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Лекція10. </a:t>
            </a:r>
            <a:r>
              <a:rPr lang="ru-RU" sz="2800" dirty="0" err="1">
                <a:solidFill>
                  <a:srgbClr val="FFFF00"/>
                </a:solidFill>
              </a:rPr>
              <a:t>Туристсько-рекреаційні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ресурси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України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25107"/>
            <a:ext cx="8946541" cy="4195481"/>
          </a:xfrm>
        </p:spPr>
        <p:txBody>
          <a:bodyPr/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та </a:t>
            </a:r>
            <a:r>
              <a:rPr lang="ru-RU" sz="2800" dirty="0" err="1"/>
              <a:t>рекреаційних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2. Кількісні та </a:t>
            </a:r>
            <a:r>
              <a:rPr lang="ru-RU" sz="2800" dirty="0" err="1"/>
              <a:t>якісні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 туристичних ресурсів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10344"/>
            <a:ext cx="9306903" cy="5138056"/>
          </a:xfrm>
        </p:spPr>
        <p:txBody>
          <a:bodyPr/>
          <a:lstStyle/>
          <a:p>
            <a:r>
              <a:rPr lang="ru-RU" dirty="0" err="1"/>
              <a:t>туристичними</a:t>
            </a:r>
            <a:r>
              <a:rPr lang="ru-RU" dirty="0"/>
              <a:t> ресурсами </a:t>
            </a:r>
            <a:r>
              <a:rPr lang="ru-RU" dirty="0" err="1"/>
              <a:t>вважається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конкретному </a:t>
            </a:r>
            <a:r>
              <a:rPr lang="ru-RU" dirty="0" err="1"/>
              <a:t>районі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 err="1"/>
              <a:t>Туристичні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b="1" i="1" dirty="0" err="1"/>
              <a:t>Рекреаційні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 </a:t>
            </a:r>
            <a:r>
              <a:rPr lang="ru-RU" dirty="0" err="1"/>
              <a:t>привабливість</a:t>
            </a:r>
            <a:r>
              <a:rPr lang="ru-RU" dirty="0"/>
              <a:t>;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; </a:t>
            </a:r>
            <a:r>
              <a:rPr lang="ru-RU" dirty="0" err="1"/>
              <a:t>доступність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дослідженості</a:t>
            </a:r>
            <a:r>
              <a:rPr lang="ru-RU" dirty="0"/>
              <a:t>; </a:t>
            </a:r>
            <a:r>
              <a:rPr lang="ru-RU" dirty="0" err="1"/>
              <a:t>екскурсійна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; </a:t>
            </a:r>
            <a:r>
              <a:rPr lang="ru-RU" dirty="0" err="1"/>
              <a:t>пейзажні</a:t>
            </a:r>
            <a:r>
              <a:rPr lang="ru-RU" dirty="0"/>
              <a:t> и </a:t>
            </a:r>
            <a:r>
              <a:rPr lang="ru-RU" dirty="0" err="1"/>
              <a:t>екологічні</a:t>
            </a:r>
            <a:r>
              <a:rPr lang="ru-RU" dirty="0"/>
              <a:t> характеристики; </a:t>
            </a:r>
            <a:r>
              <a:rPr lang="ru-RU" dirty="0" err="1"/>
              <a:t>соціально-демографічні</a:t>
            </a:r>
            <a:r>
              <a:rPr lang="ru-RU" dirty="0"/>
              <a:t> характеристики; </a:t>
            </a:r>
            <a:r>
              <a:rPr lang="ru-RU" dirty="0" err="1"/>
              <a:t>потенційний</a:t>
            </a:r>
            <a:r>
              <a:rPr lang="ru-RU" dirty="0"/>
              <a:t> запас;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b="1" i="1" dirty="0"/>
          </a:p>
          <a:p>
            <a:r>
              <a:rPr lang="ru-RU" dirty="0"/>
              <a:t>За </a:t>
            </a:r>
            <a:r>
              <a:rPr lang="ru-RU" dirty="0" err="1"/>
              <a:t>виконуваними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туристсько-рекреаційні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, </a:t>
            </a:r>
            <a:r>
              <a:rPr lang="ru-RU" b="1" i="1" dirty="0" err="1"/>
              <a:t>обласного</a:t>
            </a:r>
            <a:r>
              <a:rPr lang="ru-RU" b="1" i="1" dirty="0"/>
              <a:t>, </a:t>
            </a:r>
            <a:r>
              <a:rPr lang="ru-RU" b="1" i="1" dirty="0" err="1"/>
              <a:t>національного</a:t>
            </a:r>
            <a:r>
              <a:rPr lang="ru-RU" b="1" i="1" dirty="0"/>
              <a:t> та </a:t>
            </a:r>
            <a:r>
              <a:rPr lang="ru-RU" b="1" i="1" dirty="0" err="1"/>
              <a:t>світового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Кількісні та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якісні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характеристики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494064"/>
            <a:ext cx="9315067" cy="4754335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endParaRPr lang="ru-RU" dirty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погоднокліматичного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купального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лижного</a:t>
            </a:r>
            <a:r>
              <a:rPr lang="ru-RU" dirty="0"/>
              <a:t> сезону.)</a:t>
            </a:r>
          </a:p>
          <a:p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endParaRPr lang="ru-RU" dirty="0"/>
          </a:p>
          <a:p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капіталомісткість</a:t>
            </a:r>
            <a:r>
              <a:rPr lang="ru-RU" dirty="0"/>
              <a:t> і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затрат</a:t>
            </a:r>
          </a:p>
          <a:p>
            <a:r>
              <a:rPr lang="ru-RU" dirty="0" err="1"/>
              <a:t>багаторазовість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дотриманні</a:t>
            </a:r>
            <a:r>
              <a:rPr lang="ru-RU" dirty="0"/>
              <a:t> норм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endParaRPr lang="ru-RU" dirty="0"/>
          </a:p>
          <a:p>
            <a:r>
              <a:rPr lang="ru-RU" dirty="0" err="1"/>
              <a:t>Універсальність</a:t>
            </a:r>
            <a:endParaRPr lang="ru-RU" dirty="0"/>
          </a:p>
          <a:p>
            <a:r>
              <a:rPr lang="ru-RU" dirty="0" err="1"/>
              <a:t>соціальність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Підхіди</a:t>
            </a:r>
            <a:r>
              <a:rPr lang="uk-UA" dirty="0"/>
              <a:t> оцінювання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DC3C-530A-F645-C00C-7629E45AA189}"/>
              </a:ext>
            </a:extLst>
          </p:cNvPr>
          <p:cNvSpPr txBox="1"/>
          <p:nvPr/>
        </p:nvSpPr>
        <p:spPr>
          <a:xfrm>
            <a:off x="481693" y="3236169"/>
            <a:ext cx="8660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психолого-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рентна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/>
              <a:t>медико-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кадастрова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бальна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Дайте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туристичні</a:t>
            </a:r>
            <a:r>
              <a:rPr lang="ru-RU" dirty="0"/>
              <a:t>» та «</a:t>
            </a:r>
            <a:r>
              <a:rPr lang="ru-RU" dirty="0" err="1"/>
              <a:t>рекреаційні</a:t>
            </a:r>
            <a:r>
              <a:rPr lang="ru-RU" dirty="0"/>
              <a:t>» </a:t>
            </a:r>
            <a:r>
              <a:rPr lang="ru-RU" dirty="0" err="1"/>
              <a:t>ресурси</a:t>
            </a:r>
            <a:r>
              <a:rPr lang="ru-RU" dirty="0"/>
              <a:t>? </a:t>
            </a:r>
          </a:p>
          <a:p>
            <a:r>
              <a:rPr lang="ru-RU" dirty="0"/>
              <a:t>2.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туристсько-рекреаційний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»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туристсько-рекреаційного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/>
              <a:t>. </a:t>
            </a:r>
          </a:p>
          <a:p>
            <a:r>
              <a:rPr lang="ru-RU"/>
              <a:t>4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психолого-</a:t>
            </a:r>
            <a:r>
              <a:rPr lang="ru-RU" dirty="0" err="1"/>
              <a:t>естетичної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грошової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кадастрової</a:t>
            </a:r>
            <a:r>
              <a:rPr lang="ru-RU" dirty="0"/>
              <a:t> та </a:t>
            </a:r>
            <a:r>
              <a:rPr lang="ru-RU" dirty="0" err="1"/>
              <a:t>бальної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248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Лекція10. Туристсько-рекреаційні ресурси України.</vt:lpstr>
      <vt:lpstr>Сутність туристичних ресурсів</vt:lpstr>
      <vt:lpstr>Кількісні та якісні характеристики туристичних ресурсів.</vt:lpstr>
      <vt:lpstr>Підхіди оцінювання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6</cp:revision>
  <dcterms:created xsi:type="dcterms:W3CDTF">2023-09-10T20:58:31Z</dcterms:created>
  <dcterms:modified xsi:type="dcterms:W3CDTF">2023-09-22T22:41:41Z</dcterms:modified>
</cp:coreProperties>
</file>