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30" r:id="rId3"/>
    <p:sldId id="346" r:id="rId4"/>
    <p:sldId id="344" r:id="rId5"/>
    <p:sldId id="348" r:id="rId6"/>
    <p:sldId id="349" r:id="rId7"/>
    <p:sldId id="306" r:id="rId8"/>
    <p:sldId id="347" r:id="rId9"/>
    <p:sldId id="350" r:id="rId10"/>
    <p:sldId id="325" r:id="rId11"/>
    <p:sldId id="321" r:id="rId12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n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CB6A6"/>
    <a:srgbClr val="3C2E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>
        <p:scale>
          <a:sx n="60" d="100"/>
          <a:sy n="60" d="100"/>
        </p:scale>
        <p:origin x="-1512" y="-53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510E9-440A-4D39-992B-F533FCDF695E}" type="datetimeFigureOut">
              <a:rPr lang="uk-UA"/>
              <a:pPr>
                <a:defRPr/>
              </a:pPr>
              <a:t>17.11.2020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56BE3EB-B43F-45F9-AC99-517BF61573CF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F915-64BE-479C-BF59-4996C1473477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B678F-2F64-48E1-B5B9-FC4CF6CC658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3415-C268-4B77-BBC9-A666FC615E17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B399-8CCB-4BD3-B5B4-587A94A0933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2D25-08C5-4E3D-95E7-A903FA933C37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6A20-FD62-422E-85E3-183D0DCDB3B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A702-3D32-4566-8106-CA9BF6C3C24F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CB6D-586A-48D1-BE57-A371A8AE3F7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C94D-DE52-45BA-A8EA-19B23E463430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8DAF-1B89-4D3F-8CDB-6A1FAFEBE7E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4562-EA22-4ECD-B5CB-98A7CB145D49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6CCF-E82A-41EB-8304-108AC2D3F74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8FBC-B552-402B-9E28-3B8DECF3E468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F4753-3C2B-43AA-ABEF-FE9121C3B6C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AC4D-C091-4599-9868-36861D3F667E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D4AD-7F29-4FD4-BFDC-45A387ECEC0E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AD15-254A-48AF-B894-6CDFCC2A8C2E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3CA3-4721-407F-B821-7665DB4CD2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EE8-DB58-4BA6-B5FA-EEBED7F82F63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3CC5-FF44-4E32-9C41-42616AF1F36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6922-37CB-477B-A946-87CC24234384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27107-F32A-46D9-8347-A2D1645166F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CBE7-75E0-410A-8AB8-36B7CE4D508A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A1288E-79EC-433F-927F-6A6CB80EFC86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dan_ariely_how_to_change_your_behavior_for_the_bett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778" y="1142984"/>
            <a:ext cx="10287072" cy="230197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Соціальні технології в рекламі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Дослідження ірраціональності в технологіях поведінкової економіки Дена </a:t>
            </a:r>
            <a:r>
              <a:rPr lang="uk-UA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Арієлі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6" name="Прямокутник 7"/>
          <p:cNvSpPr>
            <a:spLocks noChangeArrowheads="1"/>
          </p:cNvSpPr>
          <p:nvPr/>
        </p:nvSpPr>
        <p:spPr bwMode="auto">
          <a:xfrm>
            <a:off x="407988" y="4868863"/>
            <a:ext cx="82153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pPr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кандидатом </a:t>
            </a: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соціологічних наук</a:t>
            </a:r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, </a:t>
            </a: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 доцентом кафедри соціології ЗНУ, </a:t>
            </a:r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членом </a:t>
            </a: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Соціологічної асоціації України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КУЛИК МАРІЯ АНАТОЛІЇВНА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8348" y="1142984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Підведення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підсумків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452662" y="292893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>Завдання</a:t>
            </a:r>
            <a:r>
              <a:rPr kumimoji="0" lang="ru-RU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Розробити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рекламну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афішу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продукту (на Ваш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вибір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)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використовуючи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засади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поведінкової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економіки</a:t>
            </a:r>
            <a:endParaRPr kumimoji="0" lang="ru-RU" sz="2800" b="1" i="0" u="none" strike="noStrike" kern="1200" cap="none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65974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960" y="1643050"/>
            <a:ext cx="6275624" cy="1125484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Ден </a:t>
            </a:r>
            <a:r>
              <a:rPr lang="uk-UA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Арієлі</a:t>
            </a:r>
            <a:r>
              <a:rPr lang="uk-UA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GB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Ariely</a:t>
            </a:r>
            <a:r>
              <a:rPr lang="uk-UA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1309654" y="2357430"/>
            <a:ext cx="4551349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(</a:t>
            </a: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1967</a:t>
            </a:r>
            <a:r>
              <a:rPr lang="en-US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Ізраїльсько-американський поведінковий економіст, професор психології та спеціаліст в галузі економічної соціології</a:t>
            </a:r>
            <a:endParaRPr lang="en-US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8198" name="Picture 6" descr="Dan Ariely | Speaker at the C2 Montréal 2018 business confer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8942" y="857232"/>
            <a:ext cx="4762500" cy="47625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38546" y="5357826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www.ted.com/talks/dan_ariely_how_to_change_your_behavior_for_the_better#t-350948</a:t>
            </a:r>
            <a:endParaRPr lang="uk-UA" dirty="0" smtClean="0"/>
          </a:p>
          <a:p>
            <a:endParaRPr lang="en-GB" dirty="0"/>
          </a:p>
        </p:txBody>
      </p:sp>
      <p:pic>
        <p:nvPicPr>
          <p:cNvPr id="8200" name="Picture 8" descr="Английский с TED talks | Языковой центр МАРИНЕ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150" y="5214950"/>
            <a:ext cx="2857500" cy="1362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19502" y="-600081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66712" y="1643050"/>
            <a:ext cx="5072098" cy="2706728"/>
          </a:xfrm>
        </p:spPr>
        <p:txBody>
          <a:bodyPr rtlCol="0"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Базуючись на </a:t>
            </a: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біхевіоральній</a:t>
            </a: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теорії</a:t>
            </a:r>
            <a:r>
              <a:rPr lang="en-US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, </a:t>
            </a: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Ден </a:t>
            </a:r>
            <a:r>
              <a:rPr lang="uk-UA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Арієлі</a:t>
            </a: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розвиває 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ідеї передбачуваної ірраціональності в </a:t>
            </a: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поведінковій економіці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pic>
        <p:nvPicPr>
          <p:cNvPr id="6146" name="Picture 2" descr="Predictably Irrational Book Cov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76" y="4071942"/>
            <a:ext cx="1643614" cy="2452680"/>
          </a:xfrm>
          <a:prstGeom prst="rect">
            <a:avLst/>
          </a:prstGeom>
          <a:noFill/>
        </p:spPr>
      </p:pic>
      <p:pic>
        <p:nvPicPr>
          <p:cNvPr id="6148" name="Picture 4" descr="Поведенческая экономика (Дэн Ариели) — купить в МИФ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4826" y="4071942"/>
            <a:ext cx="1857388" cy="2654040"/>
          </a:xfrm>
          <a:prstGeom prst="rect">
            <a:avLst/>
          </a:prstGeom>
          <a:noFill/>
        </p:spPr>
      </p:pic>
      <p:pic>
        <p:nvPicPr>
          <p:cNvPr id="6152" name="Picture 8" descr="Купити книгу Передбачувана ірраціональність (Ден Аріелі) -  978-617-679-499-8 | Інтернет-магазин Yakaboo.u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96528" y="4071942"/>
            <a:ext cx="1730715" cy="2428868"/>
          </a:xfrm>
          <a:prstGeom prst="rect">
            <a:avLst/>
          </a:prstGeom>
          <a:noFill/>
        </p:spPr>
      </p:pic>
      <p:pic>
        <p:nvPicPr>
          <p:cNvPr id="8" name="Picture 2" descr="Dan Ariely Picks The Seven Most Powerful New Economist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10314" y="142852"/>
            <a:ext cx="5453058" cy="38227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19502" y="-600081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23836" y="1714488"/>
            <a:ext cx="5072098" cy="2706728"/>
          </a:xfrm>
        </p:spPr>
        <p:txBody>
          <a:bodyPr rtlCol="0"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“Наш</a:t>
            </a: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мозок влаштований таким чином, що ми завжди порівнюємо одні речі з іншими. І не можемо з цим нічого </a:t>
            </a:r>
            <a:r>
              <a:rPr lang="uk-UA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вдіяти”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pic>
        <p:nvPicPr>
          <p:cNvPr id="6154" name="Picture 10" descr="Hoverfly motion vis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4" y="1643050"/>
            <a:ext cx="4714908" cy="27078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19436" y="-6500882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23836" y="1714488"/>
            <a:ext cx="3857652" cy="2071702"/>
          </a:xfrm>
        </p:spPr>
        <p:txBody>
          <a:bodyPr rtlCol="0"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Дена </a:t>
            </a:r>
            <a:r>
              <a:rPr lang="uk-UA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Арієлі</a:t>
            </a: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зацікавила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пропозиція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від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журналу 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the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Economist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Він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пропонував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три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плани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передплати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:</a:t>
            </a:r>
            <a:endParaRPr lang="en-US" sz="2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809720" y="285728"/>
            <a:ext cx="7772400" cy="63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Експерементальні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дослідження</a:t>
            </a:r>
            <a:endParaRPr kumimoji="0" lang="en-US" sz="28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25602" name="AutoShape 2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4" name="AutoShape 4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64" y="1643050"/>
            <a:ext cx="57054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23836" y="4714884"/>
            <a:ext cx="84296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Ден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провів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експеримент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</a:t>
            </a:r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аби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перевірити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свою </a:t>
            </a:r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теорію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. </a:t>
            </a:r>
          </a:p>
          <a:p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Він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вибрав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100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студентів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з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en-GB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Sloan Business School MBA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і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запитав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їх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який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тип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передплати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вони б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: 16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студентів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онлайн-журнал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за $59, 84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віддали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перевагу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комбінованому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плану за $125.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Ніхто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з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них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навіть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не думав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переплачувати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лише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друкований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журнал!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/>
            </a:r>
            <a:b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</a:br>
            <a:endParaRPr lang="en-GB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4430" y="1714488"/>
            <a:ext cx="100013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16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953256" y="1714488"/>
            <a:ext cx="100013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739206" y="1714488"/>
            <a:ext cx="100013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84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19436" y="-6643758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23836" y="1714488"/>
            <a:ext cx="4071966" cy="2000264"/>
          </a:xfrm>
        </p:spPr>
        <p:txBody>
          <a:bodyPr rtlCol="0"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Більш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дивовижні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результати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Ден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отримав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згодом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, коли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вибрав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100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студентів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запропонував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їм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лише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два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плани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вибір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:</a:t>
            </a:r>
            <a:endParaRPr lang="en-US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809720" y="285728"/>
            <a:ext cx="7772400" cy="63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Експерементальні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дослідження</a:t>
            </a:r>
            <a:endParaRPr kumimoji="0" lang="en-US" sz="28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25602" name="AutoShape 2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4" name="AutoShape 4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64" y="1142984"/>
            <a:ext cx="6096011" cy="338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524496" y="1428736"/>
            <a:ext cx="100013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68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453454" y="1428736"/>
            <a:ext cx="100013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32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23836" y="4714884"/>
            <a:ext cx="8429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Який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з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них, на вашу думку,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?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Ймовірно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більшість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студентів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як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і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їхні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попередники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віддали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перевагу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комбінованому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плану.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Адже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Ден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лише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прибрав той план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передплати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який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ніхто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не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вибирав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. Але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цього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разу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комбіновану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передплату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лише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32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68 —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онлайн-журнал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en-GB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82401" y="569446"/>
            <a:ext cx="7772400" cy="1277968"/>
          </a:xfrm>
        </p:spPr>
        <p:txBody>
          <a:bodyPr rtlCol="0">
            <a:noAutofit/>
          </a:bodyPr>
          <a:lstStyle/>
          <a:p>
            <a:r>
              <a:rPr lang="uk-UA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“Як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ми обираємо собі пару?”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67372" y="235743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Courier New" pitchFamily="49" charset="0"/>
              <a:buChar char="o"/>
              <a:defRPr/>
            </a:pPr>
            <a:r>
              <a:rPr lang="uk-UA" alt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Ден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Арієлі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uk-UA" alt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фотографує 60 студентів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кампусу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університету, та шляхом голосування студентів обирає два найбільш привабливих та схожих обличчя. </a:t>
            </a:r>
          </a:p>
          <a:p>
            <a:pPr algn="just">
              <a:buFont typeface="Courier New" pitchFamily="49" charset="0"/>
              <a:buChar char="o"/>
              <a:defRPr/>
            </a:pP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Дослідник в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фотошопі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підредагував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всі фото, створивши їх комп'ютерну версію 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і створив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“</a:t>
            </a:r>
            <a:r>
              <a:rPr lang="uk-UA" altLang="uk-UA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менш</a:t>
            </a:r>
            <a:r>
              <a:rPr lang="uk-UA" alt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привабливу </a:t>
            </a:r>
            <a:r>
              <a:rPr lang="uk-UA" altLang="uk-UA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версію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”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одного з молодих людей. (позначена </a:t>
            </a:r>
            <a:r>
              <a:rPr lang="en-GB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‘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)</a:t>
            </a:r>
            <a:r>
              <a:rPr lang="en-GB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.</a:t>
            </a:r>
            <a:endParaRPr lang="uk-UA" altLang="uk-UA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  <a:defRPr/>
            </a:pP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Чи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спонуватиме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понівічена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фотографія учасників експерименту </a:t>
            </a:r>
            <a:r>
              <a:rPr lang="uk-UA" alt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обрати схожу, але красивішу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світилину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? 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uk-UA" alt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Scientifically Sound Way to Improve Your Chances With The Opposite Sex |  Reality Swi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5340" y="2214554"/>
            <a:ext cx="3667129" cy="30465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90940" y="-4857808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82401" y="569446"/>
            <a:ext cx="7772400" cy="1277968"/>
          </a:xfrm>
        </p:spPr>
        <p:txBody>
          <a:bodyPr rtlCol="0">
            <a:noAutofit/>
          </a:bodyPr>
          <a:lstStyle/>
          <a:p>
            <a:r>
              <a:rPr lang="uk-UA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“Як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ми обираємо собі пару?”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38810" y="278605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3" algn="just">
              <a:defRPr/>
            </a:pP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75% опитаних обрали схожу, але красивішу світлину парубка</a:t>
            </a:r>
          </a:p>
          <a:p>
            <a:pPr algn="just">
              <a:defRPr/>
            </a:pPr>
            <a:endParaRPr lang="en-GB" altLang="uk-UA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uk-UA" altLang="uk-UA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uk-UA" alt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 flipH="1">
            <a:off x="5738810" y="2786058"/>
            <a:ext cx="1000132" cy="642942"/>
          </a:xfrm>
          <a:prstGeom prst="stripedRightArrow">
            <a:avLst/>
          </a:prstGeom>
          <a:solidFill>
            <a:schemeClr val="accent4">
              <a:lumMod val="50000"/>
            </a:schemeClr>
          </a:solidFill>
          <a:ln>
            <a:solidFill>
              <a:srgbClr val="0CB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578" name="Picture 2" descr="Is Too Much Choice Bad For Conversions - Paradox of Cho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588" y="2071678"/>
            <a:ext cx="4667240" cy="280034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04990" y="-5786502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66778" y="2000240"/>
            <a:ext cx="4714908" cy="4214842"/>
          </a:xfrm>
        </p:spPr>
        <p:txBody>
          <a:bodyPr rtlCol="0"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Н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аше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розуміння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вартості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продукту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залежить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від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запропонованих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варіантів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. Ми не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можемо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відразу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порівняти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їх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Крім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того,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вибір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студентів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було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легко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передбачити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Ден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вважає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що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основі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цього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лежить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 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передбачувана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ірраціональність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 — одна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з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засад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поведінкової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економіки</a:t>
            </a:r>
            <a:endParaRPr lang="en-US" sz="2000" dirty="0" err="1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-404858" y="1000108"/>
            <a:ext cx="7772400" cy="63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Висновки</a:t>
            </a:r>
            <a:endParaRPr kumimoji="0" lang="en-US" sz="28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25602" name="AutoShape 2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4" name="AutoShape 4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7652" name="Picture 4" descr="The Neuroscience of Making a Decision | Psychology To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5525" y="0"/>
            <a:ext cx="608647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280</Words>
  <Application>Microsoft Office PowerPoint</Application>
  <PresentationFormat>Произвольный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Соціальні технології в рекламі  Дослідження ірраціональності в технологіях поведінкової економіки Дена Арієлі</vt:lpstr>
      <vt:lpstr>Ден Арієлі (Dan Ariely) </vt:lpstr>
      <vt:lpstr> Базуючись на  біхевіоральній теорії,  Ден Арієлі розвиває ідеї передбачуваної ірраціональності в поведінковій економіці </vt:lpstr>
      <vt:lpstr> “Наш мозок влаштований таким чином, що ми завжди порівнюємо одні речі з іншими. І не можемо з цим нічого вдіяти” </vt:lpstr>
      <vt:lpstr> Дена Арієлі зацікавила пропозиція від журналу the Economist. Він пропонував три плани передплати:</vt:lpstr>
      <vt:lpstr> Більш дивовижні результати Ден отримав згодом, коли вибрав інших 100 студентів і запропонував їм лише два плани на вибір:</vt:lpstr>
      <vt:lpstr>“Як ми обираємо собі пару?”</vt:lpstr>
      <vt:lpstr>“Як ми обираємо собі пару?”</vt:lpstr>
      <vt:lpstr> Наше розуміння вартості продукту залежить від запропонованих варіантів. Ми не можемо відразу порівняти їх. Крім того, вибір студентів було легко передбачити. Ден вважає, що в основі цього лежить передбачувана ірраціональність — одна з засад поведінкової економіки</vt:lpstr>
      <vt:lpstr>Підведення підсумків</vt:lpstr>
      <vt:lpstr>ДЯКУЮ ЗА УВАГУ!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kulik</cp:lastModifiedBy>
  <cp:revision>309</cp:revision>
  <dcterms:created xsi:type="dcterms:W3CDTF">2014-05-17T18:57:21Z</dcterms:created>
  <dcterms:modified xsi:type="dcterms:W3CDTF">2020-11-17T11:47:09Z</dcterms:modified>
</cp:coreProperties>
</file>