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5" d="100"/>
          <a:sy n="55" d="100"/>
        </p:scale>
        <p:origin x="78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57FE6-6159-4536-965D-92DC1A55A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9BF4C3-97A4-4B35-AB0D-5EB0262A6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42F4CD-A64D-4C72-99D8-90EAAC33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467FDE-4771-4E31-8CBC-E4583F27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4A6C1-EB53-4408-9A79-DDA69DBE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6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255BD-84C5-4544-93E4-1079794E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192F2B-74BA-4110-862B-F5B9CC9DB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8593DF-8598-4772-850D-F75F2B21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41162-0FDF-4501-8A53-1E1497E5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F27C29-4E50-4F64-8B15-750A1754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11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F2B4C9-1E98-4DC6-BAD9-5B4033A85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318854-3F9F-4DB3-892C-7A1BC2DC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47396-2ADD-459D-B358-8B2729D6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F9E74-629E-4EE0-B09B-43F1F5D8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61BA0D-9752-4A1F-9D89-3A937D1D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4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0B090-73DE-4E8D-91DB-ED13CEA9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745C02-7C0C-4F25-9D65-DE92A2327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98C0C-28B9-4575-B2A1-F8BF6015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FA504A-88C4-474E-82D3-61FD841E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29BBD-67A9-48A0-BE57-E4A0D43E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51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96B8B-352B-493C-B407-61225AD0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60374-8D4D-4123-8C67-A7A354487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14C52-B234-4DC7-BB62-830B16F0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2E3265-1286-4206-959A-57411A39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07400-A949-4884-BA5C-3CC1A850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37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CEC90-409E-4CDD-9354-8C1A1DCF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7CBE6-9DA0-48A3-B101-64022055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99C181-16A9-4A1B-A150-56689B127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BA30C-2BD7-4C7B-8049-E880ADD2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59602-28F0-4D69-8C48-692A72C7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E5F0E-CE78-4A4A-907F-DEC6A693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075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5E618-9230-460D-973B-74C5DCD8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A63C7-654C-44AB-97E8-EA9C6575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94F557-DE08-4455-B30A-390F1D6D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4E58AD-C092-4D29-8121-EA06B009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028EAA-EB97-4B64-AF28-D2C6825F6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C9F04E-BB1F-4CC5-978A-7DF412FB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9BB3F7-ED23-4730-92C5-5B8EB6AC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290707-6FE9-43A3-9542-C595DA4C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0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FA8D-9EB4-436D-9458-D95FB69F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08FA89-4105-4657-AB38-83DDD2FC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EA8E12-D3F3-4799-BF65-8DEA7342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76BB50-2844-47E6-BA83-608A34D2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1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52E23A-43E2-4B46-817D-138C2449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8F3EB3-F9A2-4952-816A-31D44B26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D04A39-6098-45F3-9B23-2BA8FE0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C7536-56CB-4808-A86B-AFACBA38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E6222-CC58-4A87-B7D6-B8F135B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D7EADC-4DAB-4DA0-920B-560C44FD8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6902B2-08AA-4281-A152-210EE8DB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6306C9-ED7C-4D28-91BD-1D53F8E4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DD76A-7C3C-4B1C-BC21-2C2DF0DE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68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0C0E8-B69B-46BF-8CBA-FD833CF4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214716-8E56-43A6-9FB6-57FEBF5DB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07FBD8-AFE0-4D97-A1D8-1782CDB09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3B16C-5C42-42E4-ABC4-A8246C44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A6B2F-997E-4C1B-84B6-92AC95C9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EFED3F-1FBE-4AC1-88C1-EEA70C11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8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ED4E-46D2-42E1-93D7-F4358F43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8F22-9B95-4B4F-9A6C-3A7903E27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D8BE49-929B-4755-BCCE-DE018DFE7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816B6-0257-4AF9-9F83-E8099119FDED}" type="datetimeFigureOut">
              <a:rPr lang="uk-UA" smtClean="0"/>
              <a:t>08.10.2024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817523-7C0D-46D8-A6EC-A5F52B4C5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AC737-44CE-4D3D-950C-FE16A17A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9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C5501-B198-4490-B93C-131D34396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Лекція 4. Моделі подання знань у системах штучного інтелекту.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475A51-1501-4B65-B311-2DAAE7A49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14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C240CE-B56E-44D6-A7A2-E3B39A4A0EC5}"/>
              </a:ext>
            </a:extLst>
          </p:cNvPr>
          <p:cNvSpPr txBox="1"/>
          <p:nvPr/>
        </p:nvSpPr>
        <p:spPr>
          <a:xfrm>
            <a:off x="838200" y="1529861"/>
            <a:ext cx="105156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заперечення кванторів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Закон заперечення квантора спільності: «Неправильно, що кожен предмет має якість х тоді, і тільки тоді, коли існують предмети, що не мають цієї якості». Символічно цей закон записують так: </a:t>
            </a:r>
          </a:p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¬ ∀ x А(х) = ∃ х ¬А(х).</a:t>
            </a:r>
          </a:p>
          <a:p>
            <a:pPr algn="just"/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Комутативний закон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закон, за яким можна квантори, що стоять перед висловлюваннями, міняти місцями: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∀ х ∀ у Р(х, у) = ∀ у ∀ х Р(х, у); або ∃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х∃у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Р(х, у)= ∃у ∃х Р(х, у).</a:t>
            </a:r>
          </a:p>
          <a:p>
            <a:pPr algn="just"/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57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A348D3-DF3A-468C-946A-61112956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Основні поняття нечіткої логіки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6B8F7-B6E6-474B-8245-EA1923E12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Нечітка множина задається парами виду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µ 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х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елемент нечіткої множини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a µ (x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 приналежності елемента х</a:t>
            </a:r>
            <a:r>
              <a:rPr lang="en-US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нечіткої множини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X.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змінюється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інтервалі [0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1]. </a:t>
            </a:r>
          </a:p>
        </p:txBody>
      </p:sp>
    </p:spTree>
    <p:extLst>
      <p:ext uri="{BB962C8B-B14F-4D97-AF65-F5344CB8AC3E}">
        <p14:creationId xmlns:p14="http://schemas.microsoft.com/office/powerpoint/2010/main" val="1503202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35DD6-6F30-455F-AD93-D80F6AEB1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Питання: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C1F218-700D-4150-A38D-8C0D3544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Знання та моделі подання знань у системах штучного інтелекту.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Логіка числення висловлювань.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Логіка числення предикатів.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Основні поняття нечіткої логіки.</a:t>
            </a:r>
          </a:p>
        </p:txBody>
      </p:sp>
    </p:spTree>
    <p:extLst>
      <p:ext uri="{BB962C8B-B14F-4D97-AF65-F5344CB8AC3E}">
        <p14:creationId xmlns:p14="http://schemas.microsoft.com/office/powerpoint/2010/main" val="283937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7F9925-3731-4BCF-A6D6-C2CDB87DF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867" y="314326"/>
            <a:ext cx="10515600" cy="1074208"/>
          </a:xfrm>
        </p:spPr>
        <p:txBody>
          <a:bodyPr>
            <a:normAutofit fontScale="90000"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Знання та моделі подання знань у системах штучного інтелекту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59A904-8441-41DE-B79A-2930EC82C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867" y="1253331"/>
            <a:ext cx="10896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Усім інтелектуальним системам необхідні знання про світ (зокрема, про предметну область) для того, щоб вони могли виробляти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адекватні рішення. Слід зазначити, що до появи СШІ використовувалися здебільшого поняття «дані» і «база даних». Розглянемо їх відмінність від понять «знання» та «база знань».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Data)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те, що може реєструватися в тій або іншій формі органами чуття людини або приладами. Тиск, вологість, яскравість, радіаційний фон тощо. База даних – це певним чином організована сукупність даних, що дозволяє забезпечити ефективний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пошук, розміщення і модифікацію даних. </a:t>
            </a: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Knowledge)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зафіксована закономірність щодо фактів, процесів, явищ і причинно-наслідкових відносин між ними. База знань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Base) –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організована певним чином сукупність знань, що дозволяє забезпечити ефективний логічний вивід рішення поставленої задачі, розміщення, модифікації і поповнення знань. </a:t>
            </a:r>
          </a:p>
        </p:txBody>
      </p:sp>
    </p:spTree>
    <p:extLst>
      <p:ext uri="{BB962C8B-B14F-4D97-AF65-F5344CB8AC3E}">
        <p14:creationId xmlns:p14="http://schemas.microsoft.com/office/powerpoint/2010/main" val="4102437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3E3B2A0-B1CD-4601-A4E0-9F94EE29BA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10911814" cy="51141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B93A67-DACE-4062-A92E-C9D00DA56341}"/>
              </a:ext>
            </a:extLst>
          </p:cNvPr>
          <p:cNvSpPr txBox="1"/>
          <p:nvPr/>
        </p:nvSpPr>
        <p:spPr>
          <a:xfrm>
            <a:off x="3048000" y="584783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Класифікація моделей знань</a:t>
            </a:r>
          </a:p>
        </p:txBody>
      </p:sp>
    </p:spTree>
    <p:extLst>
      <p:ext uri="{BB962C8B-B14F-4D97-AF65-F5344CB8AC3E}">
        <p14:creationId xmlns:p14="http://schemas.microsoft.com/office/powerpoint/2010/main" val="2961663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1C37BEF-8C3E-470E-9B6A-617986CC4AF8}"/>
              </a:ext>
            </a:extLst>
          </p:cNvPr>
          <p:cNvSpPr txBox="1"/>
          <p:nvPr/>
        </p:nvSpPr>
        <p:spPr>
          <a:xfrm>
            <a:off x="369277" y="509954"/>
            <a:ext cx="11060723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логічного методу подання знань у СШІ лежить формальна система – логіка предикатів І порядку, яка мовою теорії 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множин описується наступною четвіркою: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 = &lt;Т, Р, А, В&gt;,</a:t>
            </a:r>
          </a:p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Т – множина базових елементів; Р – множина синтаксичних правил, за допомогою яких із елементів множини Т утворюють синтаксично правильні сукупності; А – елементи цієї множини утворюють аксіоми, визначені на множині Р; Р(А) – процедура, що визначає приналежність до А; В – множина правил виводу, які застосовуються до елементів множини А.</a:t>
            </a:r>
          </a:p>
        </p:txBody>
      </p:sp>
    </p:spTree>
    <p:extLst>
      <p:ext uri="{BB962C8B-B14F-4D97-AF65-F5344CB8AC3E}">
        <p14:creationId xmlns:p14="http://schemas.microsoft.com/office/powerpoint/2010/main" val="335213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AAA4A1A-D72A-4618-B2FF-855459834C01}"/>
              </a:ext>
            </a:extLst>
          </p:cNvPr>
          <p:cNvSpPr txBox="1"/>
          <p:nvPr/>
        </p:nvSpPr>
        <p:spPr>
          <a:xfrm>
            <a:off x="2782766" y="342872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Логіка числення висловлюван</a:t>
            </a:r>
            <a:r>
              <a:rPr lang="uk-UA" dirty="0"/>
              <a:t>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FC563D-835D-4642-938E-7D7304F362ED}"/>
              </a:ext>
            </a:extLst>
          </p:cNvPr>
          <p:cNvSpPr txBox="1"/>
          <p:nvPr/>
        </p:nvSpPr>
        <p:spPr>
          <a:xfrm>
            <a:off x="284284" y="1659285"/>
            <a:ext cx="11623431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Числення висловлювань (його також називають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пропозиціональним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численням – від лат.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пропозиція, думка, вислів) – найпростіший розділ математичної логіки, що лежить в основі решти її розділів.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об’єктами розгляду є висловлювання – це речення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(вислів), про яке можна сказати одне з двох: істинне воно або помилкове. Позначаються: І (істина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true)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Н (неправда –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false);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1 і 0.</a:t>
            </a:r>
          </a:p>
        </p:txBody>
      </p:sp>
    </p:spTree>
    <p:extLst>
      <p:ext uri="{BB962C8B-B14F-4D97-AF65-F5344CB8AC3E}">
        <p14:creationId xmlns:p14="http://schemas.microsoft.com/office/powerpoint/2010/main" val="153169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BC04A4-5F43-411C-909C-8269E55B5A15}"/>
              </a:ext>
            </a:extLst>
          </p:cNvPr>
          <p:cNvSpPr txBox="1"/>
          <p:nvPr/>
        </p:nvSpPr>
        <p:spPr>
          <a:xfrm>
            <a:off x="257908" y="228326"/>
            <a:ext cx="1167618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 операції </a:t>
            </a:r>
          </a:p>
          <a:p>
            <a:pPr algn="ctr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елементарних висловів будуються складніші вислови за допомогою логічних зв’язок і правил. Таким чином отримують правильно побудовані формули.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 або доповнення. Висловлювання ¬ А істинне, якщо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 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неправдиве; ¬ 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неправдиве, якщо 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Кон’юнкція (лат.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conjunctio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сполучник, зв’язок) або логічне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множення. Відповідає сполучнику «І». Позначення – А і В, А ∧ В,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 істинне тоді і лише тоді, коли істинні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А, так і В. А і В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кон’юнктивними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таблиці 1 наведено п’ять основних операцій для зв’язки логічних висловів.</a:t>
            </a:r>
          </a:p>
        </p:txBody>
      </p:sp>
    </p:spTree>
    <p:extLst>
      <p:ext uri="{BB962C8B-B14F-4D97-AF65-F5344CB8AC3E}">
        <p14:creationId xmlns:p14="http://schemas.microsoft.com/office/powerpoint/2010/main" val="229043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E1E761-F7FD-42E5-A348-FA42ADF59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19" y="2039815"/>
            <a:ext cx="10409162" cy="43525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E651EA-5018-4FCC-A3EB-B569B2B4D608}"/>
              </a:ext>
            </a:extLst>
          </p:cNvPr>
          <p:cNvSpPr txBox="1"/>
          <p:nvPr/>
        </p:nvSpPr>
        <p:spPr>
          <a:xfrm>
            <a:off x="4928089" y="747319"/>
            <a:ext cx="60930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Таблиця 1</a:t>
            </a:r>
          </a:p>
        </p:txBody>
      </p:sp>
    </p:spTree>
    <p:extLst>
      <p:ext uri="{BB962C8B-B14F-4D97-AF65-F5344CB8AC3E}">
        <p14:creationId xmlns:p14="http://schemas.microsoft.com/office/powerpoint/2010/main" val="3330188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F6EC3C-F71D-4354-9008-B3331E4F9EC3}"/>
              </a:ext>
            </a:extLst>
          </p:cNvPr>
          <p:cNvSpPr txBox="1"/>
          <p:nvPr/>
        </p:nvSpPr>
        <p:spPr>
          <a:xfrm>
            <a:off x="2694842" y="307703"/>
            <a:ext cx="6093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Логіка числення предикатів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2E9491-2D03-4E19-9162-776FD3058113}"/>
              </a:ext>
            </a:extLst>
          </p:cNvPr>
          <p:cNvSpPr txBox="1"/>
          <p:nvPr/>
        </p:nvSpPr>
        <p:spPr>
          <a:xfrm>
            <a:off x="615462" y="1443841"/>
            <a:ext cx="112541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 (лат.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praedicatum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сказане) – те, що висловлюється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(стверджується або заперечується) в судженні про об’єкт. Предикат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наявність або відсутність тієї чи іншої ознаки у предмета.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набуває одного зі значень, 0 або 1, аргументи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якої набувають значення із довільної множини М, називається предикатом Р у предметній області М. Кількість аргументів предиката Р(х1, х2, ..., х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називається його порядком. Множина М, на якій 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 предикат, називається предметною областю. Підмножина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Q⊃M,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якої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істинно, називається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екстенсіоналом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627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807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Лекція 4. Моделі подання знань у системах штучного інтелекту.</vt:lpstr>
      <vt:lpstr>Питання:</vt:lpstr>
      <vt:lpstr>1. Знання та моделі подання знань у системах штучного інтелекту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Основні поняття нечіткої логіки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Методи подання інтелектуальних задач, їх переваги та недоліки.</dc:title>
  <dc:creator>M Ivanov</dc:creator>
  <cp:lastModifiedBy>M Ivanov</cp:lastModifiedBy>
  <cp:revision>8</cp:revision>
  <dcterms:created xsi:type="dcterms:W3CDTF">2024-09-08T14:25:02Z</dcterms:created>
  <dcterms:modified xsi:type="dcterms:W3CDTF">2024-10-08T11:20:54Z</dcterms:modified>
</cp:coreProperties>
</file>