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8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3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48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35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4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19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1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67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88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84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E6BAD-5198-46E3-B68E-D8298CC86E6B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89A5A-667E-40E2-A494-F3099144F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53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151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26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95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79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522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RePack by Diakov</cp:lastModifiedBy>
  <cp:revision>2</cp:revision>
  <dcterms:created xsi:type="dcterms:W3CDTF">2022-04-06T10:24:33Z</dcterms:created>
  <dcterms:modified xsi:type="dcterms:W3CDTF">2025-12-10T05:09:14Z</dcterms:modified>
</cp:coreProperties>
</file>