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359452"/>
            <a:ext cx="666740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5400" dirty="0" smtClean="0"/>
              <a:t>ДЕРЖАВНА ПОЛІТИКА</a:t>
            </a:r>
          </a:p>
          <a:p>
            <a:pPr algn="ctr"/>
            <a:r>
              <a:rPr lang="uk-UA" sz="5400" dirty="0" smtClean="0"/>
              <a:t> КРАЇН СВІТУ</a:t>
            </a:r>
            <a:endParaRPr lang="uk-UA" sz="5400" dirty="0"/>
          </a:p>
        </p:txBody>
      </p:sp>
    </p:spTree>
    <p:extLst>
      <p:ext uri="{BB962C8B-B14F-4D97-AF65-F5344CB8AC3E}">
        <p14:creationId xmlns:p14="http://schemas.microsoft.com/office/powerpoint/2010/main" val="3922064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</a:rPr>
              <a:t>СУТНІСТЬ </a:t>
            </a:r>
            <a:r>
              <a:rPr lang="ru-RU" sz="3200" dirty="0">
                <a:solidFill>
                  <a:srgbClr val="FF0000"/>
                </a:solidFill>
              </a:rPr>
              <a:t>ДЕРЖАВНОЇ </a:t>
            </a:r>
            <a:r>
              <a:rPr lang="ru-RU" sz="3200" dirty="0" smtClean="0">
                <a:solidFill>
                  <a:srgbClr val="FF0000"/>
                </a:solidFill>
              </a:rPr>
              <a:t>ПОЛІТИКИ</a:t>
            </a:r>
            <a:r>
              <a:rPr lang="ru-RU" sz="3200" dirty="0" smtClean="0">
                <a:solidFill>
                  <a:schemeClr val="tx2"/>
                </a:solidFill>
              </a:rPr>
              <a:t/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</a:rPr>
              <a:t>1. </a:t>
            </a:r>
            <a:r>
              <a:rPr lang="ru-RU" sz="3200" dirty="0" err="1">
                <a:solidFill>
                  <a:schemeClr val="tx2"/>
                </a:solidFill>
              </a:rPr>
              <a:t>Державна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політика</a:t>
            </a:r>
            <a:r>
              <a:rPr lang="ru-RU" sz="3200" dirty="0">
                <a:solidFill>
                  <a:schemeClr val="tx2"/>
                </a:solidFill>
              </a:rPr>
              <a:t> як </a:t>
            </a:r>
            <a:r>
              <a:rPr lang="ru-RU" sz="3200" dirty="0" err="1">
                <a:solidFill>
                  <a:schemeClr val="tx2"/>
                </a:solidFill>
              </a:rPr>
              <a:t>управлінська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 smtClean="0">
                <a:solidFill>
                  <a:schemeClr val="tx2"/>
                </a:solidFill>
              </a:rPr>
              <a:t>категорія</a:t>
            </a:r>
            <a:r>
              <a:rPr lang="ru-RU" sz="3200" dirty="0" smtClean="0">
                <a:solidFill>
                  <a:schemeClr val="tx2"/>
                </a:solidFill>
              </a:rPr>
              <a:t/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</a:rPr>
              <a:t>2. </a:t>
            </a:r>
            <a:r>
              <a:rPr lang="ru-RU" sz="3200" dirty="0" err="1">
                <a:solidFill>
                  <a:schemeClr val="tx2"/>
                </a:solidFill>
              </a:rPr>
              <a:t>Державна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політика</a:t>
            </a:r>
            <a:r>
              <a:rPr lang="ru-RU" sz="3200" dirty="0">
                <a:solidFill>
                  <a:schemeClr val="tx2"/>
                </a:solidFill>
              </a:rPr>
              <a:t> як система</a:t>
            </a:r>
            <a:r>
              <a:rPr lang="ru-RU" sz="3200" dirty="0" smtClean="0">
                <a:solidFill>
                  <a:schemeClr val="tx2"/>
                </a:solidFill>
              </a:rPr>
              <a:t>..</a:t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</a:rPr>
              <a:t> 3.Суб'єкти </a:t>
            </a:r>
            <a:r>
              <a:rPr lang="ru-RU" sz="3200" dirty="0" err="1">
                <a:solidFill>
                  <a:schemeClr val="tx2"/>
                </a:solidFill>
              </a:rPr>
              <a:t>формування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державної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політики</a:t>
            </a:r>
            <a:r>
              <a:rPr lang="ru-RU" sz="3200" dirty="0">
                <a:solidFill>
                  <a:schemeClr val="tx2"/>
                </a:solidFill>
              </a:rPr>
              <a:t> . </a:t>
            </a:r>
            <a:r>
              <a:rPr lang="ru-RU" sz="3200" dirty="0" smtClean="0">
                <a:solidFill>
                  <a:schemeClr val="tx2"/>
                </a:solidFill>
              </a:rPr>
              <a:t/>
            </a:r>
            <a:br>
              <a:rPr lang="ru-RU" sz="3200" dirty="0" smtClean="0">
                <a:solidFill>
                  <a:schemeClr val="tx2"/>
                </a:solidFill>
              </a:rPr>
            </a:br>
            <a:r>
              <a:rPr lang="ru-RU" sz="3200" dirty="0" smtClean="0">
                <a:solidFill>
                  <a:schemeClr val="tx2"/>
                </a:solidFill>
              </a:rPr>
              <a:t>4.Політико-правові </a:t>
            </a:r>
            <a:r>
              <a:rPr lang="ru-RU" sz="3200" dirty="0">
                <a:solidFill>
                  <a:schemeClr val="tx2"/>
                </a:solidFill>
              </a:rPr>
              <a:t>засади </a:t>
            </a:r>
            <a:r>
              <a:rPr lang="ru-RU" sz="3200" dirty="0" err="1">
                <a:solidFill>
                  <a:schemeClr val="tx2"/>
                </a:solidFill>
              </a:rPr>
              <a:t>побудови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правової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 smtClean="0">
                <a:solidFill>
                  <a:schemeClr val="tx2"/>
                </a:solidFill>
              </a:rPr>
              <a:t>держави</a:t>
            </a:r>
            <a:endParaRPr lang="uk-UA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850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14672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СУТНІСТЬ ДЕРЖАВНОЇ ПОЛІТИКИ 1. Державна політика як управлінська категорія 2. Державна політика як система..  3.Суб'єкти формування державної політики .  4.Політико-правові засади побудови правової держави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СУТНІСТЬ ДЕРЖАВНОЇ ПОЛІТИКИ 1. Державна політика як управлінська категорія 2. Державна політика як система..  3.Суб'єкти формування державної політики .  4.Політико-правові засади побудови правової держави</dc:title>
  <dc:creator>asus</dc:creator>
  <cp:lastModifiedBy>asus</cp:lastModifiedBy>
  <cp:revision>2</cp:revision>
  <dcterms:created xsi:type="dcterms:W3CDTF">2022-09-01T08:21:12Z</dcterms:created>
  <dcterms:modified xsi:type="dcterms:W3CDTF">2022-09-01T08:25:29Z</dcterms:modified>
</cp:coreProperties>
</file>