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589" r:id="rId2"/>
    <p:sldId id="590" r:id="rId3"/>
    <p:sldId id="591" r:id="rId4"/>
    <p:sldId id="592" r:id="rId5"/>
    <p:sldId id="593" r:id="rId6"/>
    <p:sldId id="594" r:id="rId7"/>
    <p:sldId id="608" r:id="rId8"/>
    <p:sldId id="609" r:id="rId9"/>
    <p:sldId id="610" r:id="rId10"/>
    <p:sldId id="595" r:id="rId11"/>
    <p:sldId id="611" r:id="rId12"/>
    <p:sldId id="612" r:id="rId13"/>
    <p:sldId id="613" r:id="rId14"/>
    <p:sldId id="614" r:id="rId15"/>
    <p:sldId id="615" r:id="rId16"/>
    <p:sldId id="616" r:id="rId17"/>
    <p:sldId id="601" r:id="rId18"/>
    <p:sldId id="621" r:id="rId19"/>
    <p:sldId id="602" r:id="rId20"/>
    <p:sldId id="603" r:id="rId21"/>
    <p:sldId id="604" r:id="rId22"/>
    <p:sldId id="624" r:id="rId23"/>
    <p:sldId id="625" r:id="rId24"/>
    <p:sldId id="626" r:id="rId25"/>
    <p:sldId id="623" r:id="rId26"/>
    <p:sldId id="605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0000" autoAdjust="0"/>
  </p:normalViewPr>
  <p:slideViewPr>
    <p:cSldViewPr>
      <p:cViewPr>
        <p:scale>
          <a:sx n="86" d="100"/>
          <a:sy n="86" d="100"/>
        </p:scale>
        <p:origin x="-1315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22811-C5C6-42D2-A409-F8556720C93F}" type="datetimeFigureOut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68688-711B-4328-ACFB-54B46FA901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41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AC4-C3FE-4E70-88D1-136405B25267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949-5AE9-41F1-B18C-DA1006B0E8CC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27C-94C5-4BA1-A89C-1C7570144B22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168-B245-4D8D-8538-B29990DBF87B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F6E-7007-4E61-B36E-794BF232B234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41DD-FE72-44AA-B946-B70892F1F5B7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DC7C-6CC4-4D1F-A21B-A650800E0532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3FA-BE70-4E9D-A1A2-A798C2E22C2C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D1B-A194-48C6-B5A1-4C29D0F81227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5B78-3AEE-4E8C-84A2-DF8B252C6B7D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C05-7690-4D29-B090-15CFA8055B58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8AB5-85A2-4D58-9351-A198925B541D}" type="datetime1">
              <a:rPr lang="uk-UA" smtClean="0"/>
              <a:pPr/>
              <a:t>25.10.2023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AA22-90B4-448C-8B6B-C699140D38B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iles.courses.dp.ua/web/06/ex01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v4-alpha.getbootstrap.com/getting-started/introduction/#starter-templ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4-alpha.getbootstrap.com/example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w3schools.com/bootstra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v4-alpha.getbootstrap.com/exampl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32499"/>
            <a:ext cx="2448272" cy="284229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33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Twitter Bootstrap – CSS </a:t>
            </a:r>
            <a:r>
              <a:rPr lang="ru-RU" sz="2400" b="1" dirty="0"/>
              <a:t>библиотека визуальных компонентов</a:t>
            </a:r>
          </a:p>
        </p:txBody>
      </p:sp>
      <p:pic>
        <p:nvPicPr>
          <p:cNvPr id="1026" name="Picture 2" descr="http://www.bootstrapcss.com/images/bootstr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52" y="1032500"/>
            <a:ext cx="5585520" cy="412469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7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299668" cy="3816424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31640" y="365755"/>
            <a:ext cx="604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Bootstrap</a:t>
            </a:r>
            <a:r>
              <a:rPr lang="ru-RU" sz="2400" b="1" dirty="0"/>
              <a:t> </a:t>
            </a:r>
            <a:r>
              <a:rPr lang="ru-RU" sz="2400" b="1" dirty="0" err="1"/>
              <a:t>Grid</a:t>
            </a:r>
            <a:r>
              <a:rPr lang="ru-RU" sz="2400" b="1" dirty="0"/>
              <a:t> – </a:t>
            </a:r>
            <a:r>
              <a:rPr lang="ru-RU" sz="2400" b="1" dirty="0" err="1"/>
              <a:t>розміщення</a:t>
            </a:r>
            <a:r>
              <a:rPr lang="ru-RU" sz="2400" b="1" dirty="0"/>
              <a:t> </a:t>
            </a:r>
            <a:r>
              <a:rPr lang="ru-RU" sz="2400" b="1" dirty="0" err="1"/>
              <a:t>елементів</a:t>
            </a:r>
            <a:r>
              <a:rPr lang="ru-RU" sz="2400" b="1" dirty="0"/>
              <a:t> на </a:t>
            </a:r>
            <a:r>
              <a:rPr lang="ru-RU" sz="2400" b="1" dirty="0" err="1"/>
              <a:t>сторінці</a:t>
            </a:r>
            <a:r>
              <a:rPr lang="ru-RU" sz="2400" b="1" dirty="0"/>
              <a:t> у </a:t>
            </a:r>
            <a:r>
              <a:rPr lang="ru-RU" sz="2400" b="1" dirty="0" err="1"/>
              <a:t>кілька</a:t>
            </a:r>
            <a:r>
              <a:rPr lang="ru-RU" sz="2400" b="1" dirty="0"/>
              <a:t> колонок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445224"/>
            <a:ext cx="795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/>
              <a:t>Вставте</a:t>
            </a:r>
            <a:r>
              <a:rPr lang="ru-RU" sz="2400" i="1" dirty="0"/>
              <a:t> у </a:t>
            </a:r>
            <a:r>
              <a:rPr lang="ru-RU" sz="2400" i="1" dirty="0" err="1"/>
              <a:t>стартовий</a:t>
            </a:r>
            <a:r>
              <a:rPr lang="ru-RU" sz="2400" i="1" dirty="0"/>
              <a:t> шаблон </a:t>
            </a:r>
            <a:r>
              <a:rPr lang="ru-RU" sz="2400" i="1" dirty="0" err="1"/>
              <a:t>bootstrap'а</a:t>
            </a:r>
            <a:r>
              <a:rPr lang="ru-RU" sz="2400" i="1" dirty="0"/>
              <a:t> наведений код.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99421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88640"/>
            <a:ext cx="604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Bootstrap Grid –</a:t>
            </a:r>
            <a:r>
              <a:rPr lang="ru-RU" sz="2400" b="1" dirty="0"/>
              <a:t> размещение элементов на странице в несколько колонок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59492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/>
              <a:t>Сторінка</a:t>
            </a:r>
            <a:r>
              <a:rPr lang="ru-RU" sz="2400" i="1" dirty="0"/>
              <a:t>, </a:t>
            </a:r>
            <a:r>
              <a:rPr lang="ru-RU" sz="2400" i="1" dirty="0" err="1"/>
              <a:t>залежно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розміру</a:t>
            </a:r>
            <a:r>
              <a:rPr lang="ru-RU" sz="2400" i="1" dirty="0"/>
              <a:t> </a:t>
            </a:r>
            <a:r>
              <a:rPr lang="ru-RU" sz="2400" i="1" dirty="0" err="1"/>
              <a:t>екрана</a:t>
            </a:r>
            <a:r>
              <a:rPr lang="ru-RU" sz="2400" i="1" dirty="0"/>
              <a:t>, </a:t>
            </a:r>
            <a:r>
              <a:rPr lang="ru-RU" sz="2400" i="1" dirty="0" err="1"/>
              <a:t>елементи</a:t>
            </a:r>
            <a:r>
              <a:rPr lang="ru-RU" sz="2400" i="1" dirty="0"/>
              <a:t> на </a:t>
            </a:r>
            <a:r>
              <a:rPr lang="ru-RU" sz="2400" i="1" dirty="0" err="1"/>
              <a:t>сторінці</a:t>
            </a:r>
            <a:r>
              <a:rPr lang="ru-RU" sz="2400" i="1" dirty="0"/>
              <a:t> </a:t>
            </a:r>
            <a:r>
              <a:rPr lang="ru-RU" sz="2400" i="1" dirty="0" err="1"/>
              <a:t>перебудовуються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049386"/>
            <a:ext cx="2709552" cy="478897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779442"/>
            <a:ext cx="6406877" cy="205892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9386"/>
            <a:ext cx="3382344" cy="190256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499992" y="1676634"/>
            <a:ext cx="1080121" cy="648072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115275" y="3053095"/>
            <a:ext cx="518929" cy="648072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88640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Bootstrap Grid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9" y="757153"/>
            <a:ext cx="6552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Bootstrap </a:t>
            </a:r>
            <a:r>
              <a:rPr lang="ru-RU" dirty="0"/>
              <a:t>разделяет все экраны на такие группы, разделяя их на </a:t>
            </a:r>
            <a:r>
              <a:rPr lang="ru-RU" sz="2400" b="1" dirty="0">
                <a:solidFill>
                  <a:srgbClr val="FF0000"/>
                </a:solidFill>
              </a:rPr>
              <a:t>12 столбцов</a:t>
            </a:r>
            <a:r>
              <a:rPr lang="ru-RU" dirty="0"/>
              <a:t>: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62875"/>
              </p:ext>
            </p:extLst>
          </p:nvPr>
        </p:nvGraphicFramePr>
        <p:xfrm>
          <a:off x="755576" y="1510784"/>
          <a:ext cx="7848872" cy="2494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33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6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6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Размеры экрана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Ширина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Префикс класса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Extra</a:t>
                      </a:r>
                      <a:r>
                        <a:rPr lang="en-US" baseline="0" dirty="0"/>
                        <a:t> small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544px</a:t>
                      </a:r>
                      <a:endParaRPr lang="ru-RU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1/12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noProof="0" dirty="0"/>
                        <a:t>размера</a:t>
                      </a:r>
                      <a:endParaRPr lang="ru-RU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.col-</a:t>
                      </a:r>
                      <a:r>
                        <a:rPr lang="en-US" dirty="0" err="1"/>
                        <a:t>xs</a:t>
                      </a:r>
                      <a:r>
                        <a:rPr lang="en-US" dirty="0"/>
                        <a:t>-*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≥ 544px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.col-</a:t>
                      </a:r>
                      <a:r>
                        <a:rPr lang="en-US" dirty="0" err="1"/>
                        <a:t>sm</a:t>
                      </a:r>
                      <a:r>
                        <a:rPr lang="en-US" dirty="0"/>
                        <a:t>-*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≥768px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.col-md-*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≥ 992px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.col-</a:t>
                      </a:r>
                      <a:r>
                        <a:rPr lang="en-US" dirty="0" err="1"/>
                        <a:t>lg</a:t>
                      </a:r>
                      <a:r>
                        <a:rPr lang="en-US" dirty="0"/>
                        <a:t>-*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Extra large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≥1200px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.col-xl-*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414908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en-US" dirty="0"/>
              <a:t>col-md-6 (col-sm-8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ми </a:t>
            </a:r>
            <a:r>
              <a:rPr lang="ru-RU" dirty="0" err="1"/>
              <a:t>вказуємо</a:t>
            </a:r>
            <a:r>
              <a:rPr lang="ru-RU" dirty="0"/>
              <a:t> для </a:t>
            </a:r>
            <a:r>
              <a:rPr lang="ru-RU" dirty="0" err="1"/>
              <a:t>елементів</a:t>
            </a:r>
            <a:r>
              <a:rPr lang="ru-RU" dirty="0"/>
              <a:t>,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 буде </a:t>
            </a:r>
            <a:r>
              <a:rPr lang="ru-RU" dirty="0" err="1"/>
              <a:t>виділено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5013176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сітка</a:t>
            </a:r>
            <a:r>
              <a:rPr lang="ru-RU" dirty="0"/>
              <a:t> </a:t>
            </a:r>
            <a:r>
              <a:rPr lang="ru-RU" dirty="0" err="1"/>
              <a:t>працювала</a:t>
            </a:r>
            <a:r>
              <a:rPr lang="ru-RU" dirty="0"/>
              <a:t> </a:t>
            </a:r>
            <a:r>
              <a:rPr lang="ru-RU" dirty="0" err="1"/>
              <a:t>коректно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в рамках тега з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en-US" dirty="0"/>
              <a:t>row,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рядок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розташуватися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один ряд,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перенестися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рядки. </a:t>
            </a:r>
            <a:r>
              <a:rPr lang="ru-RU" dirty="0" err="1"/>
              <a:t>Всі</a:t>
            </a:r>
            <a:r>
              <a:rPr lang="ru-RU" dirty="0"/>
              <a:t> рядки (теги з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en-US" dirty="0"/>
              <a:t>row)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в </a:t>
            </a:r>
            <a:r>
              <a:rPr lang="ru-RU" dirty="0" err="1"/>
              <a:t>тезі-контейнері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повинен бути </a:t>
            </a:r>
            <a:r>
              <a:rPr lang="ru-RU" dirty="0" err="1"/>
              <a:t>відзначений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r>
              <a:rPr lang="ru-RU" dirty="0"/>
              <a:t> </a:t>
            </a:r>
            <a:r>
              <a:rPr lang="en-US" dirty="0"/>
              <a:t>container.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11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3675" y="567622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працює</a:t>
            </a:r>
            <a:r>
              <a:rPr lang="ru-RU" sz="2400" b="1" dirty="0"/>
              <a:t> </a:t>
            </a:r>
            <a:r>
              <a:rPr lang="en-US" sz="2400" b="1" dirty="0"/>
              <a:t>Bootstrap Grid </a:t>
            </a:r>
            <a:r>
              <a:rPr lang="ru-RU" sz="2400" b="1" dirty="0"/>
              <a:t>на </a:t>
            </a:r>
            <a:r>
              <a:rPr lang="ru-RU" sz="2400" b="1" dirty="0" err="1"/>
              <a:t>прикладі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845401"/>
            <a:ext cx="6953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hlinkClick r:id="rId2"/>
              </a:rPr>
              <a:t>http://files.courses.dp.ua/web/06/ex0</a:t>
            </a:r>
            <a:r>
              <a:rPr lang="en-US" sz="2800" b="1" dirty="0">
                <a:hlinkClick r:id="rId2"/>
              </a:rPr>
              <a:t>3</a:t>
            </a:r>
            <a:r>
              <a:rPr lang="ru-RU" sz="2800" b="1" dirty="0">
                <a:hlinkClick r:id="rId2"/>
              </a:rPr>
              <a:t>.</a:t>
            </a:r>
            <a:r>
              <a:rPr lang="ru-RU" sz="2800" b="1" dirty="0" err="1">
                <a:hlinkClick r:id="rId2"/>
              </a:rPr>
              <a:t>html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89240"/>
            <a:ext cx="491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Скачайте заготовку и скопируйте в </a:t>
            </a:r>
            <a:r>
              <a:rPr lang="en-US" i="1" dirty="0"/>
              <a:t>notepad++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1" y="1052736"/>
            <a:ext cx="7267784" cy="432048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52700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16632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працює</a:t>
            </a:r>
            <a:r>
              <a:rPr lang="ru-RU" sz="2400" b="1" dirty="0"/>
              <a:t> </a:t>
            </a:r>
            <a:r>
              <a:rPr lang="en-US" sz="2400" b="1" dirty="0"/>
              <a:t>Bootstrap Grid </a:t>
            </a:r>
            <a:r>
              <a:rPr lang="ru-RU" sz="2400" b="1" dirty="0"/>
              <a:t>на </a:t>
            </a:r>
            <a:r>
              <a:rPr lang="ru-RU" sz="2400" b="1" dirty="0" err="1"/>
              <a:t>прикладі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406315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/>
              <a:t>За </a:t>
            </a:r>
            <a:r>
              <a:rPr lang="ru-RU" sz="2000" i="1" dirty="0" err="1"/>
              <a:t>допомогою</a:t>
            </a:r>
            <a:r>
              <a:rPr lang="ru-RU" sz="2000" i="1" dirty="0"/>
              <a:t> </a:t>
            </a:r>
            <a:r>
              <a:rPr lang="ru-RU" sz="2000" i="1" dirty="0" err="1"/>
              <a:t>класів</a:t>
            </a:r>
            <a:r>
              <a:rPr lang="ru-RU" sz="2000" i="1" dirty="0"/>
              <a:t> </a:t>
            </a:r>
            <a:r>
              <a:rPr lang="ru-RU" sz="2000" i="1" dirty="0" err="1"/>
              <a:t>col</a:t>
            </a:r>
            <a:r>
              <a:rPr lang="ru-RU" sz="2000" i="1" dirty="0"/>
              <a:t>-**-** ми </a:t>
            </a:r>
            <a:r>
              <a:rPr lang="ru-RU" sz="2000" i="1" dirty="0" err="1"/>
              <a:t>можемо</a:t>
            </a:r>
            <a:r>
              <a:rPr lang="ru-RU" sz="2000" i="1" dirty="0"/>
              <a:t> </a:t>
            </a:r>
            <a:r>
              <a:rPr lang="ru-RU" sz="2000" i="1" dirty="0" err="1"/>
              <a:t>задавати</a:t>
            </a:r>
            <a:r>
              <a:rPr lang="ru-RU" sz="2000" i="1" dirty="0"/>
              <a:t>, </a:t>
            </a:r>
            <a:r>
              <a:rPr lang="ru-RU" sz="2000" i="1" dirty="0" err="1"/>
              <a:t>скільки</a:t>
            </a:r>
            <a:r>
              <a:rPr lang="ru-RU" sz="2000" i="1" dirty="0"/>
              <a:t> </a:t>
            </a:r>
            <a:r>
              <a:rPr lang="ru-RU" sz="2000" i="1" dirty="0" err="1"/>
              <a:t>стовпців</a:t>
            </a:r>
            <a:r>
              <a:rPr lang="ru-RU" sz="2000" i="1" dirty="0"/>
              <a:t> буде </a:t>
            </a:r>
            <a:r>
              <a:rPr lang="ru-RU" sz="2000" i="1" dirty="0" err="1"/>
              <a:t>виділено</a:t>
            </a:r>
            <a:r>
              <a:rPr lang="ru-RU" sz="2000" i="1" dirty="0"/>
              <a:t> </a:t>
            </a:r>
            <a:r>
              <a:rPr lang="ru-RU" sz="2000" i="1" dirty="0" err="1"/>
              <a:t>під</a:t>
            </a:r>
            <a:r>
              <a:rPr lang="ru-RU" sz="2000" i="1" dirty="0"/>
              <a:t> </a:t>
            </a:r>
            <a:r>
              <a:rPr lang="ru-RU" sz="2000" i="1" dirty="0" err="1"/>
              <a:t>позначений</a:t>
            </a:r>
            <a:r>
              <a:rPr lang="ru-RU" sz="2000" i="1" dirty="0"/>
              <a:t> тег. Такими </a:t>
            </a:r>
            <a:r>
              <a:rPr lang="ru-RU" sz="2000" i="1" dirty="0" err="1"/>
              <a:t>класами</a:t>
            </a:r>
            <a:r>
              <a:rPr lang="ru-RU" sz="2000" i="1" dirty="0"/>
              <a:t> </a:t>
            </a:r>
            <a:r>
              <a:rPr lang="ru-RU" sz="2000" i="1" dirty="0" err="1"/>
              <a:t>необхідно</a:t>
            </a:r>
            <a:r>
              <a:rPr lang="ru-RU" sz="2000" i="1" dirty="0"/>
              <a:t> </a:t>
            </a:r>
            <a:r>
              <a:rPr lang="ru-RU" sz="2000" i="1" dirty="0" err="1"/>
              <a:t>позначити</a:t>
            </a:r>
            <a:r>
              <a:rPr lang="ru-RU" sz="2000" i="1" dirty="0"/>
              <a:t> </a:t>
            </a:r>
            <a:r>
              <a:rPr lang="ru-RU" sz="2000" i="1" dirty="0" err="1"/>
              <a:t>кожен</a:t>
            </a:r>
            <a:r>
              <a:rPr lang="ru-RU" sz="2000" i="1" dirty="0"/>
              <a:t> тег, </a:t>
            </a:r>
            <a:r>
              <a:rPr lang="ru-RU" sz="2000" i="1" dirty="0" err="1"/>
              <a:t>який</a:t>
            </a:r>
            <a:r>
              <a:rPr lang="ru-RU" sz="2000" i="1" dirty="0"/>
              <a:t> входить у рядок (</a:t>
            </a:r>
            <a:r>
              <a:rPr lang="ru-RU" sz="2000" i="1" dirty="0" err="1"/>
              <a:t>row</a:t>
            </a:r>
            <a:r>
              <a:rPr lang="ru-RU" sz="2000" i="1" dirty="0"/>
              <a:t>)</a:t>
            </a:r>
            <a:endParaRPr lang="ru-RU" sz="20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61048"/>
            <a:ext cx="7200799" cy="1306995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0623" y="4146278"/>
            <a:ext cx="749829" cy="73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08720"/>
            <a:ext cx="4129643" cy="230425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" name="Стрелка вправо 2"/>
          <p:cNvSpPr/>
          <p:nvPr/>
        </p:nvSpPr>
        <p:spPr>
          <a:xfrm>
            <a:off x="4644008" y="1772816"/>
            <a:ext cx="360040" cy="432048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723369"/>
            <a:ext cx="2947070" cy="277763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10912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uk-UA" sz="2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16632"/>
            <a:ext cx="604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працює</a:t>
            </a:r>
            <a:r>
              <a:rPr lang="ru-RU" sz="2400" b="1" dirty="0"/>
              <a:t> </a:t>
            </a:r>
            <a:r>
              <a:rPr lang="en-US" sz="2400" b="1" dirty="0"/>
              <a:t>Bootstrap Grid </a:t>
            </a:r>
            <a:r>
              <a:rPr lang="ru-RU" sz="2400" b="1" dirty="0"/>
              <a:t>на </a:t>
            </a:r>
            <a:r>
              <a:rPr lang="ru-RU" sz="2400" b="1" dirty="0" err="1"/>
              <a:t>прикладі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3600" y="4977493"/>
            <a:ext cx="8008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/>
              <a:t>За </a:t>
            </a:r>
            <a:r>
              <a:rPr lang="ru-RU" sz="2000" i="1" dirty="0" err="1"/>
              <a:t>допомогою</a:t>
            </a:r>
            <a:r>
              <a:rPr lang="ru-RU" sz="2000" i="1" dirty="0"/>
              <a:t> </a:t>
            </a:r>
            <a:r>
              <a:rPr lang="ru-RU" sz="2000" i="1" dirty="0" err="1"/>
              <a:t>класів</a:t>
            </a:r>
            <a:r>
              <a:rPr lang="ru-RU" sz="2000" i="1" dirty="0"/>
              <a:t> </a:t>
            </a:r>
            <a:r>
              <a:rPr lang="en-US" sz="2000" i="1" dirty="0"/>
              <a:t>text-**-left (-center, -right, -justify) </a:t>
            </a:r>
            <a:r>
              <a:rPr lang="ru-RU" sz="2000" i="1" dirty="0"/>
              <a:t>ми </a:t>
            </a:r>
            <a:r>
              <a:rPr lang="ru-RU" sz="2000" i="1" dirty="0" err="1"/>
              <a:t>можемо</a:t>
            </a:r>
            <a:r>
              <a:rPr lang="ru-RU" sz="2000" i="1" dirty="0"/>
              <a:t> </a:t>
            </a:r>
            <a:r>
              <a:rPr lang="ru-RU" sz="2000" i="1" dirty="0" err="1"/>
              <a:t>задавати</a:t>
            </a:r>
            <a:r>
              <a:rPr lang="ru-RU" sz="2000" i="1" dirty="0"/>
              <a:t> </a:t>
            </a:r>
            <a:r>
              <a:rPr lang="ru-RU" sz="2000" i="1" dirty="0" err="1"/>
              <a:t>вирівнювання</a:t>
            </a:r>
            <a:r>
              <a:rPr lang="ru-RU" sz="2000" i="1" dirty="0"/>
              <a:t> </a:t>
            </a:r>
            <a:r>
              <a:rPr lang="ru-RU" sz="2000" i="1" dirty="0" err="1"/>
              <a:t>вмісту</a:t>
            </a:r>
            <a:r>
              <a:rPr lang="ru-RU" sz="2000" i="1" dirty="0"/>
              <a:t> </a:t>
            </a:r>
            <a:r>
              <a:rPr lang="ru-RU" sz="2000" i="1" dirty="0" err="1"/>
              <a:t>всередині</a:t>
            </a:r>
            <a:r>
              <a:rPr lang="ru-RU" sz="2000" i="1" dirty="0"/>
              <a:t> блоку (</a:t>
            </a:r>
            <a:r>
              <a:rPr lang="ru-RU" sz="2000" i="1" dirty="0" err="1"/>
              <a:t>причому</a:t>
            </a:r>
            <a:r>
              <a:rPr lang="ru-RU" sz="2000" i="1" dirty="0"/>
              <a:t> для </a:t>
            </a:r>
            <a:r>
              <a:rPr lang="ru-RU" sz="2000" i="1" dirty="0" err="1"/>
              <a:t>різних</a:t>
            </a:r>
            <a:r>
              <a:rPr lang="ru-RU" sz="2000" i="1" dirty="0"/>
              <a:t> </a:t>
            </a:r>
            <a:r>
              <a:rPr lang="ru-RU" sz="2000" i="1" dirty="0" err="1"/>
              <a:t>дозволів</a:t>
            </a:r>
            <a:r>
              <a:rPr lang="ru-RU" sz="2000" i="1" dirty="0"/>
              <a:t> </a:t>
            </a:r>
            <a:r>
              <a:rPr lang="ru-RU" sz="2000" i="1" dirty="0" err="1"/>
              <a:t>вирівнювання</a:t>
            </a:r>
            <a:r>
              <a:rPr lang="ru-RU" sz="2000" i="1" dirty="0"/>
              <a:t> </a:t>
            </a:r>
            <a:r>
              <a:rPr lang="ru-RU" sz="2000" i="1" dirty="0" err="1"/>
              <a:t>може</a:t>
            </a:r>
            <a:r>
              <a:rPr lang="ru-RU" sz="2000" i="1" dirty="0"/>
              <a:t> бути </a:t>
            </a:r>
            <a:r>
              <a:rPr lang="ru-RU" sz="2000" i="1" dirty="0" err="1"/>
              <a:t>різним</a:t>
            </a:r>
            <a:r>
              <a:rPr lang="ru-RU" sz="2000" i="1" dirty="0"/>
              <a:t>). </a:t>
            </a:r>
            <a:r>
              <a:rPr lang="ru-RU" sz="2000" i="1" dirty="0" err="1"/>
              <a:t>Ефект</a:t>
            </a:r>
            <a:r>
              <a:rPr lang="ru-RU" sz="2000" i="1" dirty="0"/>
              <a:t> </a:t>
            </a:r>
            <a:r>
              <a:rPr lang="ru-RU" sz="2000" i="1" dirty="0" err="1"/>
              <a:t>подібний</a:t>
            </a:r>
            <a:r>
              <a:rPr lang="ru-RU" sz="2000" i="1" dirty="0"/>
              <a:t> до того,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дає</a:t>
            </a:r>
            <a:r>
              <a:rPr lang="ru-RU" sz="2000" i="1" dirty="0"/>
              <a:t> </a:t>
            </a:r>
            <a:r>
              <a:rPr lang="en-US" sz="2000" i="1" dirty="0"/>
              <a:t>CSS </a:t>
            </a:r>
            <a:r>
              <a:rPr lang="ru-RU" sz="2000" i="1" dirty="0" err="1"/>
              <a:t>властивості</a:t>
            </a:r>
            <a:r>
              <a:rPr lang="ru-RU" sz="2000" i="1" dirty="0"/>
              <a:t> </a:t>
            </a:r>
            <a:r>
              <a:rPr lang="en-US" sz="2000" i="1" dirty="0"/>
              <a:t>text-align.</a:t>
            </a:r>
            <a:endParaRPr lang="ru-RU" sz="2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878109"/>
            <a:ext cx="7992888" cy="919043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2855" y="1950245"/>
            <a:ext cx="1196410" cy="11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627" y="742481"/>
            <a:ext cx="4616637" cy="297455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3081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/>
              <a:t>Тр</a:t>
            </a:r>
            <a:r>
              <a:rPr lang="uk-UA" sz="6000" dirty="0" err="1" smtClean="0"/>
              <a:t>ішки</a:t>
            </a:r>
            <a:r>
              <a:rPr lang="ru-RU" sz="6000" dirty="0" smtClean="0"/>
              <a:t> </a:t>
            </a:r>
            <a:r>
              <a:rPr lang="ru-RU" sz="6000" dirty="0"/>
              <a:t>практики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414804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6064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Створимо</a:t>
            </a:r>
            <a:r>
              <a:rPr lang="ru-RU" sz="2400" b="1" dirty="0"/>
              <a:t> на </a:t>
            </a:r>
            <a:r>
              <a:rPr lang="ru-RU" sz="2400" b="1" dirty="0" err="1"/>
              <a:t>базі</a:t>
            </a:r>
            <a:r>
              <a:rPr lang="ru-RU" sz="2400" b="1" dirty="0"/>
              <a:t> </a:t>
            </a:r>
            <a:r>
              <a:rPr lang="en-US" sz="2400" b="1" dirty="0"/>
              <a:t>Bootstrap </a:t>
            </a:r>
            <a:r>
              <a:rPr lang="ru-RU" sz="2400" b="1" dirty="0" err="1"/>
              <a:t>сторінку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стрічкою</a:t>
            </a:r>
            <a:r>
              <a:rPr lang="ru-RU" sz="2400" b="1" dirty="0"/>
              <a:t> новин та </a:t>
            </a:r>
            <a:r>
              <a:rPr lang="ru-RU" sz="2400" b="1" dirty="0" err="1"/>
              <a:t>сторінку</a:t>
            </a:r>
            <a:r>
              <a:rPr lang="ru-RU" sz="2400" b="1" dirty="0"/>
              <a:t> </a:t>
            </a:r>
            <a:r>
              <a:rPr lang="ru-RU" sz="2400" b="1" dirty="0" err="1"/>
              <a:t>однієї</a:t>
            </a:r>
            <a:r>
              <a:rPr lang="ru-RU" sz="2400" b="1" dirty="0"/>
              <a:t> </a:t>
            </a:r>
            <a:r>
              <a:rPr lang="ru-RU" sz="2400" b="1" dirty="0" err="1"/>
              <a:t>новини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0" y="1340768"/>
            <a:ext cx="8620396" cy="425082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55776" y="6165304"/>
            <a:ext cx="3712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/>
              <a:t>Сторінка</a:t>
            </a:r>
            <a:r>
              <a:rPr lang="ru-RU" sz="2400" i="1" dirty="0"/>
              <a:t> </a:t>
            </a:r>
            <a:r>
              <a:rPr lang="ru-RU" sz="2400" i="1" dirty="0" err="1"/>
              <a:t>зі</a:t>
            </a:r>
            <a:r>
              <a:rPr lang="ru-RU" sz="2400" i="1" dirty="0"/>
              <a:t> списком новин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2456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6064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Створимо</a:t>
            </a:r>
            <a:r>
              <a:rPr lang="ru-RU" sz="2400" b="1" dirty="0"/>
              <a:t> на </a:t>
            </a:r>
            <a:r>
              <a:rPr lang="ru-RU" sz="2400" b="1" dirty="0" err="1"/>
              <a:t>базі</a:t>
            </a:r>
            <a:r>
              <a:rPr lang="ru-RU" sz="2400" b="1" dirty="0"/>
              <a:t> </a:t>
            </a:r>
            <a:r>
              <a:rPr lang="en-US" sz="2400" b="1" dirty="0"/>
              <a:t>Bootstrap </a:t>
            </a:r>
            <a:r>
              <a:rPr lang="ru-RU" sz="2400" b="1" dirty="0" err="1"/>
              <a:t>сторінку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стрічкою</a:t>
            </a:r>
            <a:r>
              <a:rPr lang="ru-RU" sz="2400" b="1" dirty="0"/>
              <a:t> новин та </a:t>
            </a:r>
            <a:r>
              <a:rPr lang="ru-RU" sz="2400" b="1" dirty="0" err="1"/>
              <a:t>сторінку</a:t>
            </a:r>
            <a:r>
              <a:rPr lang="ru-RU" sz="2400" b="1" dirty="0"/>
              <a:t> </a:t>
            </a:r>
            <a:r>
              <a:rPr lang="ru-RU" sz="2400" b="1" dirty="0" err="1"/>
              <a:t>однієї</a:t>
            </a:r>
            <a:r>
              <a:rPr lang="ru-RU" sz="2400" b="1" dirty="0"/>
              <a:t> </a:t>
            </a:r>
            <a:r>
              <a:rPr lang="ru-RU" sz="2400" b="1" dirty="0" err="1"/>
              <a:t>новини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6165304"/>
            <a:ext cx="404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/>
              <a:t>Страница с одной новостью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29" y="1196752"/>
            <a:ext cx="7288311" cy="468111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6862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521" y="16195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hlinkClick r:id="rId2"/>
              </a:rPr>
              <a:t>http://v4-alpha.getbootstrap.com/getting-started/introduction/#starter-template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/>
              <a:t>Скопіюйте</a:t>
            </a:r>
            <a:r>
              <a:rPr lang="ru-RU" sz="2400" i="1" dirty="0"/>
              <a:t> </a:t>
            </a:r>
            <a:r>
              <a:rPr lang="ru-RU" sz="2400" i="1" dirty="0" err="1"/>
              <a:t>стартовий</a:t>
            </a:r>
            <a:r>
              <a:rPr lang="ru-RU" sz="2400" i="1" dirty="0"/>
              <a:t> шаблон </a:t>
            </a:r>
            <a:r>
              <a:rPr lang="ru-RU" sz="2400" i="1" dirty="0" err="1"/>
              <a:t>сторінки</a:t>
            </a:r>
            <a:r>
              <a:rPr lang="ru-RU" sz="2400" i="1" dirty="0"/>
              <a:t>, </a:t>
            </a:r>
            <a:r>
              <a:rPr lang="ru-RU" sz="2400" i="1" dirty="0" err="1"/>
              <a:t>який</a:t>
            </a:r>
            <a:r>
              <a:rPr lang="ru-RU" sz="2400" i="1" dirty="0"/>
              <a:t> </a:t>
            </a:r>
            <a:r>
              <a:rPr lang="ru-RU" sz="2400" i="1" dirty="0" err="1"/>
              <a:t>рекомендують</a:t>
            </a:r>
            <a:r>
              <a:rPr lang="ru-RU" sz="2400" i="1" dirty="0"/>
              <a:t> </a:t>
            </a:r>
            <a:r>
              <a:rPr lang="ru-RU" sz="2400" i="1" dirty="0" err="1"/>
              <a:t>використовувати</a:t>
            </a:r>
            <a:r>
              <a:rPr lang="ru-RU" sz="2400" i="1" dirty="0"/>
              <a:t> </a:t>
            </a:r>
            <a:r>
              <a:rPr lang="ru-RU" sz="2400" i="1" dirty="0" err="1"/>
              <a:t>Bootstrap</a:t>
            </a:r>
            <a:r>
              <a:rPr lang="ru-RU" sz="2400" i="1" dirty="0"/>
              <a:t>.</a:t>
            </a:r>
            <a:endParaRPr lang="ru-RU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2" y="2224028"/>
            <a:ext cx="7934251" cy="322119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517232"/>
            <a:ext cx="1196410" cy="11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3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627425" cy="297817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576" y="4492277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err="1"/>
              <a:t>Бібліотека</a:t>
            </a:r>
            <a:r>
              <a:rPr lang="ru-RU" sz="2800" i="1" dirty="0"/>
              <a:t> </a:t>
            </a:r>
            <a:r>
              <a:rPr lang="ru-RU" sz="2800" i="1" dirty="0" err="1"/>
              <a:t>побудована</a:t>
            </a:r>
            <a:r>
              <a:rPr lang="ru-RU" sz="2800" i="1" dirty="0"/>
              <a:t> на </a:t>
            </a:r>
            <a:r>
              <a:rPr lang="ru-RU" sz="2800" i="1" dirty="0" err="1"/>
              <a:t>основі</a:t>
            </a:r>
            <a:r>
              <a:rPr lang="ru-RU" sz="2800" i="1" dirty="0"/>
              <a:t> </a:t>
            </a:r>
            <a:r>
              <a:rPr lang="ru-RU" sz="2800" i="1" dirty="0" err="1"/>
              <a:t>класів</a:t>
            </a:r>
            <a:r>
              <a:rPr lang="ru-RU" sz="2800" i="1" dirty="0"/>
              <a:t>, </a:t>
            </a:r>
            <a:r>
              <a:rPr lang="ru-RU" sz="2800" i="1" dirty="0" err="1"/>
              <a:t>додаючи</a:t>
            </a:r>
            <a:r>
              <a:rPr lang="ru-RU" sz="2800" i="1" dirty="0"/>
              <a:t> </a:t>
            </a:r>
            <a:r>
              <a:rPr lang="ru-RU" sz="2800" i="1" dirty="0" err="1"/>
              <a:t>які</a:t>
            </a:r>
            <a:r>
              <a:rPr lang="ru-RU" sz="2800" i="1" dirty="0"/>
              <a:t> до </a:t>
            </a:r>
            <a:r>
              <a:rPr lang="ru-RU" sz="2800" i="1" dirty="0" err="1"/>
              <a:t>елементу</a:t>
            </a:r>
            <a:r>
              <a:rPr lang="ru-RU" sz="2800" i="1" dirty="0"/>
              <a:t> </a:t>
            </a:r>
            <a:r>
              <a:rPr lang="ru-RU" sz="2800" i="1" dirty="0" err="1"/>
              <a:t>ви</a:t>
            </a:r>
            <a:r>
              <a:rPr lang="ru-RU" sz="2800" i="1" dirty="0"/>
              <a:t> </a:t>
            </a:r>
            <a:r>
              <a:rPr lang="ru-RU" sz="2800" i="1" dirty="0" err="1"/>
              <a:t>задаєте</a:t>
            </a:r>
            <a:r>
              <a:rPr lang="ru-RU" sz="2800" i="1" dirty="0"/>
              <a:t> </a:t>
            </a:r>
            <a:r>
              <a:rPr lang="ru-RU" sz="2800" i="1" dirty="0" err="1"/>
              <a:t>йому</a:t>
            </a:r>
            <a:r>
              <a:rPr lang="ru-RU" sz="2800" i="1" dirty="0"/>
              <a:t> </a:t>
            </a:r>
            <a:r>
              <a:rPr lang="ru-RU" sz="2800" i="1" dirty="0" err="1"/>
              <a:t>стильове</a:t>
            </a:r>
            <a:r>
              <a:rPr lang="ru-RU" sz="2800" i="1" dirty="0"/>
              <a:t> </a:t>
            </a:r>
            <a:r>
              <a:rPr lang="ru-RU" sz="2800" i="1" dirty="0" err="1"/>
              <a:t>оформлення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45062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703681"/>
            <a:ext cx="7767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/>
              <a:t>Розмічаємо</a:t>
            </a:r>
            <a:r>
              <a:rPr lang="ru-RU" sz="2800" i="1" dirty="0"/>
              <a:t> </a:t>
            </a:r>
            <a:r>
              <a:rPr lang="ru-RU" sz="2800" i="1" dirty="0" err="1"/>
              <a:t>області</a:t>
            </a:r>
            <a:r>
              <a:rPr lang="ru-RU" sz="2800" i="1" dirty="0"/>
              <a:t> для </a:t>
            </a:r>
            <a:r>
              <a:rPr lang="ru-RU" sz="2800" i="1" dirty="0" err="1"/>
              <a:t>розміщення</a:t>
            </a:r>
            <a:r>
              <a:rPr lang="ru-RU" sz="2800" i="1" dirty="0"/>
              <a:t> заголовка </a:t>
            </a:r>
            <a:r>
              <a:rPr lang="ru-RU" sz="2800" i="1" dirty="0" err="1"/>
              <a:t>сторінка</a:t>
            </a:r>
            <a:r>
              <a:rPr lang="ru-RU" sz="2800" i="1" dirty="0"/>
              <a:t>, списку новин та </a:t>
            </a:r>
            <a:r>
              <a:rPr lang="ru-RU" sz="2800" i="1" dirty="0" err="1"/>
              <a:t>банера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4715" y="4941168"/>
            <a:ext cx="808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/>
              <a:t>.</a:t>
            </a:r>
            <a:r>
              <a:rPr lang="en-US" sz="2400" b="1" i="1" dirty="0" err="1"/>
              <a:t>jumbotron</a:t>
            </a:r>
            <a:r>
              <a:rPr lang="en-US" sz="2400" b="1" i="1" dirty="0"/>
              <a:t> – </a:t>
            </a:r>
            <a:r>
              <a:rPr lang="ru-RU" sz="2400" b="1" i="1" dirty="0" err="1"/>
              <a:t>візуальний</a:t>
            </a:r>
            <a:r>
              <a:rPr lang="ru-RU" sz="2400" b="1" i="1" dirty="0"/>
              <a:t> </a:t>
            </a:r>
            <a:r>
              <a:rPr lang="ru-RU" sz="2400" b="1" i="1" dirty="0" err="1"/>
              <a:t>елемент</a:t>
            </a:r>
            <a:r>
              <a:rPr lang="ru-RU" sz="2400" b="1" i="1" dirty="0"/>
              <a:t> </a:t>
            </a:r>
            <a:r>
              <a:rPr lang="en-US" sz="2400" b="1" i="1" dirty="0"/>
              <a:t>Bootstrap, </a:t>
            </a:r>
            <a:r>
              <a:rPr lang="ru-RU" sz="2400" b="1" i="1" dirty="0" err="1"/>
              <a:t>що</a:t>
            </a:r>
            <a:r>
              <a:rPr lang="ru-RU" sz="2400" b="1" i="1" dirty="0"/>
              <a:t> є плашкою для </a:t>
            </a:r>
            <a:r>
              <a:rPr lang="ru-RU" sz="2400" b="1" i="1" dirty="0" err="1"/>
              <a:t>розміщення</a:t>
            </a:r>
            <a:r>
              <a:rPr lang="ru-RU" sz="2400" b="1" i="1" dirty="0"/>
              <a:t> заголовка сайту, логотипу і т.п.</a:t>
            </a:r>
            <a:endParaRPr lang="ru-RU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33563"/>
            <a:ext cx="7907218" cy="2459534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0814" y="2996952"/>
            <a:ext cx="1196410" cy="11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80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6837" y="188640"/>
            <a:ext cx="372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/>
              <a:t>Сторінка</a:t>
            </a:r>
            <a:r>
              <a:rPr lang="ru-RU" sz="2800" i="1" dirty="0"/>
              <a:t> списку новин</a:t>
            </a:r>
            <a:endParaRPr lang="ru-RU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83936"/>
            <a:ext cx="8030319" cy="553395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277" y="4810643"/>
            <a:ext cx="1196410" cy="11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594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3440" y="313492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/>
              <a:t>Сторінка</a:t>
            </a:r>
            <a:r>
              <a:rPr lang="ru-RU" sz="2800" i="1" dirty="0"/>
              <a:t> </a:t>
            </a:r>
            <a:r>
              <a:rPr lang="ru-RU" sz="2800" i="1" dirty="0" err="1"/>
              <a:t>конкретної</a:t>
            </a:r>
            <a:r>
              <a:rPr lang="ru-RU" sz="2800" i="1" dirty="0"/>
              <a:t> </a:t>
            </a:r>
            <a:r>
              <a:rPr lang="ru-RU" sz="2800" i="1" dirty="0" err="1"/>
              <a:t>новини</a:t>
            </a:r>
            <a:endParaRPr lang="ru-RU" sz="2800" i="1" dirty="0"/>
          </a:p>
        </p:txBody>
      </p:sp>
      <p:sp>
        <p:nvSpPr>
          <p:cNvPr id="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1" y="1117462"/>
            <a:ext cx="8216113" cy="4615794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4042" y="4365104"/>
            <a:ext cx="1196410" cy="11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12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8864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/>
              <a:t>Стилі</a:t>
            </a:r>
            <a:r>
              <a:rPr lang="ru-RU" sz="2800" i="1" dirty="0"/>
              <a:t> для «</a:t>
            </a:r>
            <a:r>
              <a:rPr lang="ru-RU" sz="2800" i="1" dirty="0" err="1"/>
              <a:t>налаштування</a:t>
            </a:r>
            <a:r>
              <a:rPr lang="ru-RU" sz="2800" i="1" dirty="0"/>
              <a:t>» </a:t>
            </a:r>
            <a:r>
              <a:rPr lang="ru-RU" sz="2800" i="1" dirty="0" err="1"/>
              <a:t>Bootstrap'а</a:t>
            </a:r>
            <a:r>
              <a:rPr lang="ru-RU" sz="2800" i="1" dirty="0"/>
              <a:t> (</a:t>
            </a:r>
            <a:r>
              <a:rPr lang="ru-RU" sz="2800" i="1" dirty="0" err="1"/>
              <a:t>застосовується</a:t>
            </a:r>
            <a:r>
              <a:rPr lang="ru-RU" sz="2800" i="1" dirty="0"/>
              <a:t> на </a:t>
            </a:r>
            <a:r>
              <a:rPr lang="ru-RU" sz="2800" i="1" dirty="0" err="1"/>
              <a:t>всіх</a:t>
            </a:r>
            <a:r>
              <a:rPr lang="ru-RU" sz="2800" i="1" dirty="0"/>
              <a:t> </a:t>
            </a:r>
            <a:r>
              <a:rPr lang="ru-RU" sz="2800" i="1" dirty="0" err="1"/>
              <a:t>сторінках</a:t>
            </a:r>
            <a:r>
              <a:rPr lang="ru-RU" sz="2800" i="1" dirty="0"/>
              <a:t>)</a:t>
            </a: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611982"/>
            <a:ext cx="3286125" cy="390525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022" y="2492896"/>
            <a:ext cx="1196410" cy="11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66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Багато</a:t>
            </a:r>
            <a:r>
              <a:rPr lang="ru-RU" sz="6000" dirty="0"/>
              <a:t> практики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280722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7344816" cy="523921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6207695"/>
            <a:ext cx="613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hlinkClick r:id="rId3"/>
              </a:rPr>
              <a:t>https://v4-alpha.getbootstrap.com/examples/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7986" y="188640"/>
            <a:ext cx="6837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/>
              <a:t>Готові</a:t>
            </a:r>
            <a:r>
              <a:rPr lang="ru-RU" sz="2000" b="1" dirty="0"/>
              <a:t> </a:t>
            </a:r>
            <a:r>
              <a:rPr lang="ru-RU" sz="2000" b="1" dirty="0" err="1"/>
              <a:t>шаблони</a:t>
            </a:r>
            <a:r>
              <a:rPr lang="ru-RU" sz="2000" b="1" dirty="0"/>
              <a:t> </a:t>
            </a:r>
            <a:r>
              <a:rPr lang="ru-RU" sz="2000" b="1" dirty="0" err="1"/>
              <a:t>Bootstrap'у</a:t>
            </a:r>
            <a:r>
              <a:rPr lang="ru-RU" sz="2000" b="1" dirty="0"/>
              <a:t> для </a:t>
            </a:r>
            <a:r>
              <a:rPr lang="ru-RU" sz="2000" b="1" dirty="0" err="1"/>
              <a:t>розробки</a:t>
            </a:r>
            <a:r>
              <a:rPr lang="ru-RU" sz="2000" b="1" dirty="0"/>
              <a:t> </a:t>
            </a:r>
            <a:r>
              <a:rPr lang="ru-RU" sz="2000" b="1" dirty="0" err="1"/>
              <a:t>сторінок</a:t>
            </a:r>
            <a:r>
              <a:rPr lang="ru-RU" sz="2000" b="1" dirty="0"/>
              <a:t> на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базі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867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6675" y="5991671"/>
            <a:ext cx="536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hlinkClick r:id="rId2"/>
              </a:rPr>
              <a:t>http://www.w3schools.com/bootstrap/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86" y="1017562"/>
            <a:ext cx="6783266" cy="47156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41998" y="297482"/>
            <a:ext cx="4613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</a:rPr>
              <a:t>W3School Bootstrap 3 Tutorial</a:t>
            </a:r>
            <a:endParaRPr lang="en-US" sz="24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8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908905" cy="211586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805" y="2996952"/>
            <a:ext cx="2017331" cy="169653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14751" y="4797152"/>
            <a:ext cx="7908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Друга опора </a:t>
            </a:r>
            <a:r>
              <a:rPr lang="en-US" sz="2400" i="1" dirty="0"/>
              <a:t>Bootstrap – «</a:t>
            </a:r>
            <a:r>
              <a:rPr lang="ru-RU" sz="2400" i="1" dirty="0" err="1"/>
              <a:t>сітка</a:t>
            </a:r>
            <a:r>
              <a:rPr lang="ru-RU" sz="2400" i="1" dirty="0"/>
              <a:t>» </a:t>
            </a:r>
            <a:r>
              <a:rPr lang="ru-RU" sz="2400" i="1" dirty="0" err="1"/>
              <a:t>розміщення</a:t>
            </a:r>
            <a:r>
              <a:rPr lang="ru-RU" sz="2400" i="1" dirty="0"/>
              <a:t> </a:t>
            </a:r>
            <a:r>
              <a:rPr lang="ru-RU" sz="2400" i="1" dirty="0" err="1"/>
              <a:t>елементів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дозволяє</a:t>
            </a:r>
            <a:r>
              <a:rPr lang="ru-RU" sz="2400" i="1" dirty="0"/>
              <a:t> </a:t>
            </a:r>
            <a:r>
              <a:rPr lang="ru-RU" sz="2400" i="1" dirty="0" err="1"/>
              <a:t>розміщувати</a:t>
            </a:r>
            <a:r>
              <a:rPr lang="ru-RU" sz="2400" i="1" dirty="0"/>
              <a:t> </a:t>
            </a:r>
            <a:r>
              <a:rPr lang="ru-RU" sz="2400" i="1" dirty="0" err="1"/>
              <a:t>елементи</a:t>
            </a:r>
            <a:r>
              <a:rPr lang="ru-RU" sz="2400" i="1" dirty="0"/>
              <a:t> у </a:t>
            </a:r>
            <a:r>
              <a:rPr lang="ru-RU" sz="2400" i="1" dirty="0" err="1"/>
              <a:t>кілька</a:t>
            </a:r>
            <a:r>
              <a:rPr lang="ru-RU" sz="2400" i="1" dirty="0"/>
              <a:t> </a:t>
            </a:r>
            <a:r>
              <a:rPr lang="ru-RU" sz="2400" i="1" dirty="0" err="1"/>
              <a:t>стовпців</a:t>
            </a:r>
            <a:r>
              <a:rPr lang="ru-RU" sz="2400" i="1" dirty="0"/>
              <a:t>, </a:t>
            </a:r>
            <a:r>
              <a:rPr lang="ru-RU" sz="2400" i="1" dirty="0" err="1"/>
              <a:t>розмір</a:t>
            </a:r>
            <a:r>
              <a:rPr lang="ru-RU" sz="2400" i="1" dirty="0"/>
              <a:t> (і </a:t>
            </a:r>
            <a:r>
              <a:rPr lang="ru-RU" sz="2400" i="1" dirty="0" err="1"/>
              <a:t>кількість</a:t>
            </a:r>
            <a:r>
              <a:rPr lang="ru-RU" sz="2400" i="1" dirty="0"/>
              <a:t>) </a:t>
            </a:r>
            <a:r>
              <a:rPr lang="ru-RU" sz="2400" i="1" dirty="0" err="1"/>
              <a:t>яких</a:t>
            </a:r>
            <a:r>
              <a:rPr lang="ru-RU" sz="2400" i="1" dirty="0"/>
              <a:t> </a:t>
            </a:r>
            <a:r>
              <a:rPr lang="ru-RU" sz="2400" i="1" dirty="0" err="1"/>
              <a:t>адаптуватиметься</a:t>
            </a:r>
            <a:r>
              <a:rPr lang="ru-RU" sz="2400" i="1" dirty="0"/>
              <a:t> </a:t>
            </a:r>
            <a:r>
              <a:rPr lang="ru-RU" sz="2400" i="1" dirty="0" err="1"/>
              <a:t>під</a:t>
            </a:r>
            <a:r>
              <a:rPr lang="ru-RU" sz="2400" i="1" dirty="0"/>
              <a:t> </a:t>
            </a:r>
            <a:r>
              <a:rPr lang="ru-RU" sz="2400" i="1" dirty="0" err="1"/>
              <a:t>розміри</a:t>
            </a:r>
            <a:r>
              <a:rPr lang="ru-RU" sz="2400" i="1" dirty="0"/>
              <a:t> </a:t>
            </a:r>
            <a:r>
              <a:rPr lang="ru-RU" sz="2400" i="1" dirty="0" err="1"/>
              <a:t>екрана</a:t>
            </a:r>
            <a:r>
              <a:rPr lang="ru-RU" sz="2400" i="1" dirty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50679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6632"/>
            <a:ext cx="833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Twitter Bootstrap – CSS </a:t>
            </a:r>
            <a:r>
              <a:rPr lang="ru-RU" sz="2400" b="1" dirty="0"/>
              <a:t>библиотека визуальных компонентов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6206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Bootstrap, </a:t>
            </a:r>
            <a:r>
              <a:rPr lang="ru-RU" sz="2400" dirty="0"/>
              <a:t>як і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en-US" sz="2400" dirty="0"/>
              <a:t>CSS </a:t>
            </a:r>
            <a:r>
              <a:rPr lang="ru-RU" sz="2400" dirty="0" err="1"/>
              <a:t>бібліотеки</a:t>
            </a:r>
            <a:r>
              <a:rPr lang="ru-RU" sz="2400" dirty="0"/>
              <a:t>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завантажити</a:t>
            </a:r>
            <a:r>
              <a:rPr lang="ru-RU" sz="2400" dirty="0"/>
              <a:t> і </a:t>
            </a:r>
            <a:r>
              <a:rPr lang="ru-RU" sz="2400" dirty="0" err="1"/>
              <a:t>розмістити</a:t>
            </a:r>
            <a:r>
              <a:rPr lang="ru-RU" sz="2400" dirty="0"/>
              <a:t> </a:t>
            </a:r>
            <a:r>
              <a:rPr lang="ru-RU" sz="2400" dirty="0" err="1"/>
              <a:t>поряд</a:t>
            </a:r>
            <a:r>
              <a:rPr lang="ru-RU" sz="2400" dirty="0"/>
              <a:t> з </a:t>
            </a:r>
            <a:r>
              <a:rPr lang="en-US" sz="2400" dirty="0"/>
              <a:t>html-</a:t>
            </a:r>
            <a:r>
              <a:rPr lang="ru-RU" sz="2400" dirty="0"/>
              <a:t>файлами </a:t>
            </a:r>
            <a:r>
              <a:rPr lang="ru-RU" sz="2400" dirty="0" err="1"/>
              <a:t>нашого</a:t>
            </a:r>
            <a:r>
              <a:rPr lang="ru-RU" sz="2400" dirty="0"/>
              <a:t> сайту.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39" y="1988840"/>
            <a:ext cx="6278123" cy="112012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83568" y="378904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Або </a:t>
            </a:r>
            <a:r>
              <a:rPr lang="ru-RU" sz="2400" dirty="0" err="1"/>
              <a:t>можна</a:t>
            </a:r>
            <a:r>
              <a:rPr lang="ru-RU" sz="2400" dirty="0"/>
              <a:t> просто </a:t>
            </a:r>
            <a:r>
              <a:rPr lang="ru-RU" sz="2400" dirty="0" err="1"/>
              <a:t>підключити</a:t>
            </a:r>
            <a:r>
              <a:rPr lang="ru-RU" sz="2400" dirty="0"/>
              <a:t> </a:t>
            </a:r>
            <a:r>
              <a:rPr lang="en-US" sz="2400" dirty="0" err="1"/>
              <a:t>css</a:t>
            </a:r>
            <a:r>
              <a:rPr lang="en-US" sz="2400" dirty="0"/>
              <a:t>-</a:t>
            </a:r>
            <a:r>
              <a:rPr lang="ru-RU" sz="2400" dirty="0"/>
              <a:t>файл, </a:t>
            </a:r>
            <a:r>
              <a:rPr lang="ru-RU" sz="2400" dirty="0" err="1"/>
              <a:t>який</a:t>
            </a:r>
            <a:r>
              <a:rPr lang="ru-RU" sz="2400" dirty="0"/>
              <a:t> браузер буде </a:t>
            </a:r>
            <a:r>
              <a:rPr lang="ru-RU" sz="2400" dirty="0" err="1"/>
              <a:t>завантажувати</a:t>
            </a:r>
            <a:r>
              <a:rPr lang="ru-RU" sz="2400" dirty="0"/>
              <a:t> з сайту </a:t>
            </a:r>
            <a:r>
              <a:rPr lang="ru-RU" sz="2400" dirty="0" err="1"/>
              <a:t>бібліотеки</a:t>
            </a:r>
            <a:r>
              <a:rPr lang="ru-RU" sz="2400" dirty="0"/>
              <a:t> (в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з сайту </a:t>
            </a:r>
            <a:r>
              <a:rPr lang="en-US" sz="2400" dirty="0"/>
              <a:t>bootstrap).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7544" y="3645024"/>
            <a:ext cx="817290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63" y="5013177"/>
            <a:ext cx="7646275" cy="64434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167171" y="5775647"/>
            <a:ext cx="680965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&lt;</a:t>
            </a:r>
            <a:r>
              <a:rPr lang="ru-RU" dirty="0" err="1"/>
              <a:t>link</a:t>
            </a:r>
            <a:r>
              <a:rPr lang="ru-RU" dirty="0"/>
              <a:t> </a:t>
            </a:r>
            <a:r>
              <a:rPr lang="ru-RU" dirty="0" err="1"/>
              <a:t>rel</a:t>
            </a:r>
            <a:r>
              <a:rPr lang="ru-RU" dirty="0"/>
              <a:t>="</a:t>
            </a:r>
            <a:r>
              <a:rPr lang="ru-RU" dirty="0" err="1"/>
              <a:t>stylesheet</a:t>
            </a:r>
            <a:r>
              <a:rPr lang="ru-RU" dirty="0"/>
              <a:t>" </a:t>
            </a:r>
            <a:r>
              <a:rPr lang="ru-RU" dirty="0" err="1"/>
              <a:t>href</a:t>
            </a:r>
            <a:r>
              <a:rPr lang="ru-RU" dirty="0"/>
              <a:t>="https://maxcdn.bootstrapcdn.com/bootstrap/4.0.0-alpha.4/css/bootstrap.min.css"&gt;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7171" y="3212976"/>
            <a:ext cx="68096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&lt;</a:t>
            </a:r>
            <a:r>
              <a:rPr lang="ru-RU" dirty="0" err="1"/>
              <a:t>link</a:t>
            </a:r>
            <a:r>
              <a:rPr lang="ru-RU" dirty="0"/>
              <a:t> </a:t>
            </a:r>
            <a:r>
              <a:rPr lang="ru-RU" dirty="0" err="1"/>
              <a:t>rel</a:t>
            </a:r>
            <a:r>
              <a:rPr lang="ru-RU" dirty="0"/>
              <a:t>="</a:t>
            </a:r>
            <a:r>
              <a:rPr lang="ru-RU" dirty="0" err="1"/>
              <a:t>stylesheet</a:t>
            </a:r>
            <a:r>
              <a:rPr lang="ru-RU" dirty="0"/>
              <a:t>" </a:t>
            </a:r>
            <a:r>
              <a:rPr lang="ru-RU" dirty="0" err="1"/>
              <a:t>href</a:t>
            </a:r>
            <a:r>
              <a:rPr lang="ru-RU" dirty="0"/>
              <a:t>=“</a:t>
            </a:r>
            <a:r>
              <a:rPr lang="en-US" dirty="0"/>
              <a:t>.</a:t>
            </a:r>
            <a:r>
              <a:rPr lang="ru-RU" dirty="0"/>
              <a:t>/bootstrap.min.css"&gt;</a:t>
            </a:r>
          </a:p>
        </p:txBody>
      </p:sp>
    </p:spTree>
    <p:extLst>
      <p:ext uri="{BB962C8B-B14F-4D97-AF65-F5344CB8AC3E}">
        <p14:creationId xmlns:p14="http://schemas.microsoft.com/office/powerpoint/2010/main" val="74605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1070" y="332656"/>
            <a:ext cx="411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/>
              <a:t>Bootstrap – </a:t>
            </a:r>
            <a:r>
              <a:rPr lang="ru-RU" sz="2400" b="1" dirty="0"/>
              <a:t>как это работает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134076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/>
              <a:t>Скопіюйте</a:t>
            </a:r>
            <a:r>
              <a:rPr lang="ru-RU" sz="2000" i="1" dirty="0"/>
              <a:t> </a:t>
            </a:r>
            <a:r>
              <a:rPr lang="ru-RU" sz="2000" i="1" dirty="0" err="1"/>
              <a:t>стартовий</a:t>
            </a:r>
            <a:r>
              <a:rPr lang="ru-RU" sz="2000" i="1" dirty="0"/>
              <a:t> шаблон </a:t>
            </a:r>
            <a:r>
              <a:rPr lang="ru-RU" sz="2000" i="1" dirty="0" err="1"/>
              <a:t>сторінки</a:t>
            </a:r>
            <a:r>
              <a:rPr lang="ru-RU" sz="2000" i="1" dirty="0"/>
              <a:t>, </a:t>
            </a:r>
            <a:r>
              <a:rPr lang="ru-RU" sz="2000" i="1" dirty="0" err="1"/>
              <a:t>який</a:t>
            </a:r>
            <a:r>
              <a:rPr lang="ru-RU" sz="2000" i="1" dirty="0"/>
              <a:t> </a:t>
            </a:r>
            <a:r>
              <a:rPr lang="ru-RU" sz="2000" i="1" dirty="0" err="1"/>
              <a:t>рекомендують</a:t>
            </a:r>
            <a:r>
              <a:rPr lang="ru-RU" sz="2000" i="1" dirty="0"/>
              <a:t> </a:t>
            </a:r>
            <a:r>
              <a:rPr lang="ru-RU" sz="2000" i="1" dirty="0" err="1"/>
              <a:t>використовувати</a:t>
            </a:r>
            <a:r>
              <a:rPr lang="ru-RU" sz="2000" i="1" dirty="0"/>
              <a:t> </a:t>
            </a:r>
            <a:r>
              <a:rPr lang="ru-RU" sz="2000" i="1" dirty="0" err="1"/>
              <a:t>Bootstrap</a:t>
            </a:r>
            <a:r>
              <a:rPr lang="ru-RU" sz="2000" i="1" dirty="0"/>
              <a:t>.</a:t>
            </a:r>
            <a:endParaRPr lang="ru-RU" sz="2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2" y="2192670"/>
            <a:ext cx="8646608" cy="368460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115616" y="623731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/>
              <a:t>Додати</a:t>
            </a:r>
            <a:r>
              <a:rPr lang="ru-RU" sz="2000" i="1" dirty="0"/>
              <a:t> код </a:t>
            </a:r>
            <a:r>
              <a:rPr lang="ru-RU" sz="2000" i="1" dirty="0" err="1"/>
              <a:t>виділений</a:t>
            </a:r>
            <a:r>
              <a:rPr lang="ru-RU" sz="2000" i="1" dirty="0"/>
              <a:t> на </a:t>
            </a:r>
            <a:r>
              <a:rPr lang="ru-RU" sz="2000" i="1" dirty="0" err="1"/>
              <a:t>слайді</a:t>
            </a:r>
            <a:r>
              <a:rPr lang="ru-RU" sz="2000" i="1" dirty="0"/>
              <a:t>.</a:t>
            </a:r>
            <a:endParaRPr lang="ru-RU" sz="2000" i="1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4042" y="3645024"/>
            <a:ext cx="1196410" cy="11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45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32656"/>
            <a:ext cx="393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Bootstrap </a:t>
            </a:r>
            <a:r>
              <a:rPr lang="en-US" sz="2400" b="1" dirty="0"/>
              <a:t>– </a:t>
            </a:r>
            <a:r>
              <a:rPr lang="ru-RU" sz="2400" b="1" dirty="0"/>
              <a:t>как это работает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473036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Додавши </a:t>
            </a:r>
            <a:r>
              <a:rPr lang="ru-RU" sz="2400" i="1" dirty="0" err="1"/>
              <a:t>клас</a:t>
            </a:r>
            <a:r>
              <a:rPr lang="ru-RU" sz="2400" i="1" dirty="0"/>
              <a:t> </a:t>
            </a:r>
            <a:r>
              <a:rPr lang="en-US" sz="2400" b="1" i="1" dirty="0" err="1"/>
              <a:t>btn</a:t>
            </a:r>
            <a:r>
              <a:rPr lang="en-US" sz="2400" i="1" dirty="0"/>
              <a:t> </a:t>
            </a:r>
            <a:r>
              <a:rPr lang="ru-RU" sz="2400" i="1" dirty="0"/>
              <a:t>ми </a:t>
            </a:r>
            <a:r>
              <a:rPr lang="ru-RU" sz="2400" i="1" dirty="0" err="1"/>
              <a:t>підключили</a:t>
            </a:r>
            <a:r>
              <a:rPr lang="ru-RU" sz="2400" i="1" dirty="0"/>
              <a:t> до кнопки </a:t>
            </a:r>
            <a:r>
              <a:rPr lang="ru-RU" sz="2400" i="1" dirty="0" err="1"/>
              <a:t>стильове</a:t>
            </a:r>
            <a:r>
              <a:rPr lang="ru-RU" sz="2400" i="1" dirty="0"/>
              <a:t> </a:t>
            </a:r>
            <a:r>
              <a:rPr lang="ru-RU" sz="2400" i="1" dirty="0" err="1"/>
              <a:t>оформлення</a:t>
            </a:r>
            <a:r>
              <a:rPr lang="ru-RU" sz="2400" i="1" dirty="0"/>
              <a:t> </a:t>
            </a:r>
            <a:r>
              <a:rPr lang="ru-RU" sz="2400" i="1" dirty="0" err="1"/>
              <a:t>закладене</a:t>
            </a:r>
            <a:r>
              <a:rPr lang="ru-RU" sz="2400" i="1" dirty="0"/>
              <a:t> авторами </a:t>
            </a:r>
            <a:r>
              <a:rPr lang="en-US" sz="2400" i="1" dirty="0"/>
              <a:t>Bootstrap. </a:t>
            </a:r>
            <a:r>
              <a:rPr lang="ru-RU" sz="2400" i="1" dirty="0"/>
              <a:t>Задавши </a:t>
            </a:r>
            <a:r>
              <a:rPr lang="ru-RU" sz="2400" i="1" dirty="0" err="1"/>
              <a:t>клас</a:t>
            </a:r>
            <a:r>
              <a:rPr lang="ru-RU" sz="2400" i="1" dirty="0"/>
              <a:t> </a:t>
            </a:r>
            <a:r>
              <a:rPr lang="en-US" sz="2400" i="1" dirty="0" err="1"/>
              <a:t>btn</a:t>
            </a:r>
            <a:r>
              <a:rPr lang="en-US" sz="2400" i="1" dirty="0"/>
              <a:t>-success – </a:t>
            </a:r>
            <a:r>
              <a:rPr lang="ru-RU" sz="2400" i="1" dirty="0"/>
              <a:t>задали </a:t>
            </a:r>
            <a:r>
              <a:rPr lang="ru-RU" sz="2400" i="1" dirty="0" err="1"/>
              <a:t>зелений</a:t>
            </a:r>
            <a:r>
              <a:rPr lang="ru-RU" sz="2400" i="1" dirty="0"/>
              <a:t> </a:t>
            </a:r>
            <a:r>
              <a:rPr lang="ru-RU" sz="2400" i="1" dirty="0" err="1"/>
              <a:t>колір</a:t>
            </a:r>
            <a:r>
              <a:rPr lang="ru-RU" sz="2400" i="1" dirty="0"/>
              <a:t> кнопки, а </a:t>
            </a:r>
            <a:r>
              <a:rPr lang="ru-RU" sz="2400" i="1" dirty="0" err="1"/>
              <a:t>класом</a:t>
            </a:r>
            <a:r>
              <a:rPr lang="ru-RU" sz="2400" i="1" dirty="0"/>
              <a:t> </a:t>
            </a:r>
            <a:r>
              <a:rPr lang="en-US" sz="2400" i="1" dirty="0" err="1"/>
              <a:t>btn</a:t>
            </a:r>
            <a:r>
              <a:rPr lang="en-US" sz="2400" i="1" dirty="0"/>
              <a:t>-danger – </a:t>
            </a:r>
            <a:r>
              <a:rPr lang="ru-RU" sz="2400" i="1" dirty="0" err="1"/>
              <a:t>червоний</a:t>
            </a:r>
            <a:r>
              <a:rPr lang="ru-RU" sz="2400" i="1" dirty="0"/>
              <a:t> </a:t>
            </a:r>
            <a:r>
              <a:rPr lang="ru-RU" sz="2400" i="1" dirty="0" err="1"/>
              <a:t>колір</a:t>
            </a:r>
            <a:r>
              <a:rPr lang="ru-RU" sz="2400" i="1" dirty="0"/>
              <a:t>.</a:t>
            </a:r>
            <a:endParaRPr lang="ru-RU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1848" t="-17443" r="7813" b="17443"/>
          <a:stretch/>
        </p:blipFill>
        <p:spPr>
          <a:xfrm>
            <a:off x="2267744" y="1052736"/>
            <a:ext cx="4330613" cy="227711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45024"/>
            <a:ext cx="7458075" cy="8001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78363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32656"/>
            <a:ext cx="440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Bootstrap </a:t>
            </a:r>
            <a:r>
              <a:rPr lang="en-US" sz="2400" b="1" dirty="0"/>
              <a:t>– </a:t>
            </a:r>
            <a:r>
              <a:rPr lang="ru-RU" sz="2400" b="1" dirty="0"/>
              <a:t>набор компонентов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234" y="5157192"/>
            <a:ext cx="802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У </a:t>
            </a:r>
            <a:r>
              <a:rPr lang="ru-RU" sz="2400" i="1" dirty="0" err="1"/>
              <a:t>складі</a:t>
            </a:r>
            <a:r>
              <a:rPr lang="ru-RU" sz="2400" i="1" dirty="0"/>
              <a:t> </a:t>
            </a:r>
            <a:r>
              <a:rPr lang="ru-RU" sz="2400" i="1" dirty="0" err="1"/>
              <a:t>Bootstrap</a:t>
            </a:r>
            <a:r>
              <a:rPr lang="ru-RU" sz="2400" i="1" dirty="0"/>
              <a:t> входить </a:t>
            </a:r>
            <a:r>
              <a:rPr lang="ru-RU" sz="2400" i="1" dirty="0" err="1"/>
              <a:t>безліч</a:t>
            </a:r>
            <a:r>
              <a:rPr lang="ru-RU" sz="2400" i="1" dirty="0"/>
              <a:t> </a:t>
            </a:r>
            <a:r>
              <a:rPr lang="ru-RU" sz="2400" i="1" dirty="0" err="1"/>
              <a:t>візуальних</a:t>
            </a:r>
            <a:r>
              <a:rPr lang="ru-RU" sz="2400" i="1" dirty="0"/>
              <a:t> </a:t>
            </a:r>
            <a:r>
              <a:rPr lang="ru-RU" sz="2400" i="1" dirty="0" err="1"/>
              <a:t>компонентів</a:t>
            </a:r>
            <a:r>
              <a:rPr lang="ru-RU" sz="2400" i="1" dirty="0"/>
              <a:t>, з </a:t>
            </a:r>
            <a:r>
              <a:rPr lang="ru-RU" sz="2400" i="1" dirty="0" err="1"/>
              <a:t>яких</a:t>
            </a:r>
            <a:r>
              <a:rPr lang="ru-RU" sz="2400" i="1" dirty="0"/>
              <a:t> </a:t>
            </a:r>
            <a:r>
              <a:rPr lang="ru-RU" sz="2400" i="1" dirty="0" err="1"/>
              <a:t>можна</a:t>
            </a:r>
            <a:r>
              <a:rPr lang="ru-RU" sz="2400" i="1" dirty="0"/>
              <a:t> </a:t>
            </a:r>
            <a:r>
              <a:rPr lang="ru-RU" sz="2400" i="1" dirty="0" err="1"/>
              <a:t>зібрати</a:t>
            </a:r>
            <a:r>
              <a:rPr lang="ru-RU" sz="2400" i="1" dirty="0"/>
              <a:t> </a:t>
            </a:r>
            <a:r>
              <a:rPr lang="ru-RU" sz="2400" i="1" dirty="0" err="1"/>
              <a:t>аскетичний</a:t>
            </a:r>
            <a:r>
              <a:rPr lang="ru-RU" sz="2400" i="1" dirty="0"/>
              <a:t> та </a:t>
            </a:r>
            <a:r>
              <a:rPr lang="ru-RU" sz="2400" i="1" dirty="0" err="1"/>
              <a:t>практичний</a:t>
            </a:r>
            <a:r>
              <a:rPr lang="ru-RU" sz="2400" i="1" dirty="0"/>
              <a:t> </a:t>
            </a:r>
            <a:r>
              <a:rPr lang="ru-RU" sz="2400" i="1" dirty="0" err="1"/>
              <a:t>інтерфейс</a:t>
            </a:r>
            <a:r>
              <a:rPr lang="ru-RU" sz="2400" i="1" dirty="0"/>
              <a:t>..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02" y="1556792"/>
            <a:ext cx="3697691" cy="348420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70" y="2132856"/>
            <a:ext cx="4019270" cy="216024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059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88640"/>
            <a:ext cx="2995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Bootstrap </a:t>
            </a:r>
            <a:r>
              <a:rPr lang="en-US" sz="2400" b="1" dirty="0"/>
              <a:t>– </a:t>
            </a:r>
            <a:r>
              <a:rPr lang="ru-RU" sz="2400" b="1" dirty="0"/>
              <a:t>шаблоны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57332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А </a:t>
            </a:r>
            <a:r>
              <a:rPr lang="ru-RU" sz="2400" i="1" dirty="0" err="1"/>
              <a:t>також</a:t>
            </a:r>
            <a:r>
              <a:rPr lang="ru-RU" sz="2400" i="1" dirty="0"/>
              <a:t> </a:t>
            </a:r>
            <a:r>
              <a:rPr lang="ru-RU" sz="2400" i="1" dirty="0" err="1"/>
              <a:t>готові</a:t>
            </a:r>
            <a:r>
              <a:rPr lang="ru-RU" sz="2400" i="1" dirty="0"/>
              <a:t> </a:t>
            </a:r>
            <a:r>
              <a:rPr lang="ru-RU" sz="2400" i="1" dirty="0" err="1"/>
              <a:t>шаблони</a:t>
            </a:r>
            <a:r>
              <a:rPr lang="ru-RU" sz="2400" i="1" dirty="0"/>
              <a:t>, </a:t>
            </a:r>
            <a:r>
              <a:rPr lang="ru-RU" sz="2400" i="1" dirty="0" err="1"/>
              <a:t>які</a:t>
            </a:r>
            <a:r>
              <a:rPr lang="ru-RU" sz="2400" i="1" dirty="0"/>
              <a:t> </a:t>
            </a:r>
            <a:r>
              <a:rPr lang="ru-RU" sz="2400" i="1" dirty="0" err="1"/>
              <a:t>можна</a:t>
            </a:r>
            <a:r>
              <a:rPr lang="ru-RU" sz="2400" i="1" dirty="0"/>
              <a:t> </a:t>
            </a:r>
            <a:r>
              <a:rPr lang="ru-RU" sz="2400" i="1" dirty="0" err="1"/>
              <a:t>завантажити</a:t>
            </a:r>
            <a:r>
              <a:rPr lang="ru-RU" sz="2400" i="1" dirty="0"/>
              <a:t> та </a:t>
            </a:r>
            <a:r>
              <a:rPr lang="ru-RU" sz="2400" i="1" dirty="0" err="1"/>
              <a:t>переробити</a:t>
            </a:r>
            <a:r>
              <a:rPr lang="ru-RU" sz="2400" i="1" dirty="0"/>
              <a:t> </a:t>
            </a:r>
            <a:r>
              <a:rPr lang="ru-RU" sz="2400" i="1" dirty="0" err="1"/>
              <a:t>під</a:t>
            </a:r>
            <a:r>
              <a:rPr lang="ru-RU" sz="2400" i="1" dirty="0"/>
              <a:t> </a:t>
            </a:r>
            <a:r>
              <a:rPr lang="ru-RU" sz="2400" i="1" dirty="0" err="1"/>
              <a:t>конкретне</a:t>
            </a:r>
            <a:r>
              <a:rPr lang="ru-RU" sz="2400" i="1" dirty="0"/>
              <a:t> </a:t>
            </a:r>
            <a:r>
              <a:rPr lang="ru-RU" sz="2400" i="1" dirty="0" err="1"/>
              <a:t>завдання</a:t>
            </a:r>
            <a:r>
              <a:rPr lang="ru-RU" sz="2400" i="1" dirty="0"/>
              <a:t>.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6902" y="6926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http://v4-alpha.getbootstrap.com/examples/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12776"/>
            <a:ext cx="5720900" cy="412848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0937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Bootstrap Grid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516252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</TotalTime>
  <Words>652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</dc:title>
  <dc:creator>user</dc:creator>
  <cp:lastModifiedBy>Анастасия Коргун</cp:lastModifiedBy>
  <cp:revision>733</cp:revision>
  <dcterms:created xsi:type="dcterms:W3CDTF">2014-11-20T09:08:59Z</dcterms:created>
  <dcterms:modified xsi:type="dcterms:W3CDTF">2023-10-25T11:17:30Z</dcterms:modified>
</cp:coreProperties>
</file>