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62" r:id="rId3"/>
    <p:sldId id="263" r:id="rId4"/>
    <p:sldId id="270" r:id="rId5"/>
    <p:sldId id="271" r:id="rId6"/>
    <p:sldId id="281" r:id="rId7"/>
    <p:sldId id="279" r:id="rId8"/>
    <p:sldId id="280" r:id="rId9"/>
    <p:sldId id="269" r:id="rId10"/>
    <p:sldId id="272" r:id="rId11"/>
    <p:sldId id="277" r:id="rId12"/>
    <p:sldId id="264" r:id="rId13"/>
    <p:sldId id="282" r:id="rId14"/>
    <p:sldId id="287" r:id="rId15"/>
    <p:sldId id="283" r:id="rId16"/>
    <p:sldId id="286" r:id="rId17"/>
    <p:sldId id="284" r:id="rId18"/>
    <p:sldId id="285" r:id="rId19"/>
    <p:sldId id="265" r:id="rId20"/>
    <p:sldId id="288" r:id="rId21"/>
    <p:sldId id="289" r:id="rId22"/>
    <p:sldId id="266" r:id="rId23"/>
    <p:sldId id="290" r:id="rId24"/>
    <p:sldId id="291" r:id="rId25"/>
    <p:sldId id="293" r:id="rId26"/>
    <p:sldId id="267" r:id="rId27"/>
    <p:sldId id="275" r:id="rId28"/>
    <p:sldId id="268" r:id="rId29"/>
    <p:sldId id="273" r:id="rId30"/>
    <p:sldId id="274" r:id="rId31"/>
    <p:sldId id="258" r:id="rId3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7" d="100"/>
          <a:sy n="117" d="100"/>
        </p:scale>
        <p:origin x="-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ванна Пиркова" userId="33a1ab403d083c58" providerId="LiveId" clId="{3AB1B5EC-DC11-4414-B346-72389B66B293}"/>
    <pc:docChg chg="undo custSel addSld delSld modSld sldOrd">
      <pc:chgData name="Іванна Пиркова" userId="33a1ab403d083c58" providerId="LiveId" clId="{3AB1B5EC-DC11-4414-B346-72389B66B293}" dt="2025-10-29T09:54:55.321" v="3378" actId="2"/>
      <pc:docMkLst>
        <pc:docMk/>
      </pc:docMkLst>
      <pc:sldChg chg="addSp modSp new del mod">
        <pc:chgData name="Іванна Пиркова" userId="33a1ab403d083c58" providerId="LiveId" clId="{3AB1B5EC-DC11-4414-B346-72389B66B293}" dt="2025-10-26T13:13:46.239" v="16" actId="2696"/>
        <pc:sldMkLst>
          <pc:docMk/>
          <pc:sldMk cId="1575761019" sldId="256"/>
        </pc:sldMkLst>
      </pc:sldChg>
      <pc:sldChg chg="addSp delSp modSp new mod modTransition">
        <pc:chgData name="Іванна Пиркова" userId="33a1ab403d083c58" providerId="LiveId" clId="{3AB1B5EC-DC11-4414-B346-72389B66B293}" dt="2025-10-29T08:54:38.294" v="2399"/>
        <pc:sldMkLst>
          <pc:docMk/>
          <pc:sldMk cId="106281487" sldId="257"/>
        </pc:sldMkLst>
        <pc:spChg chg="add mod">
          <ac:chgData name="Іванна Пиркова" userId="33a1ab403d083c58" providerId="LiveId" clId="{3AB1B5EC-DC11-4414-B346-72389B66B293}" dt="2025-10-27T06:41:34.265" v="119" actId="1036"/>
          <ac:spMkLst>
            <pc:docMk/>
            <pc:sldMk cId="106281487" sldId="257"/>
            <ac:spMk id="2" creationId="{D634EB0C-6314-0930-AAB7-BB1EAE09852B}"/>
          </ac:spMkLst>
        </pc:spChg>
        <pc:spChg chg="add mod">
          <ac:chgData name="Іванна Пиркова" userId="33a1ab403d083c58" providerId="LiveId" clId="{3AB1B5EC-DC11-4414-B346-72389B66B293}" dt="2025-10-27T06:40:54.369" v="108"/>
          <ac:spMkLst>
            <pc:docMk/>
            <pc:sldMk cId="106281487" sldId="257"/>
            <ac:spMk id="4" creationId="{449B65F5-E677-685F-E4EC-912F379ECAC8}"/>
          </ac:spMkLst>
        </pc:spChg>
        <pc:picChg chg="add mod">
          <ac:chgData name="Іванна Пиркова" userId="33a1ab403d083c58" providerId="LiveId" clId="{3AB1B5EC-DC11-4414-B346-72389B66B293}" dt="2025-10-26T13:17:12.385" v="58"/>
          <ac:picMkLst>
            <pc:docMk/>
            <pc:sldMk cId="106281487" sldId="257"/>
            <ac:picMk id="5" creationId="{C7E6C78D-B561-7C1A-635A-C01871C19C35}"/>
          </ac:picMkLst>
        </pc:picChg>
      </pc:sldChg>
      <pc:sldChg chg="addSp modSp add mod modTransition">
        <pc:chgData name="Іванна Пиркова" userId="33a1ab403d083c58" providerId="LiveId" clId="{3AB1B5EC-DC11-4414-B346-72389B66B293}" dt="2025-10-29T08:59:16.929" v="2430"/>
        <pc:sldMkLst>
          <pc:docMk/>
          <pc:sldMk cId="1688814493" sldId="258"/>
        </pc:sldMkLst>
        <pc:spChg chg="add mod">
          <ac:chgData name="Іванна Пиркова" userId="33a1ab403d083c58" providerId="LiveId" clId="{3AB1B5EC-DC11-4414-B346-72389B66B293}" dt="2025-10-27T09:33:47.471" v="514" actId="255"/>
          <ac:spMkLst>
            <pc:docMk/>
            <pc:sldMk cId="1688814493" sldId="258"/>
            <ac:spMk id="2" creationId="{3C960EED-D92F-E253-172F-0FA28A1FF5D5}"/>
          </ac:spMkLst>
        </pc:spChg>
        <pc:picChg chg="mod">
          <ac:chgData name="Іванна Пиркова" userId="33a1ab403d083c58" providerId="LiveId" clId="{3AB1B5EC-DC11-4414-B346-72389B66B293}" dt="2025-10-26T13:16:43.652" v="57"/>
          <ac:picMkLst>
            <pc:docMk/>
            <pc:sldMk cId="1688814493" sldId="258"/>
            <ac:picMk id="5" creationId="{9BF5AADE-4742-9F36-AB40-E1F605C0723C}"/>
          </ac:picMkLst>
        </pc:picChg>
      </pc:sldChg>
      <pc:sldChg chg="add del">
        <pc:chgData name="Іванна Пиркова" userId="33a1ab403d083c58" providerId="LiveId" clId="{3AB1B5EC-DC11-4414-B346-72389B66B293}" dt="2025-10-27T09:17:13.237" v="511" actId="2696"/>
        <pc:sldMkLst>
          <pc:docMk/>
          <pc:sldMk cId="660757739" sldId="259"/>
        </pc:sldMkLst>
      </pc:sldChg>
      <pc:sldChg chg="delSp add del mod ord">
        <pc:chgData name="Іванна Пиркова" userId="33a1ab403d083c58" providerId="LiveId" clId="{3AB1B5EC-DC11-4414-B346-72389B66B293}" dt="2025-10-27T11:55:14.563" v="694" actId="2696"/>
        <pc:sldMkLst>
          <pc:docMk/>
          <pc:sldMk cId="986854003" sldId="260"/>
        </pc:sldMkLst>
      </pc:sldChg>
      <pc:sldChg chg="add del">
        <pc:chgData name="Іванна Пиркова" userId="33a1ab403d083c58" providerId="LiveId" clId="{3AB1B5EC-DC11-4414-B346-72389B66B293}" dt="2025-10-27T09:17:10.968" v="510" actId="2696"/>
        <pc:sldMkLst>
          <pc:docMk/>
          <pc:sldMk cId="128450908" sldId="261"/>
        </pc:sldMkLst>
      </pc:sldChg>
      <pc:sldChg chg="addSp delSp modSp new mod modTransition">
        <pc:chgData name="Іванна Пиркова" userId="33a1ab403d083c58" providerId="LiveId" clId="{3AB1B5EC-DC11-4414-B346-72389B66B293}" dt="2025-10-29T08:54:43.954" v="2400"/>
        <pc:sldMkLst>
          <pc:docMk/>
          <pc:sldMk cId="184653420" sldId="262"/>
        </pc:sldMkLst>
        <pc:spChg chg="add mod">
          <ac:chgData name="Іванна Пиркова" userId="33a1ab403d083c58" providerId="LiveId" clId="{3AB1B5EC-DC11-4414-B346-72389B66B293}" dt="2025-10-27T09:15:10.638" v="470" actId="1036"/>
          <ac:spMkLst>
            <pc:docMk/>
            <pc:sldMk cId="184653420" sldId="262"/>
            <ac:spMk id="4" creationId="{D6FFE8B2-A1ED-FAFE-975D-15DC8EF56D16}"/>
          </ac:spMkLst>
        </pc:spChg>
        <pc:spChg chg="add mod">
          <ac:chgData name="Іванна Пиркова" userId="33a1ab403d083c58" providerId="LiveId" clId="{3AB1B5EC-DC11-4414-B346-72389B66B293}" dt="2025-10-27T09:15:10.638" v="470" actId="1036"/>
          <ac:spMkLst>
            <pc:docMk/>
            <pc:sldMk cId="184653420" sldId="262"/>
            <ac:spMk id="5" creationId="{2A999462-8E22-1041-4969-F28887767C77}"/>
          </ac:spMkLst>
        </pc:spChg>
        <pc:spChg chg="add mod">
          <ac:chgData name="Іванна Пиркова" userId="33a1ab403d083c58" providerId="LiveId" clId="{3AB1B5EC-DC11-4414-B346-72389B66B293}" dt="2025-10-27T09:15:10.638" v="470" actId="1036"/>
          <ac:spMkLst>
            <pc:docMk/>
            <pc:sldMk cId="184653420" sldId="262"/>
            <ac:spMk id="6" creationId="{39D201AF-B7CB-5325-04BB-5D3D3B0E179D}"/>
          </ac:spMkLst>
        </pc:spChg>
        <pc:spChg chg="add mod">
          <ac:chgData name="Іванна Пиркова" userId="33a1ab403d083c58" providerId="LiveId" clId="{3AB1B5EC-DC11-4414-B346-72389B66B293}" dt="2025-10-27T09:15:10.638" v="470" actId="1036"/>
          <ac:spMkLst>
            <pc:docMk/>
            <pc:sldMk cId="184653420" sldId="262"/>
            <ac:spMk id="7" creationId="{F66B1AB9-3CB8-F25F-0C37-E4869B6F2C0F}"/>
          </ac:spMkLst>
        </pc:spChg>
        <pc:spChg chg="add mod">
          <ac:chgData name="Іванна Пиркова" userId="33a1ab403d083c58" providerId="LiveId" clId="{3AB1B5EC-DC11-4414-B346-72389B66B293}" dt="2025-10-27T09:15:10.638" v="470" actId="1036"/>
          <ac:spMkLst>
            <pc:docMk/>
            <pc:sldMk cId="184653420" sldId="262"/>
            <ac:spMk id="9" creationId="{0E27FCD1-20C3-6656-EB09-9A5577C8B383}"/>
          </ac:spMkLst>
        </pc:spChg>
        <pc:spChg chg="add mod">
          <ac:chgData name="Іванна Пиркова" userId="33a1ab403d083c58" providerId="LiveId" clId="{3AB1B5EC-DC11-4414-B346-72389B66B293}" dt="2025-10-27T09:15:10.638" v="470" actId="1036"/>
          <ac:spMkLst>
            <pc:docMk/>
            <pc:sldMk cId="184653420" sldId="262"/>
            <ac:spMk id="11" creationId="{88A95EF9-4A7C-943B-9BF2-5C180E59DBEC}"/>
          </ac:spMkLst>
        </pc:spChg>
        <pc:spChg chg="add mod">
          <ac:chgData name="Іванна Пиркова" userId="33a1ab403d083c58" providerId="LiveId" clId="{3AB1B5EC-DC11-4414-B346-72389B66B293}" dt="2025-10-27T09:15:10.638" v="470" actId="1036"/>
          <ac:spMkLst>
            <pc:docMk/>
            <pc:sldMk cId="184653420" sldId="262"/>
            <ac:spMk id="13" creationId="{41DD903B-08A4-59D9-96F9-618E763075B9}"/>
          </ac:spMkLst>
        </pc:spChg>
        <pc:spChg chg="add mod">
          <ac:chgData name="Іванна Пиркова" userId="33a1ab403d083c58" providerId="LiveId" clId="{3AB1B5EC-DC11-4414-B346-72389B66B293}" dt="2025-10-27T09:15:10.638" v="470" actId="1036"/>
          <ac:spMkLst>
            <pc:docMk/>
            <pc:sldMk cId="184653420" sldId="262"/>
            <ac:spMk id="15" creationId="{E7FE7378-4ACF-21D7-F32A-A5B33C9B33CD}"/>
          </ac:spMkLst>
        </pc:spChg>
        <pc:picChg chg="add mod">
          <ac:chgData name="Іванна Пиркова" userId="33a1ab403d083c58" providerId="LiveId" clId="{3AB1B5EC-DC11-4414-B346-72389B66B293}" dt="2025-10-27T09:14:06.293" v="425" actId="2085"/>
          <ac:picMkLst>
            <pc:docMk/>
            <pc:sldMk cId="184653420" sldId="262"/>
            <ac:picMk id="2" creationId="{DE91182F-A496-21D3-B21A-62E59F643F4D}"/>
          </ac:picMkLst>
        </pc:picChg>
      </pc:sldChg>
      <pc:sldChg chg="addSp delSp modSp add mod ord modTransition">
        <pc:chgData name="Іванна Пиркова" userId="33a1ab403d083c58" providerId="LiveId" clId="{3AB1B5EC-DC11-4414-B346-72389B66B293}" dt="2025-10-29T08:54:47.736" v="2401"/>
        <pc:sldMkLst>
          <pc:docMk/>
          <pc:sldMk cId="1282650041" sldId="263"/>
        </pc:sldMkLst>
        <pc:spChg chg="add mod">
          <ac:chgData name="Іванна Пиркова" userId="33a1ab403d083c58" providerId="LiveId" clId="{3AB1B5EC-DC11-4414-B346-72389B66B293}" dt="2025-10-27T06:51:50.144" v="273" actId="1076"/>
          <ac:spMkLst>
            <pc:docMk/>
            <pc:sldMk cId="1282650041" sldId="263"/>
            <ac:spMk id="4" creationId="{92361966-5496-5411-CC22-F66B1D9674B3}"/>
          </ac:spMkLst>
        </pc:spChg>
        <pc:spChg chg="add mod ord">
          <ac:chgData name="Іванна Пиркова" userId="33a1ab403d083c58" providerId="LiveId" clId="{3AB1B5EC-DC11-4414-B346-72389B66B293}" dt="2025-10-27T07:03:28.266" v="410" actId="167"/>
          <ac:spMkLst>
            <pc:docMk/>
            <pc:sldMk cId="1282650041" sldId="263"/>
            <ac:spMk id="8" creationId="{B0D5B006-B0DC-8DE6-58E9-B4BFD3B30D80}"/>
          </ac:spMkLst>
        </pc:spChg>
        <pc:picChg chg="ord">
          <ac:chgData name="Іванна Пиркова" userId="33a1ab403d083c58" providerId="LiveId" clId="{3AB1B5EC-DC11-4414-B346-72389B66B293}" dt="2025-10-27T07:03:30.326" v="411" actId="167"/>
          <ac:picMkLst>
            <pc:docMk/>
            <pc:sldMk cId="1282650041" sldId="263"/>
            <ac:picMk id="2" creationId="{8E260B66-FED3-5A56-1E3B-05344E51B44F}"/>
          </ac:picMkLst>
        </pc:picChg>
      </pc:sldChg>
      <pc:sldChg chg="addSp delSp modSp add mod ord modTransition">
        <pc:chgData name="Іванна Пиркова" userId="33a1ab403d083c58" providerId="LiveId" clId="{3AB1B5EC-DC11-4414-B346-72389B66B293}" dt="2025-10-29T08:57:50.846" v="2410"/>
        <pc:sldMkLst>
          <pc:docMk/>
          <pc:sldMk cId="2746820329" sldId="264"/>
        </pc:sldMkLst>
        <pc:spChg chg="add mod">
          <ac:chgData name="Іванна Пиркова" userId="33a1ab403d083c58" providerId="LiveId" clId="{3AB1B5EC-DC11-4414-B346-72389B66B293}" dt="2025-10-27T06:53:04.767" v="295"/>
          <ac:spMkLst>
            <pc:docMk/>
            <pc:sldMk cId="2746820329" sldId="264"/>
            <ac:spMk id="6" creationId="{A06E93BD-7B16-29BA-6F5C-302BE6A6C605}"/>
          </ac:spMkLst>
        </pc:spChg>
        <pc:spChg chg="add mod ord">
          <ac:chgData name="Іванна Пиркова" userId="33a1ab403d083c58" providerId="LiveId" clId="{3AB1B5EC-DC11-4414-B346-72389B66B293}" dt="2025-10-27T07:03:20.193" v="408" actId="167"/>
          <ac:spMkLst>
            <pc:docMk/>
            <pc:sldMk cId="2746820329" sldId="264"/>
            <ac:spMk id="8" creationId="{64F007D6-B78B-3AB6-C9E7-C4719355C427}"/>
          </ac:spMkLst>
        </pc:spChg>
        <pc:picChg chg="ord">
          <ac:chgData name="Іванна Пиркова" userId="33a1ab403d083c58" providerId="LiveId" clId="{3AB1B5EC-DC11-4414-B346-72389B66B293}" dt="2025-10-27T07:03:22.892" v="409" actId="167"/>
          <ac:picMkLst>
            <pc:docMk/>
            <pc:sldMk cId="2746820329" sldId="264"/>
            <ac:picMk id="2" creationId="{320B1F5E-7EBA-EDD5-B7C8-F21E5C832955}"/>
          </ac:picMkLst>
        </pc:picChg>
      </pc:sldChg>
      <pc:sldChg chg="addSp delSp modSp add mod ord modTransition">
        <pc:chgData name="Іванна Пиркова" userId="33a1ab403d083c58" providerId="LiveId" clId="{3AB1B5EC-DC11-4414-B346-72389B66B293}" dt="2025-10-29T08:58:22.878" v="2418"/>
        <pc:sldMkLst>
          <pc:docMk/>
          <pc:sldMk cId="934243141" sldId="265"/>
        </pc:sldMkLst>
        <pc:spChg chg="add mod ord">
          <ac:chgData name="Іванна Пиркова" userId="33a1ab403d083c58" providerId="LiveId" clId="{3AB1B5EC-DC11-4414-B346-72389B66B293}" dt="2025-10-27T07:03:05.743" v="406" actId="167"/>
          <ac:spMkLst>
            <pc:docMk/>
            <pc:sldMk cId="934243141" sldId="265"/>
            <ac:spMk id="5" creationId="{B94FFCFE-364A-9007-38B3-D40350AD5584}"/>
          </ac:spMkLst>
        </pc:spChg>
        <pc:spChg chg="add mod">
          <ac:chgData name="Іванна Пиркова" userId="33a1ab403d083c58" providerId="LiveId" clId="{3AB1B5EC-DC11-4414-B346-72389B66B293}" dt="2025-10-27T06:54:06.976" v="311"/>
          <ac:spMkLst>
            <pc:docMk/>
            <pc:sldMk cId="934243141" sldId="265"/>
            <ac:spMk id="7" creationId="{8AD00411-B2A1-2147-C794-609D14F4CB01}"/>
          </ac:spMkLst>
        </pc:spChg>
        <pc:picChg chg="ord">
          <ac:chgData name="Іванна Пиркова" userId="33a1ab403d083c58" providerId="LiveId" clId="{3AB1B5EC-DC11-4414-B346-72389B66B293}" dt="2025-10-27T07:03:09.556" v="407" actId="167"/>
          <ac:picMkLst>
            <pc:docMk/>
            <pc:sldMk cId="934243141" sldId="265"/>
            <ac:picMk id="2" creationId="{C97F45E1-C693-FA78-30A7-382E81461B5E}"/>
          </ac:picMkLst>
        </pc:picChg>
      </pc:sldChg>
      <pc:sldChg chg="addSp delSp modSp add mod ord modTransition">
        <pc:chgData name="Іванна Пиркова" userId="33a1ab403d083c58" providerId="LiveId" clId="{3AB1B5EC-DC11-4414-B346-72389B66B293}" dt="2025-10-29T08:58:35.179" v="2421"/>
        <pc:sldMkLst>
          <pc:docMk/>
          <pc:sldMk cId="4015218476" sldId="266"/>
        </pc:sldMkLst>
        <pc:spChg chg="add mod ord">
          <ac:chgData name="Іванна Пиркова" userId="33a1ab403d083c58" providerId="LiveId" clId="{3AB1B5EC-DC11-4414-B346-72389B66B293}" dt="2025-10-27T07:02:34.680" v="399" actId="167"/>
          <ac:spMkLst>
            <pc:docMk/>
            <pc:sldMk cId="4015218476" sldId="266"/>
            <ac:spMk id="5" creationId="{5DCBE24A-210A-793C-3EF8-A1A3BDB2A5DE}"/>
          </ac:spMkLst>
        </pc:spChg>
        <pc:spChg chg="add mod">
          <ac:chgData name="Іванна Пиркова" userId="33a1ab403d083c58" providerId="LiveId" clId="{3AB1B5EC-DC11-4414-B346-72389B66B293}" dt="2025-10-27T07:02:47.532" v="402" actId="2085"/>
          <ac:spMkLst>
            <pc:docMk/>
            <pc:sldMk cId="4015218476" sldId="266"/>
            <ac:spMk id="7" creationId="{F2B16E66-7A06-DC3A-9BD9-3D400D208A14}"/>
          </ac:spMkLst>
        </pc:spChg>
        <pc:picChg chg="ord">
          <ac:chgData name="Іванна Пиркова" userId="33a1ab403d083c58" providerId="LiveId" clId="{3AB1B5EC-DC11-4414-B346-72389B66B293}" dt="2025-10-27T07:02:36.769" v="400" actId="167"/>
          <ac:picMkLst>
            <pc:docMk/>
            <pc:sldMk cId="4015218476" sldId="266"/>
            <ac:picMk id="2" creationId="{2CCE63E5-B7D6-2F61-2C52-FFA1676A85F0}"/>
          </ac:picMkLst>
        </pc:picChg>
      </pc:sldChg>
      <pc:sldChg chg="addSp delSp modSp new mod modTransition">
        <pc:chgData name="Іванна Пиркова" userId="33a1ab403d083c58" providerId="LiveId" clId="{3AB1B5EC-DC11-4414-B346-72389B66B293}" dt="2025-10-29T08:58:54.875" v="2425"/>
        <pc:sldMkLst>
          <pc:docMk/>
          <pc:sldMk cId="727559609" sldId="267"/>
        </pc:sldMkLst>
        <pc:spChg chg="add mod">
          <ac:chgData name="Іванна Пиркова" userId="33a1ab403d083c58" providerId="LiveId" clId="{3AB1B5EC-DC11-4414-B346-72389B66B293}" dt="2025-10-27T07:02:51.807" v="403" actId="2085"/>
          <ac:spMkLst>
            <pc:docMk/>
            <pc:sldMk cId="727559609" sldId="267"/>
            <ac:spMk id="20" creationId="{7CA00258-DC8C-037E-0959-C55C3E2A576B}"/>
          </ac:spMkLst>
        </pc:spChg>
        <pc:spChg chg="add mod ord">
          <ac:chgData name="Іванна Пиркова" userId="33a1ab403d083c58" providerId="LiveId" clId="{3AB1B5EC-DC11-4414-B346-72389B66B293}" dt="2025-10-27T07:02:23.310" v="396" actId="167"/>
          <ac:spMkLst>
            <pc:docMk/>
            <pc:sldMk cId="727559609" sldId="267"/>
            <ac:spMk id="22" creationId="{6394F38B-78CA-7EB4-AC80-DDF3338A7F9A}"/>
          </ac:spMkLst>
        </pc:spChg>
        <pc:picChg chg="add mod ord">
          <ac:chgData name="Іванна Пиркова" userId="33a1ab403d083c58" providerId="LiveId" clId="{3AB1B5EC-DC11-4414-B346-72389B66B293}" dt="2025-10-27T07:02:30.193" v="398" actId="167"/>
          <ac:picMkLst>
            <pc:docMk/>
            <pc:sldMk cId="727559609" sldId="267"/>
            <ac:picMk id="17" creationId="{34D837E3-E6FD-A81B-3BD3-46F49991E795}"/>
          </ac:picMkLst>
        </pc:picChg>
      </pc:sldChg>
      <pc:sldChg chg="addSp delSp modSp new mod modTransition">
        <pc:chgData name="Іванна Пиркова" userId="33a1ab403d083c58" providerId="LiveId" clId="{3AB1B5EC-DC11-4414-B346-72389B66B293}" dt="2025-10-29T08:59:05.085" v="2427"/>
        <pc:sldMkLst>
          <pc:docMk/>
          <pc:sldMk cId="2639970416" sldId="268"/>
        </pc:sldMkLst>
        <pc:spChg chg="add mod ord">
          <ac:chgData name="Іванна Пиркова" userId="33a1ab403d083c58" providerId="LiveId" clId="{3AB1B5EC-DC11-4414-B346-72389B66B293}" dt="2025-10-27T07:02:55.698" v="404" actId="167"/>
          <ac:spMkLst>
            <pc:docMk/>
            <pc:sldMk cId="2639970416" sldId="268"/>
            <ac:spMk id="6" creationId="{386C5C9C-1DD5-2D1A-8653-AED0EB08DAF2}"/>
          </ac:spMkLst>
        </pc:spChg>
        <pc:spChg chg="add mod">
          <ac:chgData name="Іванна Пиркова" userId="33a1ab403d083c58" providerId="LiveId" clId="{3AB1B5EC-DC11-4414-B346-72389B66B293}" dt="2025-10-27T06:57:58.372" v="366"/>
          <ac:spMkLst>
            <pc:docMk/>
            <pc:sldMk cId="2639970416" sldId="268"/>
            <ac:spMk id="21" creationId="{4EDA7CB9-2476-8D7C-38C9-AAE9D4B1BF63}"/>
          </ac:spMkLst>
        </pc:spChg>
        <pc:picChg chg="add mod ord">
          <ac:chgData name="Іванна Пиркова" userId="33a1ab403d083c58" providerId="LiveId" clId="{3AB1B5EC-DC11-4414-B346-72389B66B293}" dt="2025-10-27T07:02:58.078" v="405" actId="167"/>
          <ac:picMkLst>
            <pc:docMk/>
            <pc:sldMk cId="2639970416" sldId="268"/>
            <ac:picMk id="3" creationId="{8E3BBDD6-285E-53FC-D712-B5AADA7F37BC}"/>
          </ac:picMkLst>
        </pc:picChg>
      </pc:sldChg>
      <pc:sldChg chg="addSp modSp new mod modTransition">
        <pc:chgData name="Іванна Пиркова" userId="33a1ab403d083c58" providerId="LiveId" clId="{3AB1B5EC-DC11-4414-B346-72389B66B293}" dt="2025-10-29T08:55:14.006" v="2407"/>
        <pc:sldMkLst>
          <pc:docMk/>
          <pc:sldMk cId="3952211732" sldId="269"/>
        </pc:sldMkLst>
        <pc:spChg chg="add mod">
          <ac:chgData name="Іванна Пиркова" userId="33a1ab403d083c58" providerId="LiveId" clId="{3AB1B5EC-DC11-4414-B346-72389B66B293}" dt="2025-10-27T09:16:25.966" v="509" actId="14100"/>
          <ac:spMkLst>
            <pc:docMk/>
            <pc:sldMk cId="3952211732" sldId="269"/>
            <ac:spMk id="2" creationId="{2523D517-6469-DF72-7ACF-74E43F0F5CC1}"/>
          </ac:spMkLst>
        </pc:spChg>
        <pc:spChg chg="add mod">
          <ac:chgData name="Іванна Пиркова" userId="33a1ab403d083c58" providerId="LiveId" clId="{3AB1B5EC-DC11-4414-B346-72389B66B293}" dt="2025-10-27T09:15:56.073" v="505" actId="20577"/>
          <ac:spMkLst>
            <pc:docMk/>
            <pc:sldMk cId="3952211732" sldId="269"/>
            <ac:spMk id="3" creationId="{5F06139A-2972-4429-DD20-E1244550C9FD}"/>
          </ac:spMkLst>
        </pc:spChg>
        <pc:picChg chg="add mod ord">
          <ac:chgData name="Іванна Пиркова" userId="33a1ab403d083c58" providerId="LiveId" clId="{3AB1B5EC-DC11-4414-B346-72389B66B293}" dt="2025-10-27T09:16:04.089" v="507" actId="167"/>
          <ac:picMkLst>
            <pc:docMk/>
            <pc:sldMk cId="3952211732" sldId="269"/>
            <ac:picMk id="4" creationId="{746CAE47-4273-DBA5-5B3B-C507A935860A}"/>
          </ac:picMkLst>
        </pc:picChg>
      </pc:sldChg>
      <pc:sldChg chg="addSp delSp modSp new mod modTransition">
        <pc:chgData name="Іванна Пиркова" userId="33a1ab403d083c58" providerId="LiveId" clId="{3AB1B5EC-DC11-4414-B346-72389B66B293}" dt="2025-10-29T09:52:04.242" v="2488" actId="2"/>
        <pc:sldMkLst>
          <pc:docMk/>
          <pc:sldMk cId="297740463" sldId="270"/>
        </pc:sldMkLst>
        <pc:spChg chg="add mod">
          <ac:chgData name="Іванна Пиркова" userId="33a1ab403d083c58" providerId="LiveId" clId="{3AB1B5EC-DC11-4414-B346-72389B66B293}" dt="2025-10-29T09:52:00.691" v="2471" actId="2"/>
          <ac:spMkLst>
            <pc:docMk/>
            <pc:sldMk cId="297740463" sldId="270"/>
            <ac:spMk id="3" creationId="{F28A840E-31C4-6A31-7E52-A56F77AEF86E}"/>
          </ac:spMkLst>
        </pc:spChg>
        <pc:spChg chg="add del mod">
          <ac:chgData name="Іванна Пиркова" userId="33a1ab403d083c58" providerId="LiveId" clId="{3AB1B5EC-DC11-4414-B346-72389B66B293}" dt="2025-10-28T16:20:02.421" v="1259" actId="478"/>
          <ac:spMkLst>
            <pc:docMk/>
            <pc:sldMk cId="297740463" sldId="270"/>
            <ac:spMk id="4" creationId="{D17AE206-60E8-5B19-06C3-4C2D67F9D800}"/>
          </ac:spMkLst>
        </pc:spChg>
        <pc:spChg chg="add mod">
          <ac:chgData name="Іванна Пиркова" userId="33a1ab403d083c58" providerId="LiveId" clId="{3AB1B5EC-DC11-4414-B346-72389B66B293}" dt="2025-10-29T09:52:04.242" v="2488" actId="2"/>
          <ac:spMkLst>
            <pc:docMk/>
            <pc:sldMk cId="297740463" sldId="270"/>
            <ac:spMk id="5" creationId="{7965EAE9-D415-27D0-C3FF-CC50F8F452FC}"/>
          </ac:spMkLst>
        </pc:spChg>
        <pc:spChg chg="add mod">
          <ac:chgData name="Іванна Пиркова" userId="33a1ab403d083c58" providerId="LiveId" clId="{3AB1B5EC-DC11-4414-B346-72389B66B293}" dt="2025-10-29T09:08:35.766" v="2431" actId="122"/>
          <ac:spMkLst>
            <pc:docMk/>
            <pc:sldMk cId="297740463" sldId="270"/>
            <ac:spMk id="7" creationId="{DE7E87E8-EA4B-7B47-8DA9-2486E5AC67B8}"/>
          </ac:spMkLst>
        </pc:spChg>
        <pc:picChg chg="add mod ord">
          <ac:chgData name="Іванна Пиркова" userId="33a1ab403d083c58" providerId="LiveId" clId="{3AB1B5EC-DC11-4414-B346-72389B66B293}" dt="2025-10-28T16:16:32.467" v="1218" actId="167"/>
          <ac:picMkLst>
            <pc:docMk/>
            <pc:sldMk cId="297740463" sldId="270"/>
            <ac:picMk id="2" creationId="{CB0BF738-94F8-9B3F-325E-BF56B0CD8F9E}"/>
          </ac:picMkLst>
        </pc:picChg>
      </pc:sldChg>
      <pc:sldChg chg="addSp delSp modSp new mod modTransition">
        <pc:chgData name="Іванна Пиркова" userId="33a1ab403d083c58" providerId="LiveId" clId="{3AB1B5EC-DC11-4414-B346-72389B66B293}" dt="2025-10-29T09:52:12.531" v="2539" actId="2"/>
        <pc:sldMkLst>
          <pc:docMk/>
          <pc:sldMk cId="1306408568" sldId="271"/>
        </pc:sldMkLst>
        <pc:spChg chg="add mod">
          <ac:chgData name="Іванна Пиркова" userId="33a1ab403d083c58" providerId="LiveId" clId="{3AB1B5EC-DC11-4414-B346-72389B66B293}" dt="2025-10-29T09:52:08.627" v="2515" actId="2"/>
          <ac:spMkLst>
            <pc:docMk/>
            <pc:sldMk cId="1306408568" sldId="271"/>
            <ac:spMk id="3" creationId="{B2CA1676-33DE-D44A-B304-E15AD662B37C}"/>
          </ac:spMkLst>
        </pc:spChg>
        <pc:spChg chg="add del mod">
          <ac:chgData name="Іванна Пиркова" userId="33a1ab403d083c58" providerId="LiveId" clId="{3AB1B5EC-DC11-4414-B346-72389B66B293}" dt="2025-10-28T16:27:46.958" v="1322" actId="478"/>
          <ac:spMkLst>
            <pc:docMk/>
            <pc:sldMk cId="1306408568" sldId="271"/>
            <ac:spMk id="4" creationId="{A294A6DE-25B1-FE46-01B5-3A1AA7A44943}"/>
          </ac:spMkLst>
        </pc:spChg>
        <pc:spChg chg="add mod">
          <ac:chgData name="Іванна Пиркова" userId="33a1ab403d083c58" providerId="LiveId" clId="{3AB1B5EC-DC11-4414-B346-72389B66B293}" dt="2025-10-29T09:52:10.492" v="2527" actId="2"/>
          <ac:spMkLst>
            <pc:docMk/>
            <pc:sldMk cId="1306408568" sldId="271"/>
            <ac:spMk id="5" creationId="{392FF092-C019-2D89-7B6A-52AEB8F10D83}"/>
          </ac:spMkLst>
        </pc:spChg>
        <pc:spChg chg="add mod">
          <ac:chgData name="Іванна Пиркова" userId="33a1ab403d083c58" providerId="LiveId" clId="{3AB1B5EC-DC11-4414-B346-72389B66B293}" dt="2025-10-29T09:52:12.531" v="2539" actId="2"/>
          <ac:spMkLst>
            <pc:docMk/>
            <pc:sldMk cId="1306408568" sldId="271"/>
            <ac:spMk id="7" creationId="{45254A6B-A51F-9EEF-0CC7-63860B5F57A8}"/>
          </ac:spMkLst>
        </pc:spChg>
        <pc:picChg chg="add mod ord">
          <ac:chgData name="Іванна Пиркова" userId="33a1ab403d083c58" providerId="LiveId" clId="{3AB1B5EC-DC11-4414-B346-72389B66B293}" dt="2025-10-28T16:25:13.413" v="1285" actId="167"/>
          <ac:picMkLst>
            <pc:docMk/>
            <pc:sldMk cId="1306408568" sldId="271"/>
            <ac:picMk id="2" creationId="{BFB54DE8-06F0-7DBE-0903-857A54F21FDD}"/>
          </ac:picMkLst>
        </pc:picChg>
      </pc:sldChg>
      <pc:sldChg chg="addSp delSp modSp new mod modTransition">
        <pc:chgData name="Іванна Пиркова" userId="33a1ab403d083c58" providerId="LiveId" clId="{3AB1B5EC-DC11-4414-B346-72389B66B293}" dt="2025-10-29T09:52:34.024" v="2663" actId="2"/>
        <pc:sldMkLst>
          <pc:docMk/>
          <pc:sldMk cId="3883411862" sldId="272"/>
        </pc:sldMkLst>
        <pc:spChg chg="add mod">
          <ac:chgData name="Іванна Пиркова" userId="33a1ab403d083c58" providerId="LiveId" clId="{3AB1B5EC-DC11-4414-B346-72389B66B293}" dt="2025-10-29T09:52:27.780" v="2628" actId="2"/>
          <ac:spMkLst>
            <pc:docMk/>
            <pc:sldMk cId="3883411862" sldId="272"/>
            <ac:spMk id="3" creationId="{B1D5BAA5-0C50-5D3F-AA40-8BB90F8DEA89}"/>
          </ac:spMkLst>
        </pc:spChg>
        <pc:spChg chg="add mod">
          <ac:chgData name="Іванна Пиркова" userId="33a1ab403d083c58" providerId="LiveId" clId="{3AB1B5EC-DC11-4414-B346-72389B66B293}" dt="2025-10-29T09:52:28.111" v="2630" actId="2"/>
          <ac:spMkLst>
            <pc:docMk/>
            <pc:sldMk cId="3883411862" sldId="272"/>
            <ac:spMk id="4" creationId="{23F13AC7-63DC-39F9-3099-96D073E2B773}"/>
          </ac:spMkLst>
        </pc:spChg>
        <pc:spChg chg="add mod">
          <ac:chgData name="Іванна Пиркова" userId="33a1ab403d083c58" providerId="LiveId" clId="{3AB1B5EC-DC11-4414-B346-72389B66B293}" dt="2025-10-29T09:52:34.024" v="2663" actId="2"/>
          <ac:spMkLst>
            <pc:docMk/>
            <pc:sldMk cId="3883411862" sldId="272"/>
            <ac:spMk id="6" creationId="{9E2CFE27-298D-3660-920A-D4C311492D7D}"/>
          </ac:spMkLst>
        </pc:spChg>
        <pc:spChg chg="add del mod">
          <ac:chgData name="Іванна Пиркова" userId="33a1ab403d083c58" providerId="LiveId" clId="{3AB1B5EC-DC11-4414-B346-72389B66B293}" dt="2025-10-28T13:37:06.888" v="1094" actId="478"/>
          <ac:spMkLst>
            <pc:docMk/>
            <pc:sldMk cId="3883411862" sldId="272"/>
            <ac:spMk id="8" creationId="{56348794-3F42-2320-A543-7C119E707353}"/>
          </ac:spMkLst>
        </pc:spChg>
        <pc:spChg chg="add del mod">
          <ac:chgData name="Іванна Пиркова" userId="33a1ab403d083c58" providerId="LiveId" clId="{3AB1B5EC-DC11-4414-B346-72389B66B293}" dt="2025-10-28T13:37:08.184" v="1095" actId="478"/>
          <ac:spMkLst>
            <pc:docMk/>
            <pc:sldMk cId="3883411862" sldId="272"/>
            <ac:spMk id="9" creationId="{5A2B49D4-4F2D-2917-CDBA-6F1EA8125C79}"/>
          </ac:spMkLst>
        </pc:spChg>
        <pc:spChg chg="add del mod">
          <ac:chgData name="Іванна Пиркова" userId="33a1ab403d083c58" providerId="LiveId" clId="{3AB1B5EC-DC11-4414-B346-72389B66B293}" dt="2025-10-28T13:40:59.298" v="1141" actId="21"/>
          <ac:spMkLst>
            <pc:docMk/>
            <pc:sldMk cId="3883411862" sldId="272"/>
            <ac:spMk id="10" creationId="{446540F2-2495-86BA-B0BA-DF99DB7D4124}"/>
          </ac:spMkLst>
        </pc:spChg>
        <pc:spChg chg="add del mod">
          <ac:chgData name="Іванна Пиркова" userId="33a1ab403d083c58" providerId="LiveId" clId="{3AB1B5EC-DC11-4414-B346-72389B66B293}" dt="2025-10-28T13:41:26.792" v="1148" actId="21"/>
          <ac:spMkLst>
            <pc:docMk/>
            <pc:sldMk cId="3883411862" sldId="272"/>
            <ac:spMk id="11" creationId="{21A58A92-C9AB-BDC3-D2F0-5DD772E18A55}"/>
          </ac:spMkLst>
        </pc:spChg>
        <pc:picChg chg="add mod ord">
          <ac:chgData name="Іванна Пиркова" userId="33a1ab403d083c58" providerId="LiveId" clId="{3AB1B5EC-DC11-4414-B346-72389B66B293}" dt="2025-10-28T13:33:51.773" v="1030" actId="167"/>
          <ac:picMkLst>
            <pc:docMk/>
            <pc:sldMk cId="3883411862" sldId="272"/>
            <ac:picMk id="7" creationId="{19F64209-7CBE-6599-9DC2-871E1DB39651}"/>
          </ac:picMkLst>
        </pc:picChg>
      </pc:sldChg>
      <pc:sldChg chg="addSp delSp modSp new mod modTransition">
        <pc:chgData name="Іванна Пиркова" userId="33a1ab403d083c58" providerId="LiveId" clId="{3AB1B5EC-DC11-4414-B346-72389B66B293}" dt="2025-10-29T09:54:45.893" v="3327" actId="2"/>
        <pc:sldMkLst>
          <pc:docMk/>
          <pc:sldMk cId="1716158423" sldId="273"/>
        </pc:sldMkLst>
        <pc:spChg chg="add del mod">
          <ac:chgData name="Іванна Пиркова" userId="33a1ab403d083c58" providerId="LiveId" clId="{3AB1B5EC-DC11-4414-B346-72389B66B293}" dt="2025-10-29T08:53:55.986" v="2392" actId="21"/>
          <ac:spMkLst>
            <pc:docMk/>
            <pc:sldMk cId="1716158423" sldId="273"/>
            <ac:spMk id="3" creationId="{0C1A49AB-4BA3-AD9B-F9C3-888E33FA8C39}"/>
          </ac:spMkLst>
        </pc:spChg>
        <pc:spChg chg="add mod">
          <ac:chgData name="Іванна Пиркова" userId="33a1ab403d083c58" providerId="LiveId" clId="{3AB1B5EC-DC11-4414-B346-72389B66B293}" dt="2025-10-29T09:54:45.893" v="3327" actId="2"/>
          <ac:spMkLst>
            <pc:docMk/>
            <pc:sldMk cId="1716158423" sldId="273"/>
            <ac:spMk id="5" creationId="{0C1A49AB-4BA3-AD9B-F9C3-888E33FA8C39}"/>
          </ac:spMkLst>
        </pc:spChg>
        <pc:picChg chg="add mod ord">
          <ac:chgData name="Іванна Пиркова" userId="33a1ab403d083c58" providerId="LiveId" clId="{3AB1B5EC-DC11-4414-B346-72389B66B293}" dt="2025-10-29T08:53:53.235" v="2391" actId="167"/>
          <ac:picMkLst>
            <pc:docMk/>
            <pc:sldMk cId="1716158423" sldId="273"/>
            <ac:picMk id="4" creationId="{AC98E4F9-25EE-488A-5025-112971EEDF48}"/>
          </ac:picMkLst>
        </pc:picChg>
      </pc:sldChg>
      <pc:sldChg chg="addSp delSp modSp new mod modTransition">
        <pc:chgData name="Іванна Пиркова" userId="33a1ab403d083c58" providerId="LiveId" clId="{3AB1B5EC-DC11-4414-B346-72389B66B293}" dt="2025-10-29T09:54:55.321" v="3378" actId="2"/>
        <pc:sldMkLst>
          <pc:docMk/>
          <pc:sldMk cId="2066281662" sldId="274"/>
        </pc:sldMkLst>
        <pc:spChg chg="add mod">
          <ac:chgData name="Іванна Пиркова" userId="33a1ab403d083c58" providerId="LiveId" clId="{3AB1B5EC-DC11-4414-B346-72389B66B293}" dt="2025-10-29T09:54:55.321" v="3378" actId="2"/>
          <ac:spMkLst>
            <pc:docMk/>
            <pc:sldMk cId="2066281662" sldId="274"/>
            <ac:spMk id="3" creationId="{8E58A1A9-98CD-C9D1-06C7-E561C7271F09}"/>
          </ac:spMkLst>
        </pc:spChg>
        <pc:spChg chg="add del mod">
          <ac:chgData name="Іванна Пиркова" userId="33a1ab403d083c58" providerId="LiveId" clId="{3AB1B5EC-DC11-4414-B346-72389B66B293}" dt="2025-10-29T08:54:06.645" v="2396" actId="21"/>
          <ac:spMkLst>
            <pc:docMk/>
            <pc:sldMk cId="2066281662" sldId="274"/>
            <ac:spMk id="5" creationId="{0C1A49AB-4BA3-AD9B-F9C3-888E33FA8C39}"/>
          </ac:spMkLst>
        </pc:spChg>
        <pc:picChg chg="add mod ord">
          <ac:chgData name="Іванна Пиркова" userId="33a1ab403d083c58" providerId="LiveId" clId="{3AB1B5EC-DC11-4414-B346-72389B66B293}" dt="2025-10-29T08:52:39.519" v="2373" actId="167"/>
          <ac:picMkLst>
            <pc:docMk/>
            <pc:sldMk cId="2066281662" sldId="274"/>
            <ac:picMk id="4" creationId="{C8FDA647-6F65-E450-0A9A-A5AB3F73102D}"/>
          </ac:picMkLst>
        </pc:picChg>
        <pc:picChg chg="add del mod">
          <ac:chgData name="Іванна Пиркова" userId="33a1ab403d083c58" providerId="LiveId" clId="{3AB1B5EC-DC11-4414-B346-72389B66B293}" dt="2025-10-28T20:54:28.952" v="2344" actId="478"/>
          <ac:picMkLst>
            <pc:docMk/>
            <pc:sldMk cId="2066281662" sldId="274"/>
            <ac:picMk id="5" creationId="{BBF2F431-A5C6-1051-5911-C767E0C940D5}"/>
          </ac:picMkLst>
        </pc:picChg>
      </pc:sldChg>
      <pc:sldChg chg="addSp modSp new mod modTransition">
        <pc:chgData name="Іванна Пиркова" userId="33a1ab403d083c58" providerId="LiveId" clId="{3AB1B5EC-DC11-4414-B346-72389B66B293}" dt="2025-10-29T09:49:55.509" v="2454" actId="20577"/>
        <pc:sldMkLst>
          <pc:docMk/>
          <pc:sldMk cId="3077288795" sldId="275"/>
        </pc:sldMkLst>
        <pc:spChg chg="add mod">
          <ac:chgData name="Іванна Пиркова" userId="33a1ab403d083c58" providerId="LiveId" clId="{3AB1B5EC-DC11-4414-B346-72389B66B293}" dt="2025-10-29T09:49:55.509" v="2454" actId="20577"/>
          <ac:spMkLst>
            <pc:docMk/>
            <pc:sldMk cId="3077288795" sldId="275"/>
            <ac:spMk id="3" creationId="{FAEF0D3A-7B9B-F2C9-8A34-EE09A29E888F}"/>
          </ac:spMkLst>
        </pc:spChg>
        <pc:picChg chg="add mod ord">
          <ac:chgData name="Іванна Пиркова" userId="33a1ab403d083c58" providerId="LiveId" clId="{3AB1B5EC-DC11-4414-B346-72389B66B293}" dt="2025-10-28T20:53:50.628" v="2336" actId="167"/>
          <ac:picMkLst>
            <pc:docMk/>
            <pc:sldMk cId="3077288795" sldId="275"/>
            <ac:picMk id="4" creationId="{EFB33897-245C-4733-B747-ACDB7F4159FB}"/>
          </ac:picMkLst>
        </pc:picChg>
      </pc:sldChg>
      <pc:sldChg chg="new del">
        <pc:chgData name="Іванна Пиркова" userId="33a1ab403d083c58" providerId="LiveId" clId="{3AB1B5EC-DC11-4414-B346-72389B66B293}" dt="2025-10-27T10:00:59.607" v="608" actId="2696"/>
        <pc:sldMkLst>
          <pc:docMk/>
          <pc:sldMk cId="649498538" sldId="276"/>
        </pc:sldMkLst>
      </pc:sldChg>
      <pc:sldChg chg="addSp delSp modSp new mod modTransition">
        <pc:chgData name="Іванна Пиркова" userId="33a1ab403d083c58" providerId="LiveId" clId="{3AB1B5EC-DC11-4414-B346-72389B66B293}" dt="2025-10-29T09:52:45.153" v="2711" actId="2"/>
        <pc:sldMkLst>
          <pc:docMk/>
          <pc:sldMk cId="2860340489" sldId="277"/>
        </pc:sldMkLst>
        <pc:spChg chg="add mod">
          <ac:chgData name="Іванна Пиркова" userId="33a1ab403d083c58" providerId="LiveId" clId="{3AB1B5EC-DC11-4414-B346-72389B66B293}" dt="2025-10-29T09:52:40.682" v="2688" actId="2"/>
          <ac:spMkLst>
            <pc:docMk/>
            <pc:sldMk cId="2860340489" sldId="277"/>
            <ac:spMk id="3" creationId="{AD3D5BEF-4681-A495-35DA-5BF1D0164DB6}"/>
          </ac:spMkLst>
        </pc:spChg>
        <pc:spChg chg="add del mod">
          <ac:chgData name="Іванна Пиркова" userId="33a1ab403d083c58" providerId="LiveId" clId="{3AB1B5EC-DC11-4414-B346-72389B66B293}" dt="2025-10-28T13:40:25.962" v="1133" actId="21"/>
          <ac:spMkLst>
            <pc:docMk/>
            <pc:sldMk cId="2860340489" sldId="277"/>
            <ac:spMk id="4" creationId="{446540F2-2495-86BA-B0BA-DF99DB7D4124}"/>
          </ac:spMkLst>
        </pc:spChg>
        <pc:spChg chg="add del mod">
          <ac:chgData name="Іванна Пиркова" userId="33a1ab403d083c58" providerId="LiveId" clId="{3AB1B5EC-DC11-4414-B346-72389B66B293}" dt="2025-10-28T13:41:04.694" v="1143" actId="21"/>
          <ac:spMkLst>
            <pc:docMk/>
            <pc:sldMk cId="2860340489" sldId="277"/>
            <ac:spMk id="6" creationId="{21A58A92-C9AB-BDC3-D2F0-5DD772E18A55}"/>
          </ac:spMkLst>
        </pc:spChg>
        <pc:spChg chg="add mod">
          <ac:chgData name="Іванна Пиркова" userId="33a1ab403d083c58" providerId="LiveId" clId="{3AB1B5EC-DC11-4414-B346-72389B66B293}" dt="2025-10-29T09:52:41.740" v="2690" actId="2"/>
          <ac:spMkLst>
            <pc:docMk/>
            <pc:sldMk cId="2860340489" sldId="277"/>
            <ac:spMk id="10" creationId="{446540F2-2495-86BA-B0BA-DF99DB7D4124}"/>
          </ac:spMkLst>
        </pc:spChg>
        <pc:spChg chg="add mod">
          <ac:chgData name="Іванна Пиркова" userId="33a1ab403d083c58" providerId="LiveId" clId="{3AB1B5EC-DC11-4414-B346-72389B66B293}" dt="2025-10-29T09:52:45.153" v="2711" actId="2"/>
          <ac:spMkLst>
            <pc:docMk/>
            <pc:sldMk cId="2860340489" sldId="277"/>
            <ac:spMk id="11" creationId="{21A58A92-C9AB-BDC3-D2F0-5DD772E18A55}"/>
          </ac:spMkLst>
        </pc:spChg>
        <pc:picChg chg="add mod ord">
          <ac:chgData name="Іванна Пиркова" userId="33a1ab403d083c58" providerId="LiveId" clId="{3AB1B5EC-DC11-4414-B346-72389B66B293}" dt="2025-10-28T13:40:09.176" v="1131" actId="167"/>
          <ac:picMkLst>
            <pc:docMk/>
            <pc:sldMk cId="2860340489" sldId="277"/>
            <ac:picMk id="7" creationId="{6CF76AB5-B85D-314E-2175-FAEC4F03B255}"/>
          </ac:picMkLst>
        </pc:picChg>
      </pc:sldChg>
      <pc:sldChg chg="new del">
        <pc:chgData name="Іванна Пиркова" userId="33a1ab403d083c58" providerId="LiveId" clId="{3AB1B5EC-DC11-4414-B346-72389B66B293}" dt="2025-10-27T09:54:25.804" v="592" actId="2696"/>
        <pc:sldMkLst>
          <pc:docMk/>
          <pc:sldMk cId="193069394" sldId="278"/>
        </pc:sldMkLst>
      </pc:sldChg>
      <pc:sldChg chg="addSp delSp modSp new mod modTransition">
        <pc:chgData name="Іванна Пиркова" userId="33a1ab403d083c58" providerId="LiveId" clId="{3AB1B5EC-DC11-4414-B346-72389B66B293}" dt="2025-10-29T09:52:24.473" v="2608" actId="2"/>
        <pc:sldMkLst>
          <pc:docMk/>
          <pc:sldMk cId="719846521" sldId="279"/>
        </pc:sldMkLst>
        <pc:spChg chg="add mod">
          <ac:chgData name="Іванна Пиркова" userId="33a1ab403d083c58" providerId="LiveId" clId="{3AB1B5EC-DC11-4414-B346-72389B66B293}" dt="2025-10-28T16:35:32.522" v="1450" actId="1076"/>
          <ac:spMkLst>
            <pc:docMk/>
            <pc:sldMk cId="719846521" sldId="279"/>
            <ac:spMk id="3" creationId="{D90AFD77-097C-A29F-7168-68831F83992D}"/>
          </ac:spMkLst>
        </pc:spChg>
        <pc:spChg chg="add mod">
          <ac:chgData name="Іванна Пиркова" userId="33a1ab403d083c58" providerId="LiveId" clId="{3AB1B5EC-DC11-4414-B346-72389B66B293}" dt="2025-10-28T16:35:38.226" v="1451" actId="1076"/>
          <ac:spMkLst>
            <pc:docMk/>
            <pc:sldMk cId="719846521" sldId="279"/>
            <ac:spMk id="4" creationId="{2D73F878-769E-A8A3-400C-218996A97D08}"/>
          </ac:spMkLst>
        </pc:spChg>
        <pc:spChg chg="add mod">
          <ac:chgData name="Іванна Пиркова" userId="33a1ab403d083c58" providerId="LiveId" clId="{3AB1B5EC-DC11-4414-B346-72389B66B293}" dt="2025-10-29T09:52:22.814" v="2599" actId="2"/>
          <ac:spMkLst>
            <pc:docMk/>
            <pc:sldMk cId="719846521" sldId="279"/>
            <ac:spMk id="5" creationId="{519C123A-AA8F-5F68-6BB0-AE96FBD43367}"/>
          </ac:spMkLst>
        </pc:spChg>
        <pc:spChg chg="add mod">
          <ac:chgData name="Іванна Пиркова" userId="33a1ab403d083c58" providerId="LiveId" clId="{3AB1B5EC-DC11-4414-B346-72389B66B293}" dt="2025-10-29T09:52:24.473" v="2608" actId="2"/>
          <ac:spMkLst>
            <pc:docMk/>
            <pc:sldMk cId="719846521" sldId="279"/>
            <ac:spMk id="9" creationId="{6386E5BA-B1F9-C606-1078-B36F3F9D29B2}"/>
          </ac:spMkLst>
        </pc:spChg>
        <pc:picChg chg="add mod ord">
          <ac:chgData name="Іванна Пиркова" userId="33a1ab403d083c58" providerId="LiveId" clId="{3AB1B5EC-DC11-4414-B346-72389B66B293}" dt="2025-10-28T16:33:50.558" v="1429" actId="167"/>
          <ac:picMkLst>
            <pc:docMk/>
            <pc:sldMk cId="719846521" sldId="279"/>
            <ac:picMk id="6" creationId="{26AD88A6-8735-80F3-0B42-0076CE4E4572}"/>
          </ac:picMkLst>
        </pc:picChg>
      </pc:sldChg>
      <pc:sldChg chg="addSp modSp new mod modTransition">
        <pc:chgData name="Іванна Пиркова" userId="33a1ab403d083c58" providerId="LiveId" clId="{3AB1B5EC-DC11-4414-B346-72389B66B293}" dt="2025-10-29T08:55:09.386" v="2406"/>
        <pc:sldMkLst>
          <pc:docMk/>
          <pc:sldMk cId="1799191437" sldId="280"/>
        </pc:sldMkLst>
        <pc:spChg chg="add mod">
          <ac:chgData name="Іванна Пиркова" userId="33a1ab403d083c58" providerId="LiveId" clId="{3AB1B5EC-DC11-4414-B346-72389B66B293}" dt="2025-10-28T13:27:40.656" v="987" actId="207"/>
          <ac:spMkLst>
            <pc:docMk/>
            <pc:sldMk cId="1799191437" sldId="280"/>
            <ac:spMk id="4" creationId="{2508F701-42DF-5A10-27DA-FF6BBDD2E864}"/>
          </ac:spMkLst>
        </pc:spChg>
        <pc:graphicFrameChg chg="add mod modGraphic">
          <ac:chgData name="Іванна Пиркова" userId="33a1ab403d083c58" providerId="LiveId" clId="{3AB1B5EC-DC11-4414-B346-72389B66B293}" dt="2025-10-28T13:34:46.187" v="1038"/>
          <ac:graphicFrameMkLst>
            <pc:docMk/>
            <pc:sldMk cId="1799191437" sldId="280"/>
            <ac:graphicFrameMk id="2" creationId="{6140FDB8-BE99-FE37-5877-6DBD08BDC659}"/>
          </ac:graphicFrameMkLst>
        </pc:graphicFrameChg>
        <pc:picChg chg="add mod ord">
          <ac:chgData name="Іванна Пиркова" userId="33a1ab403d083c58" providerId="LiveId" clId="{3AB1B5EC-DC11-4414-B346-72389B66B293}" dt="2025-10-28T13:27:15.778" v="979" actId="167"/>
          <ac:picMkLst>
            <pc:docMk/>
            <pc:sldMk cId="1799191437" sldId="280"/>
            <ac:picMk id="3" creationId="{DD0FEDA2-CC47-31D6-0A4F-5BA47F043D1F}"/>
          </ac:picMkLst>
        </pc:picChg>
      </pc:sldChg>
      <pc:sldChg chg="addSp delSp modSp new mod ord modTransition">
        <pc:chgData name="Іванна Пиркова" userId="33a1ab403d083c58" providerId="LiveId" clId="{3AB1B5EC-DC11-4414-B346-72389B66B293}" dt="2025-10-29T09:52:18.377" v="2573" actId="2"/>
        <pc:sldMkLst>
          <pc:docMk/>
          <pc:sldMk cId="4288465702" sldId="281"/>
        </pc:sldMkLst>
        <pc:spChg chg="add mod">
          <ac:chgData name="Іванна Пиркова" userId="33a1ab403d083c58" providerId="LiveId" clId="{3AB1B5EC-DC11-4414-B346-72389B66B293}" dt="2025-10-29T09:52:17.899" v="2570" actId="2"/>
          <ac:spMkLst>
            <pc:docMk/>
            <pc:sldMk cId="4288465702" sldId="281"/>
            <ac:spMk id="3" creationId="{55610D20-04D8-B1EC-3539-C7A5727EC41E}"/>
          </ac:spMkLst>
        </pc:spChg>
        <pc:spChg chg="add del mod">
          <ac:chgData name="Іванна Пиркова" userId="33a1ab403d083c58" providerId="LiveId" clId="{3AB1B5EC-DC11-4414-B346-72389B66B293}" dt="2025-10-28T16:38:03.972" v="1463" actId="478"/>
          <ac:spMkLst>
            <pc:docMk/>
            <pc:sldMk cId="4288465702" sldId="281"/>
            <ac:spMk id="5" creationId="{9B408FEE-82A1-CB4F-C956-1CD8ADEA71F1}"/>
          </ac:spMkLst>
        </pc:spChg>
        <pc:spChg chg="add mod">
          <ac:chgData name="Іванна Пиркова" userId="33a1ab403d083c58" providerId="LiveId" clId="{3AB1B5EC-DC11-4414-B346-72389B66B293}" dt="2025-10-29T09:52:18.377" v="2573" actId="2"/>
          <ac:spMkLst>
            <pc:docMk/>
            <pc:sldMk cId="4288465702" sldId="281"/>
            <ac:spMk id="8" creationId="{2C1B138D-0258-1578-D908-7D646F47A8C2}"/>
          </ac:spMkLst>
        </pc:spChg>
        <pc:picChg chg="add mod ord">
          <ac:chgData name="Іванна Пиркова" userId="33a1ab403d083c58" providerId="LiveId" clId="{3AB1B5EC-DC11-4414-B346-72389B66B293}" dt="2025-10-28T16:41:23.325" v="1533" actId="167"/>
          <ac:picMkLst>
            <pc:docMk/>
            <pc:sldMk cId="4288465702" sldId="281"/>
            <ac:picMk id="2" creationId="{747ECD23-1C21-BFD7-B574-8FB8545667F0}"/>
          </ac:picMkLst>
        </pc:picChg>
      </pc:sldChg>
      <pc:sldChg chg="addSp delSp modSp new mod modTransition">
        <pc:chgData name="Іванна Пиркова" userId="33a1ab403d083c58" providerId="LiveId" clId="{3AB1B5EC-DC11-4414-B346-72389B66B293}" dt="2025-10-29T09:52:55.529" v="2768" actId="2"/>
        <pc:sldMkLst>
          <pc:docMk/>
          <pc:sldMk cId="4239229915" sldId="282"/>
        </pc:sldMkLst>
        <pc:spChg chg="add mod">
          <ac:chgData name="Іванна Пиркова" userId="33a1ab403d083c58" providerId="LiveId" clId="{3AB1B5EC-DC11-4414-B346-72389B66B293}" dt="2025-10-28T17:36:54.771" v="1671" actId="1036"/>
          <ac:spMkLst>
            <pc:docMk/>
            <pc:sldMk cId="4239229915" sldId="282"/>
            <ac:spMk id="3" creationId="{C3DF9FB0-46FA-CBE1-93AE-03A0606C6331}"/>
          </ac:spMkLst>
        </pc:spChg>
        <pc:spChg chg="add del mod">
          <ac:chgData name="Іванна Пиркова" userId="33a1ab403d083c58" providerId="LiveId" clId="{3AB1B5EC-DC11-4414-B346-72389B66B293}" dt="2025-10-28T17:37:13.240" v="1677" actId="478"/>
          <ac:spMkLst>
            <pc:docMk/>
            <pc:sldMk cId="4239229915" sldId="282"/>
            <ac:spMk id="4" creationId="{0CCA0D4A-0CF0-E861-B945-34BC8E3A2759}"/>
          </ac:spMkLst>
        </pc:spChg>
        <pc:spChg chg="add del mod">
          <ac:chgData name="Іванна Пиркова" userId="33a1ab403d083c58" providerId="LiveId" clId="{3AB1B5EC-DC11-4414-B346-72389B66B293}" dt="2025-10-28T19:34:20.192" v="2086" actId="21"/>
          <ac:spMkLst>
            <pc:docMk/>
            <pc:sldMk cId="4239229915" sldId="282"/>
            <ac:spMk id="4" creationId="{B44B003B-F50F-B9D5-354E-42D925B624AE}"/>
          </ac:spMkLst>
        </pc:spChg>
        <pc:spChg chg="add mod">
          <ac:chgData name="Іванна Пиркова" userId="33a1ab403d083c58" providerId="LiveId" clId="{3AB1B5EC-DC11-4414-B346-72389B66B293}" dt="2025-10-29T09:52:45.319" v="2712" actId="2"/>
          <ac:spMkLst>
            <pc:docMk/>
            <pc:sldMk cId="4239229915" sldId="282"/>
            <ac:spMk id="5" creationId="{A5FAF161-2BB0-F558-047F-2488AA65AE9E}"/>
          </ac:spMkLst>
        </pc:spChg>
        <pc:spChg chg="add mod">
          <ac:chgData name="Іванна Пиркова" userId="33a1ab403d083c58" providerId="LiveId" clId="{3AB1B5EC-DC11-4414-B346-72389B66B293}" dt="2025-10-29T09:52:51.683" v="2747" actId="2"/>
          <ac:spMkLst>
            <pc:docMk/>
            <pc:sldMk cId="4239229915" sldId="282"/>
            <ac:spMk id="7" creationId="{1C5F3D83-A6DE-E1EA-302D-360BF1BB4EC2}"/>
          </ac:spMkLst>
        </pc:spChg>
        <pc:spChg chg="add mod">
          <ac:chgData name="Іванна Пиркова" userId="33a1ab403d083c58" providerId="LiveId" clId="{3AB1B5EC-DC11-4414-B346-72389B66B293}" dt="2025-10-29T09:52:55.170" v="2766" actId="2"/>
          <ac:spMkLst>
            <pc:docMk/>
            <pc:sldMk cId="4239229915" sldId="282"/>
            <ac:spMk id="9" creationId="{F9C0C215-85B8-65D4-79DB-1A5AD011261E}"/>
          </ac:spMkLst>
        </pc:spChg>
        <pc:spChg chg="add mod">
          <ac:chgData name="Іванна Пиркова" userId="33a1ab403d083c58" providerId="LiveId" clId="{3AB1B5EC-DC11-4414-B346-72389B66B293}" dt="2025-10-29T09:52:55.529" v="2768" actId="2"/>
          <ac:spMkLst>
            <pc:docMk/>
            <pc:sldMk cId="4239229915" sldId="282"/>
            <ac:spMk id="11" creationId="{F93CA827-EDC1-E9A1-9895-1A278415CEA0}"/>
          </ac:spMkLst>
        </pc:spChg>
        <pc:picChg chg="add mod ord">
          <ac:chgData name="Іванна Пиркова" userId="33a1ab403d083c58" providerId="LiveId" clId="{3AB1B5EC-DC11-4414-B346-72389B66B293}" dt="2025-10-28T17:31:58.935" v="1599" actId="167"/>
          <ac:picMkLst>
            <pc:docMk/>
            <pc:sldMk cId="4239229915" sldId="282"/>
            <ac:picMk id="2" creationId="{27105DD8-00CC-8658-8B10-F6F3C4D522D2}"/>
          </ac:picMkLst>
        </pc:picChg>
      </pc:sldChg>
      <pc:sldChg chg="addSp delSp modSp new mod modTransition">
        <pc:chgData name="Іванна Пиркова" userId="33a1ab403d083c58" providerId="LiveId" clId="{3AB1B5EC-DC11-4414-B346-72389B66B293}" dt="2025-10-29T09:53:10.383" v="2846" actId="2"/>
        <pc:sldMkLst>
          <pc:docMk/>
          <pc:sldMk cId="29552053" sldId="283"/>
        </pc:sldMkLst>
        <pc:spChg chg="add del mod">
          <ac:chgData name="Іванна Пиркова" userId="33a1ab403d083c58" providerId="LiveId" clId="{3AB1B5EC-DC11-4414-B346-72389B66B293}" dt="2025-10-28T19:25:53.640" v="1994" actId="21"/>
          <ac:spMkLst>
            <pc:docMk/>
            <pc:sldMk cId="29552053" sldId="283"/>
            <ac:spMk id="3" creationId="{17D051C0-C95B-09CD-8024-8E986983D4C7}"/>
          </ac:spMkLst>
        </pc:spChg>
        <pc:spChg chg="add mod">
          <ac:chgData name="Іванна Пиркова" userId="33a1ab403d083c58" providerId="LiveId" clId="{3AB1B5EC-DC11-4414-B346-72389B66B293}" dt="2025-10-28T19:27:19.185" v="2016" actId="122"/>
          <ac:spMkLst>
            <pc:docMk/>
            <pc:sldMk cId="29552053" sldId="283"/>
            <ac:spMk id="4" creationId="{17D051C0-C95B-09CD-8024-8E986983D4C7}"/>
          </ac:spMkLst>
        </pc:spChg>
        <pc:spChg chg="add del mod">
          <ac:chgData name="Іванна Пиркова" userId="33a1ab403d083c58" providerId="LiveId" clId="{3AB1B5EC-DC11-4414-B346-72389B66B293}" dt="2025-10-28T19:26:19.341" v="2001" actId="21"/>
          <ac:spMkLst>
            <pc:docMk/>
            <pc:sldMk cId="29552053" sldId="283"/>
            <ac:spMk id="5" creationId="{DBA31A92-4F16-CBE3-8CBF-4CCF2041C54A}"/>
          </ac:spMkLst>
        </pc:spChg>
        <pc:spChg chg="add del mod">
          <ac:chgData name="Іванна Пиркова" userId="33a1ab403d083c58" providerId="LiveId" clId="{3AB1B5EC-DC11-4414-B346-72389B66B293}" dt="2025-10-28T19:26:49.286" v="2009" actId="21"/>
          <ac:spMkLst>
            <pc:docMk/>
            <pc:sldMk cId="29552053" sldId="283"/>
            <ac:spMk id="7" creationId="{8D00C619-F7BA-77BF-763B-334C08A73640}"/>
          </ac:spMkLst>
        </pc:spChg>
        <pc:spChg chg="add mod">
          <ac:chgData name="Іванна Пиркова" userId="33a1ab403d083c58" providerId="LiveId" clId="{3AB1B5EC-DC11-4414-B346-72389B66B293}" dt="2025-10-29T09:53:06.331" v="2825" actId="2"/>
          <ac:spMkLst>
            <pc:docMk/>
            <pc:sldMk cId="29552053" sldId="283"/>
            <ac:spMk id="8" creationId="{DBA31A92-4F16-CBE3-8CBF-4CCF2041C54A}"/>
          </ac:spMkLst>
        </pc:spChg>
        <pc:spChg chg="add mod">
          <ac:chgData name="Іванна Пиркова" userId="33a1ab403d083c58" providerId="LiveId" clId="{3AB1B5EC-DC11-4414-B346-72389B66B293}" dt="2025-10-29T09:53:10.383" v="2846" actId="2"/>
          <ac:spMkLst>
            <pc:docMk/>
            <pc:sldMk cId="29552053" sldId="283"/>
            <ac:spMk id="9" creationId="{8D00C619-F7BA-77BF-763B-334C08A73640}"/>
          </ac:spMkLst>
        </pc:spChg>
        <pc:picChg chg="add mod ord">
          <ac:chgData name="Іванна Пиркова" userId="33a1ab403d083c58" providerId="LiveId" clId="{3AB1B5EC-DC11-4414-B346-72389B66B293}" dt="2025-10-28T19:25:19.721" v="1988" actId="167"/>
          <ac:picMkLst>
            <pc:docMk/>
            <pc:sldMk cId="29552053" sldId="283"/>
            <ac:picMk id="2" creationId="{02AE3AE6-DCEC-B6E9-D0C5-AD3EBE4C1EFB}"/>
          </ac:picMkLst>
        </pc:picChg>
      </pc:sldChg>
      <pc:sldChg chg="addSp delSp modSp new mod modTransition">
        <pc:chgData name="Іванна Пиркова" userId="33a1ab403d083c58" providerId="LiveId" clId="{3AB1B5EC-DC11-4414-B346-72389B66B293}" dt="2025-10-29T09:53:25.279" v="2920" actId="2"/>
        <pc:sldMkLst>
          <pc:docMk/>
          <pc:sldMk cId="1211346031" sldId="284"/>
        </pc:sldMkLst>
        <pc:spChg chg="add mod">
          <ac:chgData name="Іванна Пиркова" userId="33a1ab403d083c58" providerId="LiveId" clId="{3AB1B5EC-DC11-4414-B346-72389B66B293}" dt="2025-10-29T09:53:20.139" v="2894" actId="2"/>
          <ac:spMkLst>
            <pc:docMk/>
            <pc:sldMk cId="1211346031" sldId="284"/>
            <ac:spMk id="3" creationId="{159EC00B-37E8-5EB0-2AF5-0E8F70E3F8DC}"/>
          </ac:spMkLst>
        </pc:spChg>
        <pc:spChg chg="add del mod">
          <ac:chgData name="Іванна Пиркова" userId="33a1ab403d083c58" providerId="LiveId" clId="{3AB1B5EC-DC11-4414-B346-72389B66B293}" dt="2025-10-28T19:14:50.022" v="1858" actId="478"/>
          <ac:spMkLst>
            <pc:docMk/>
            <pc:sldMk cId="1211346031" sldId="284"/>
            <ac:spMk id="4" creationId="{99E88D3D-0681-15C1-A2BE-EFF38FE8B3C5}"/>
          </ac:spMkLst>
        </pc:spChg>
        <pc:spChg chg="add del mod">
          <ac:chgData name="Іванна Пиркова" userId="33a1ab403d083c58" providerId="LiveId" clId="{3AB1B5EC-DC11-4414-B346-72389B66B293}" dt="2025-10-28T19:13:26.388" v="1833" actId="21"/>
          <ac:spMkLst>
            <pc:docMk/>
            <pc:sldMk cId="1211346031" sldId="284"/>
            <ac:spMk id="5" creationId="{48E199A0-2237-19D2-0CDD-52DB3F2D0FEA}"/>
          </ac:spMkLst>
        </pc:spChg>
        <pc:spChg chg="add mod">
          <ac:chgData name="Іванна Пиркова" userId="33a1ab403d083c58" providerId="LiveId" clId="{3AB1B5EC-DC11-4414-B346-72389B66B293}" dt="2025-10-28T19:14:46.618" v="1857" actId="1036"/>
          <ac:spMkLst>
            <pc:docMk/>
            <pc:sldMk cId="1211346031" sldId="284"/>
            <ac:spMk id="6" creationId="{48E199A0-2237-19D2-0CDD-52DB3F2D0FEA}"/>
          </ac:spMkLst>
        </pc:spChg>
        <pc:spChg chg="add mod">
          <ac:chgData name="Іванна Пиркова" userId="33a1ab403d083c58" providerId="LiveId" clId="{3AB1B5EC-DC11-4414-B346-72389B66B293}" dt="2025-10-29T09:53:25.279" v="2920" actId="2"/>
          <ac:spMkLst>
            <pc:docMk/>
            <pc:sldMk cId="1211346031" sldId="284"/>
            <ac:spMk id="7" creationId="{151BA696-A203-F925-9173-E4E3D9C1CAD9}"/>
          </ac:spMkLst>
        </pc:spChg>
        <pc:picChg chg="add mod ord">
          <ac:chgData name="Іванна Пиркова" userId="33a1ab403d083c58" providerId="LiveId" clId="{3AB1B5EC-DC11-4414-B346-72389B66B293}" dt="2025-10-28T19:14:10.424" v="1843" actId="1076"/>
          <ac:picMkLst>
            <pc:docMk/>
            <pc:sldMk cId="1211346031" sldId="284"/>
            <ac:picMk id="2" creationId="{361AEAB7-72BA-2950-88FE-9B98C4573225}"/>
          </ac:picMkLst>
        </pc:picChg>
      </pc:sldChg>
      <pc:sldChg chg="addSp delSp modSp new mod modTransition">
        <pc:chgData name="Іванна Пиркова" userId="33a1ab403d083c58" providerId="LiveId" clId="{3AB1B5EC-DC11-4414-B346-72389B66B293}" dt="2025-10-29T09:53:33.430" v="2969" actId="2"/>
        <pc:sldMkLst>
          <pc:docMk/>
          <pc:sldMk cId="2837910357" sldId="285"/>
        </pc:sldMkLst>
        <pc:spChg chg="add mod">
          <ac:chgData name="Іванна Пиркова" userId="33a1ab403d083c58" providerId="LiveId" clId="{3AB1B5EC-DC11-4414-B346-72389B66B293}" dt="2025-10-28T17:45:01.841" v="1787" actId="1036"/>
          <ac:spMkLst>
            <pc:docMk/>
            <pc:sldMk cId="2837910357" sldId="285"/>
            <ac:spMk id="2" creationId="{4B99B4CA-4677-319F-8DFC-8477B03B01D7}"/>
          </ac:spMkLst>
        </pc:spChg>
        <pc:spChg chg="add mod">
          <ac:chgData name="Іванна Пиркова" userId="33a1ab403d083c58" providerId="LiveId" clId="{3AB1B5EC-DC11-4414-B346-72389B66B293}" dt="2025-10-29T09:53:26.930" v="2930" actId="2"/>
          <ac:spMkLst>
            <pc:docMk/>
            <pc:sldMk cId="2837910357" sldId="285"/>
            <ac:spMk id="3" creationId="{7E4E2B4D-A82B-5837-AFFB-C20004CEB4E2}"/>
          </ac:spMkLst>
        </pc:spChg>
        <pc:spChg chg="add mod">
          <ac:chgData name="Іванна Пиркова" userId="33a1ab403d083c58" providerId="LiveId" clId="{3AB1B5EC-DC11-4414-B346-72389B66B293}" dt="2025-10-29T09:53:31.228" v="2956" actId="2"/>
          <ac:spMkLst>
            <pc:docMk/>
            <pc:sldMk cId="2837910357" sldId="285"/>
            <ac:spMk id="5" creationId="{49AD2839-DD85-E32F-9728-CB6CDA17BF15}"/>
          </ac:spMkLst>
        </pc:spChg>
        <pc:spChg chg="add del mod">
          <ac:chgData name="Іванна Пиркова" userId="33a1ab403d083c58" providerId="LiveId" clId="{3AB1B5EC-DC11-4414-B346-72389B66B293}" dt="2025-10-28T19:13:39.104" v="1837" actId="21"/>
          <ac:spMkLst>
            <pc:docMk/>
            <pc:sldMk cId="2837910357" sldId="285"/>
            <ac:spMk id="6" creationId="{48E199A0-2237-19D2-0CDD-52DB3F2D0FEA}"/>
          </ac:spMkLst>
        </pc:spChg>
        <pc:spChg chg="add del mod">
          <ac:chgData name="Іванна Пиркова" userId="33a1ab403d083c58" providerId="LiveId" clId="{3AB1B5EC-DC11-4414-B346-72389B66B293}" dt="2025-10-28T17:45:05.406" v="1788" actId="478"/>
          <ac:spMkLst>
            <pc:docMk/>
            <pc:sldMk cId="2837910357" sldId="285"/>
            <ac:spMk id="6" creationId="{AB4E6D89-EE11-77CE-63CF-7105079168D3}"/>
          </ac:spMkLst>
        </pc:spChg>
        <pc:spChg chg="add mod">
          <ac:chgData name="Іванна Пиркова" userId="33a1ab403d083c58" providerId="LiveId" clId="{3AB1B5EC-DC11-4414-B346-72389B66B293}" dt="2025-10-29T09:53:33.430" v="2969" actId="2"/>
          <ac:spMkLst>
            <pc:docMk/>
            <pc:sldMk cId="2837910357" sldId="285"/>
            <ac:spMk id="9" creationId="{27A948EF-5703-9B94-8D7D-E1C5830DC6BD}"/>
          </ac:spMkLst>
        </pc:spChg>
        <pc:picChg chg="add mod ord">
          <ac:chgData name="Іванна Пиркова" userId="33a1ab403d083c58" providerId="LiveId" clId="{3AB1B5EC-DC11-4414-B346-72389B66B293}" dt="2025-10-28T17:41:47.177" v="1729" actId="167"/>
          <ac:picMkLst>
            <pc:docMk/>
            <pc:sldMk cId="2837910357" sldId="285"/>
            <ac:picMk id="4" creationId="{F6535339-3296-1FB8-2CD6-0233467D69FB}"/>
          </ac:picMkLst>
        </pc:picChg>
      </pc:sldChg>
      <pc:sldChg chg="addSp delSp modSp new mod modTransition">
        <pc:chgData name="Іванна Пиркова" userId="33a1ab403d083c58" providerId="LiveId" clId="{3AB1B5EC-DC11-4414-B346-72389B66B293}" dt="2025-10-29T09:53:18.154" v="2884" actId="2"/>
        <pc:sldMkLst>
          <pc:docMk/>
          <pc:sldMk cId="3326907686" sldId="286"/>
        </pc:sldMkLst>
        <pc:spChg chg="add mod">
          <ac:chgData name="Іванна Пиркова" userId="33a1ab403d083c58" providerId="LiveId" clId="{3AB1B5EC-DC11-4414-B346-72389B66B293}" dt="2025-10-28T19:20:52.813" v="1939" actId="1036"/>
          <ac:spMkLst>
            <pc:docMk/>
            <pc:sldMk cId="3326907686" sldId="286"/>
            <ac:spMk id="2" creationId="{9CE57E77-82FC-6ED8-8F7E-61F2D578415D}"/>
          </ac:spMkLst>
        </pc:spChg>
        <pc:spChg chg="add mod">
          <ac:chgData name="Іванна Пиркова" userId="33a1ab403d083c58" providerId="LiveId" clId="{3AB1B5EC-DC11-4414-B346-72389B66B293}" dt="2025-10-29T09:53:15.021" v="2870" actId="2"/>
          <ac:spMkLst>
            <pc:docMk/>
            <pc:sldMk cId="3326907686" sldId="286"/>
            <ac:spMk id="3" creationId="{77DF2919-07CF-E0B0-811B-01CB68A7DD22}"/>
          </ac:spMkLst>
        </pc:spChg>
        <pc:spChg chg="add mod">
          <ac:chgData name="Іванна Пиркова" userId="33a1ab403d083c58" providerId="LiveId" clId="{3AB1B5EC-DC11-4414-B346-72389B66B293}" dt="2025-10-29T09:53:18.154" v="2884" actId="2"/>
          <ac:spMkLst>
            <pc:docMk/>
            <pc:sldMk cId="3326907686" sldId="286"/>
            <ac:spMk id="5" creationId="{9E1D2999-4F06-8C3A-C041-90555AE8626E}"/>
          </ac:spMkLst>
        </pc:spChg>
        <pc:spChg chg="add del mod">
          <ac:chgData name="Іванна Пиркова" userId="33a1ab403d083c58" providerId="LiveId" clId="{3AB1B5EC-DC11-4414-B346-72389B66B293}" dt="2025-10-28T19:21:08.926" v="1944" actId="478"/>
          <ac:spMkLst>
            <pc:docMk/>
            <pc:sldMk cId="3326907686" sldId="286"/>
            <ac:spMk id="6" creationId="{57161695-0DBC-2420-2A15-80AFF825E5B3}"/>
          </ac:spMkLst>
        </pc:spChg>
        <pc:spChg chg="add del mod">
          <ac:chgData name="Іванна Пиркова" userId="33a1ab403d083c58" providerId="LiveId" clId="{3AB1B5EC-DC11-4414-B346-72389B66B293}" dt="2025-10-28T19:26:12.605" v="1999" actId="21"/>
          <ac:spMkLst>
            <pc:docMk/>
            <pc:sldMk cId="3326907686" sldId="286"/>
            <ac:spMk id="7" creationId="{17D051C0-C95B-09CD-8024-8E986983D4C7}"/>
          </ac:spMkLst>
        </pc:spChg>
        <pc:spChg chg="add del mod">
          <ac:chgData name="Іванна Пиркова" userId="33a1ab403d083c58" providerId="LiveId" clId="{3AB1B5EC-DC11-4414-B346-72389B66B293}" dt="2025-10-28T19:26:34.043" v="2006" actId="21"/>
          <ac:spMkLst>
            <pc:docMk/>
            <pc:sldMk cId="3326907686" sldId="286"/>
            <ac:spMk id="8" creationId="{DBA31A92-4F16-CBE3-8CBF-4CCF2041C54A}"/>
          </ac:spMkLst>
        </pc:spChg>
        <pc:spChg chg="add del mod">
          <ac:chgData name="Іванна Пиркова" userId="33a1ab403d083c58" providerId="LiveId" clId="{3AB1B5EC-DC11-4414-B346-72389B66B293}" dt="2025-10-28T19:26:59.745" v="2013" actId="21"/>
          <ac:spMkLst>
            <pc:docMk/>
            <pc:sldMk cId="3326907686" sldId="286"/>
            <ac:spMk id="9" creationId="{8D00C619-F7BA-77BF-763B-334C08A73640}"/>
          </ac:spMkLst>
        </pc:spChg>
        <pc:picChg chg="add mod ord">
          <ac:chgData name="Іванна Пиркова" userId="33a1ab403d083c58" providerId="LiveId" clId="{3AB1B5EC-DC11-4414-B346-72389B66B293}" dt="2025-10-28T19:19:00.552" v="1914" actId="167"/>
          <ac:picMkLst>
            <pc:docMk/>
            <pc:sldMk cId="3326907686" sldId="286"/>
            <ac:picMk id="4" creationId="{8343D17B-2350-FCDC-F481-D664891C39A9}"/>
          </ac:picMkLst>
        </pc:picChg>
      </pc:sldChg>
      <pc:sldChg chg="addSp delSp modSp new mod modTransition">
        <pc:chgData name="Іванна Пиркова" userId="33a1ab403d083c58" providerId="LiveId" clId="{3AB1B5EC-DC11-4414-B346-72389B66B293}" dt="2025-10-29T09:52:59.666" v="2792" actId="2"/>
        <pc:sldMkLst>
          <pc:docMk/>
          <pc:sldMk cId="1460832826" sldId="287"/>
        </pc:sldMkLst>
        <pc:spChg chg="add del mod">
          <ac:chgData name="Іванна Пиркова" userId="33a1ab403d083c58" providerId="LiveId" clId="{3AB1B5EC-DC11-4414-B346-72389B66B293}" dt="2025-10-28T19:34:07.580" v="2083" actId="21"/>
          <ac:spMkLst>
            <pc:docMk/>
            <pc:sldMk cId="1460832826" sldId="287"/>
            <ac:spMk id="2" creationId="{B44B003B-F50F-B9D5-354E-42D925B624AE}"/>
          </ac:spMkLst>
        </pc:spChg>
        <pc:spChg chg="add mod">
          <ac:chgData name="Іванна Пиркова" userId="33a1ab403d083c58" providerId="LiveId" clId="{3AB1B5EC-DC11-4414-B346-72389B66B293}" dt="2025-10-29T09:52:55.866" v="2770" actId="2"/>
          <ac:spMkLst>
            <pc:docMk/>
            <pc:sldMk cId="1460832826" sldId="287"/>
            <ac:spMk id="3" creationId="{CA48350A-8352-79FD-DBBE-347640EA9479}"/>
          </ac:spMkLst>
        </pc:spChg>
        <pc:spChg chg="add mod">
          <ac:chgData name="Іванна Пиркова" userId="33a1ab403d083c58" providerId="LiveId" clId="{3AB1B5EC-DC11-4414-B346-72389B66B293}" dt="2025-10-29T09:52:59.497" v="2791" actId="2"/>
          <ac:spMkLst>
            <pc:docMk/>
            <pc:sldMk cId="1460832826" sldId="287"/>
            <ac:spMk id="5" creationId="{EF2459D3-23A5-134A-610A-0DF187D38C05}"/>
          </ac:spMkLst>
        </pc:spChg>
        <pc:spChg chg="add mod">
          <ac:chgData name="Іванна Пиркова" userId="33a1ab403d083c58" providerId="LiveId" clId="{3AB1B5EC-DC11-4414-B346-72389B66B293}" dt="2025-10-28T19:35:04.025" v="2118" actId="1035"/>
          <ac:spMkLst>
            <pc:docMk/>
            <pc:sldMk cId="1460832826" sldId="287"/>
            <ac:spMk id="6" creationId="{B44B003B-F50F-B9D5-354E-42D925B624AE}"/>
          </ac:spMkLst>
        </pc:spChg>
        <pc:spChg chg="add mod">
          <ac:chgData name="Іванна Пиркова" userId="33a1ab403d083c58" providerId="LiveId" clId="{3AB1B5EC-DC11-4414-B346-72389B66B293}" dt="2025-10-29T09:52:59.666" v="2792" actId="2"/>
          <ac:spMkLst>
            <pc:docMk/>
            <pc:sldMk cId="1460832826" sldId="287"/>
            <ac:spMk id="7" creationId="{E3310DD5-26A8-BEFC-C79A-EA63791B5520}"/>
          </ac:spMkLst>
        </pc:spChg>
        <pc:spChg chg="add del mod">
          <ac:chgData name="Іванна Пиркова" userId="33a1ab403d083c58" providerId="LiveId" clId="{3AB1B5EC-DC11-4414-B346-72389B66B293}" dt="2025-10-28T19:35:06.340" v="2119" actId="478"/>
          <ac:spMkLst>
            <pc:docMk/>
            <pc:sldMk cId="1460832826" sldId="287"/>
            <ac:spMk id="8" creationId="{321209B7-AFAA-FDC5-712D-A2113D78F103}"/>
          </ac:spMkLst>
        </pc:spChg>
        <pc:picChg chg="add mod ord">
          <ac:chgData name="Іванна Пиркова" userId="33a1ab403d083c58" providerId="LiveId" clId="{3AB1B5EC-DC11-4414-B346-72389B66B293}" dt="2025-10-28T19:31:45.872" v="2056" actId="167"/>
          <ac:picMkLst>
            <pc:docMk/>
            <pc:sldMk cId="1460832826" sldId="287"/>
            <ac:picMk id="4" creationId="{A1CC1B4A-B829-CA35-CC8A-929AF8255705}"/>
          </ac:picMkLst>
        </pc:picChg>
      </pc:sldChg>
      <pc:sldChg chg="addSp modSp new mod modTransition">
        <pc:chgData name="Іванна Пиркова" userId="33a1ab403d083c58" providerId="LiveId" clId="{3AB1B5EC-DC11-4414-B346-72389B66B293}" dt="2025-10-29T09:53:42.979" v="3016" actId="2"/>
        <pc:sldMkLst>
          <pc:docMk/>
          <pc:sldMk cId="1832411814" sldId="288"/>
        </pc:sldMkLst>
        <pc:spChg chg="add mod">
          <ac:chgData name="Іванна Пиркова" userId="33a1ab403d083c58" providerId="LiveId" clId="{3AB1B5EC-DC11-4414-B346-72389B66B293}" dt="2025-10-29T09:53:42.979" v="3016" actId="2"/>
          <ac:spMkLst>
            <pc:docMk/>
            <pc:sldMk cId="1832411814" sldId="288"/>
            <ac:spMk id="3" creationId="{79A4A2F8-2354-89C9-1E33-95E71B89BE91}"/>
          </ac:spMkLst>
        </pc:spChg>
        <pc:picChg chg="add mod ord">
          <ac:chgData name="Іванна Пиркова" userId="33a1ab403d083c58" providerId="LiveId" clId="{3AB1B5EC-DC11-4414-B346-72389B66B293}" dt="2025-10-28T20:10:28.540" v="2288" actId="167"/>
          <ac:picMkLst>
            <pc:docMk/>
            <pc:sldMk cId="1832411814" sldId="288"/>
            <ac:picMk id="2" creationId="{8BEF7F0A-5297-E0E3-1A25-97CFACB50053}"/>
          </ac:picMkLst>
        </pc:picChg>
      </pc:sldChg>
      <pc:sldChg chg="addSp modSp new mod modTransition">
        <pc:chgData name="Іванна Пиркова" userId="33a1ab403d083c58" providerId="LiveId" clId="{3AB1B5EC-DC11-4414-B346-72389B66B293}" dt="2025-10-29T09:54:00.336" v="3083" actId="2"/>
        <pc:sldMkLst>
          <pc:docMk/>
          <pc:sldMk cId="4254684257" sldId="289"/>
        </pc:sldMkLst>
        <pc:spChg chg="add mod">
          <ac:chgData name="Іванна Пиркова" userId="33a1ab403d083c58" providerId="LiveId" clId="{3AB1B5EC-DC11-4414-B346-72389B66B293}" dt="2025-10-29T09:54:00.336" v="3083" actId="2"/>
          <ac:spMkLst>
            <pc:docMk/>
            <pc:sldMk cId="4254684257" sldId="289"/>
            <ac:spMk id="3" creationId="{DE110C00-4F2A-C9C0-E7B9-4983DCB0AB25}"/>
          </ac:spMkLst>
        </pc:spChg>
        <pc:picChg chg="add mod ord">
          <ac:chgData name="Іванна Пиркова" userId="33a1ab403d083c58" providerId="LiveId" clId="{3AB1B5EC-DC11-4414-B346-72389B66B293}" dt="2025-10-28T20:11:56.503" v="2304" actId="167"/>
          <ac:picMkLst>
            <pc:docMk/>
            <pc:sldMk cId="4254684257" sldId="289"/>
            <ac:picMk id="2" creationId="{566C2852-1D3F-E92D-2D23-DEC1034F8F12}"/>
          </ac:picMkLst>
        </pc:picChg>
      </pc:sldChg>
      <pc:sldChg chg="addSp delSp modSp new mod modTransition">
        <pc:chgData name="Іванна Пиркова" userId="33a1ab403d083c58" providerId="LiveId" clId="{3AB1B5EC-DC11-4414-B346-72389B66B293}" dt="2025-10-29T09:54:21.418" v="3192" actId="2"/>
        <pc:sldMkLst>
          <pc:docMk/>
          <pc:sldMk cId="1221058547" sldId="290"/>
        </pc:sldMkLst>
        <pc:spChg chg="add mod">
          <ac:chgData name="Іванна Пиркова" userId="33a1ab403d083c58" providerId="LiveId" clId="{3AB1B5EC-DC11-4414-B346-72389B66B293}" dt="2025-10-29T09:54:03.486" v="3101" actId="2"/>
          <ac:spMkLst>
            <pc:docMk/>
            <pc:sldMk cId="1221058547" sldId="290"/>
            <ac:spMk id="3" creationId="{C5BBA294-7DFC-8520-79BD-0217D5505940}"/>
          </ac:spMkLst>
        </pc:spChg>
        <pc:spChg chg="add mod">
          <ac:chgData name="Іванна Пиркова" userId="33a1ab403d083c58" providerId="LiveId" clId="{3AB1B5EC-DC11-4414-B346-72389B66B293}" dt="2025-10-29T09:54:21.418" v="3192" actId="2"/>
          <ac:spMkLst>
            <pc:docMk/>
            <pc:sldMk cId="1221058547" sldId="290"/>
            <ac:spMk id="4" creationId="{6A9863C1-ED5A-72A4-2C04-1B5A971737F9}"/>
          </ac:spMkLst>
        </pc:spChg>
        <pc:spChg chg="add del mod">
          <ac:chgData name="Іванна Пиркова" userId="33a1ab403d083c58" providerId="LiveId" clId="{3AB1B5EC-DC11-4414-B346-72389B66B293}" dt="2025-10-28T20:00:09.419" v="2200" actId="478"/>
          <ac:spMkLst>
            <pc:docMk/>
            <pc:sldMk cId="1221058547" sldId="290"/>
            <ac:spMk id="6" creationId="{ED7D840D-924E-3927-2C2F-E0D1D1576550}"/>
          </ac:spMkLst>
        </pc:spChg>
        <pc:picChg chg="add mod ord">
          <ac:chgData name="Іванна Пиркова" userId="33a1ab403d083c58" providerId="LiveId" clId="{3AB1B5EC-DC11-4414-B346-72389B66B293}" dt="2025-10-28T19:58:24.832" v="2167" actId="167"/>
          <ac:picMkLst>
            <pc:docMk/>
            <pc:sldMk cId="1221058547" sldId="290"/>
            <ac:picMk id="5" creationId="{1E2F11D8-44D3-8B0A-CCE7-5686B8CC4B5E}"/>
          </ac:picMkLst>
        </pc:picChg>
      </pc:sldChg>
      <pc:sldChg chg="addSp delSp modSp new mod modTransition">
        <pc:chgData name="Іванна Пиркова" userId="33a1ab403d083c58" providerId="LiveId" clId="{3AB1B5EC-DC11-4414-B346-72389B66B293}" dt="2025-10-29T09:54:40.015" v="3294" actId="2"/>
        <pc:sldMkLst>
          <pc:docMk/>
          <pc:sldMk cId="1603552411" sldId="291"/>
        </pc:sldMkLst>
        <pc:spChg chg="add mod">
          <ac:chgData name="Іванна Пиркова" userId="33a1ab403d083c58" providerId="LiveId" clId="{3AB1B5EC-DC11-4414-B346-72389B66B293}" dt="2025-10-29T09:54:27.791" v="3228" actId="2"/>
          <ac:spMkLst>
            <pc:docMk/>
            <pc:sldMk cId="1603552411" sldId="291"/>
            <ac:spMk id="3" creationId="{18822682-077C-8C16-FA7E-69EF6839E08C}"/>
          </ac:spMkLst>
        </pc:spChg>
        <pc:spChg chg="add del mod">
          <ac:chgData name="Іванна Пиркова" userId="33a1ab403d083c58" providerId="LiveId" clId="{3AB1B5EC-DC11-4414-B346-72389B66B293}" dt="2025-10-28T20:05:51.763" v="2264" actId="478"/>
          <ac:spMkLst>
            <pc:docMk/>
            <pc:sldMk cId="1603552411" sldId="291"/>
            <ac:spMk id="4" creationId="{0F9E617D-D7C4-6CFC-51CE-F5F14433D39B}"/>
          </ac:spMkLst>
        </pc:spChg>
        <pc:spChg chg="add mod">
          <ac:chgData name="Іванна Пиркова" userId="33a1ab403d083c58" providerId="LiveId" clId="{3AB1B5EC-DC11-4414-B346-72389B66B293}" dt="2025-10-29T09:54:37.109" v="3279" actId="2"/>
          <ac:spMkLst>
            <pc:docMk/>
            <pc:sldMk cId="1603552411" sldId="291"/>
            <ac:spMk id="8" creationId="{38454EF2-747F-B5A5-ADA5-C73FE43E9F36}"/>
          </ac:spMkLst>
        </pc:spChg>
        <pc:spChg chg="add mod">
          <ac:chgData name="Іванна Пиркова" userId="33a1ab403d083c58" providerId="LiveId" clId="{3AB1B5EC-DC11-4414-B346-72389B66B293}" dt="2025-10-29T09:54:40.015" v="3294" actId="2"/>
          <ac:spMkLst>
            <pc:docMk/>
            <pc:sldMk cId="1603552411" sldId="291"/>
            <ac:spMk id="9" creationId="{83A4942C-3121-B8ED-5951-035D32FB0556}"/>
          </ac:spMkLst>
        </pc:spChg>
        <pc:picChg chg="add mod ord">
          <ac:chgData name="Іванна Пиркова" userId="33a1ab403d083c58" providerId="LiveId" clId="{3AB1B5EC-DC11-4414-B346-72389B66B293}" dt="2025-10-28T20:02:57.469" v="2231" actId="167"/>
          <ac:picMkLst>
            <pc:docMk/>
            <pc:sldMk cId="1603552411" sldId="291"/>
            <ac:picMk id="2" creationId="{84F6F8A7-40E4-1C49-F39D-B9BA913B2971}"/>
          </ac:picMkLst>
        </pc:picChg>
        <pc:picChg chg="add del mod">
          <ac:chgData name="Іванна Пиркова" userId="33a1ab403d083c58" providerId="LiveId" clId="{3AB1B5EC-DC11-4414-B346-72389B66B293}" dt="2025-10-28T13:14:13.659" v="747" actId="21"/>
          <ac:picMkLst>
            <pc:docMk/>
            <pc:sldMk cId="1603552411" sldId="291"/>
            <ac:picMk id="5" creationId="{C547E319-7FCA-C7F8-F08E-422F0875980F}"/>
          </ac:picMkLst>
        </pc:picChg>
        <pc:picChg chg="add del mod">
          <ac:chgData name="Іванна Пиркова" userId="33a1ab403d083c58" providerId="LiveId" clId="{3AB1B5EC-DC11-4414-B346-72389B66B293}" dt="2025-10-28T13:14:09.078" v="745" actId="21"/>
          <ac:picMkLst>
            <pc:docMk/>
            <pc:sldMk cId="1603552411" sldId="291"/>
            <ac:picMk id="7" creationId="{AC3D2E85-36A9-04A9-EC8D-492A098D5E92}"/>
          </ac:picMkLst>
        </pc:picChg>
      </pc:sldChg>
      <pc:sldChg chg="addSp delSp modSp new del mod">
        <pc:chgData name="Іванна Пиркова" userId="33a1ab403d083c58" providerId="LiveId" clId="{3AB1B5EC-DC11-4414-B346-72389B66B293}" dt="2025-10-28T13:18:51.861" v="941" actId="2696"/>
        <pc:sldMkLst>
          <pc:docMk/>
          <pc:sldMk cId="1693152043" sldId="292"/>
        </pc:sldMkLst>
        <pc:spChg chg="add del mod">
          <ac:chgData name="Іванна Пиркова" userId="33a1ab403d083c58" providerId="LiveId" clId="{3AB1B5EC-DC11-4414-B346-72389B66B293}" dt="2025-10-28T13:18:39.310" v="938" actId="21"/>
          <ac:spMkLst>
            <pc:docMk/>
            <pc:sldMk cId="1693152043" sldId="292"/>
            <ac:spMk id="3" creationId="{38454EF2-747F-B5A5-ADA5-C73FE43E9F36}"/>
          </ac:spMkLst>
        </pc:spChg>
        <pc:spChg chg="add del mod">
          <ac:chgData name="Іванна Пиркова" userId="33a1ab403d083c58" providerId="LiveId" clId="{3AB1B5EC-DC11-4414-B346-72389B66B293}" dt="2025-10-28T13:18:39.310" v="938" actId="21"/>
          <ac:spMkLst>
            <pc:docMk/>
            <pc:sldMk cId="1693152043" sldId="292"/>
            <ac:spMk id="5" creationId="{83A4942C-3121-B8ED-5951-035D32FB0556}"/>
          </ac:spMkLst>
        </pc:spChg>
      </pc:sldChg>
      <pc:sldChg chg="addSp delSp modSp new mod modTransition">
        <pc:chgData name="Іванна Пиркова" userId="33a1ab403d083c58" providerId="LiveId" clId="{3AB1B5EC-DC11-4414-B346-72389B66B293}" dt="2025-10-29T08:58:48.913" v="2424"/>
        <pc:sldMkLst>
          <pc:docMk/>
          <pc:sldMk cId="3698839611" sldId="293"/>
        </pc:sldMkLst>
        <pc:spChg chg="add del mod">
          <ac:chgData name="Іванна Пиркова" userId="33a1ab403d083c58" providerId="LiveId" clId="{3AB1B5EC-DC11-4414-B346-72389B66B293}" dt="2025-10-28T13:18:01.038" v="931" actId="478"/>
          <ac:spMkLst>
            <pc:docMk/>
            <pc:sldMk cId="3698839611" sldId="293"/>
            <ac:spMk id="2" creationId="{B83B1DA7-4B93-CA67-24ED-72FB8B525F8C}"/>
          </ac:spMkLst>
        </pc:spChg>
        <pc:spChg chg="add del mod">
          <ac:chgData name="Іванна Пиркова" userId="33a1ab403d083c58" providerId="LiveId" clId="{3AB1B5EC-DC11-4414-B346-72389B66B293}" dt="2025-10-28T13:17:59.418" v="930" actId="478"/>
          <ac:spMkLst>
            <pc:docMk/>
            <pc:sldMk cId="3698839611" sldId="293"/>
            <ac:spMk id="3" creationId="{4461D2C9-7AE0-D765-528E-7A42CD939261}"/>
          </ac:spMkLst>
        </pc:spChg>
        <pc:picChg chg="add mod ord">
          <ac:chgData name="Іванна Пиркова" userId="33a1ab403d083c58" providerId="LiveId" clId="{3AB1B5EC-DC11-4414-B346-72389B66B293}" dt="2025-10-28T19:51:46.360" v="2127" actId="167"/>
          <ac:picMkLst>
            <pc:docMk/>
            <pc:sldMk cId="3698839611" sldId="293"/>
            <ac:picMk id="2" creationId="{0FF025B4-1501-E363-EEF3-59EB3E6F0CA7}"/>
          </ac:picMkLst>
        </pc:picChg>
        <pc:picChg chg="add mod modCrop">
          <ac:chgData name="Іванна Пиркова" userId="33a1ab403d083c58" providerId="LiveId" clId="{3AB1B5EC-DC11-4414-B346-72389B66B293}" dt="2025-10-28T19:51:58.146" v="2132" actId="1440"/>
          <ac:picMkLst>
            <pc:docMk/>
            <pc:sldMk cId="3698839611" sldId="293"/>
            <ac:picMk id="5" creationId="{C547E319-7FCA-C7F8-F08E-422F0875980F}"/>
          </ac:picMkLst>
        </pc:picChg>
        <pc:picChg chg="add mod modCrop">
          <ac:chgData name="Іванна Пиркова" userId="33a1ab403d083c58" providerId="LiveId" clId="{3AB1B5EC-DC11-4414-B346-72389B66B293}" dt="2025-10-28T19:51:50.116" v="2128" actId="2085"/>
          <ac:picMkLst>
            <pc:docMk/>
            <pc:sldMk cId="3698839611" sldId="293"/>
            <ac:picMk id="7" creationId="{AC3D2E85-36A9-04A9-EC8D-492A098D5E9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A8699-B17C-488C-970B-E146CE6EAD5A}" type="datetimeFigureOut">
              <a:rPr lang="x-none" smtClean="0"/>
              <a:t>11.11.2025</a:t>
            </a:fld>
            <a:endParaRPr lang="x-none"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8489A-AA3B-4EE3-8866-7CAA5CB8F01B}" type="slidenum">
              <a:rPr lang="x-none" smtClean="0"/>
              <a:t>‹#›</a:t>
            </a:fld>
            <a:endParaRPr lang="x-none" dirty="0"/>
          </a:p>
        </p:txBody>
      </p:sp>
    </p:spTree>
    <p:extLst>
      <p:ext uri="{BB962C8B-B14F-4D97-AF65-F5344CB8AC3E}">
        <p14:creationId xmlns:p14="http://schemas.microsoft.com/office/powerpoint/2010/main" val="697827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7AA8489A-AA3B-4EE3-8866-7CAA5CB8F01B}" type="slidenum">
              <a:rPr lang="x-none" smtClean="0"/>
              <a:t>14</a:t>
            </a:fld>
            <a:endParaRPr lang="x-none" dirty="0"/>
          </a:p>
        </p:txBody>
      </p:sp>
    </p:spTree>
    <p:extLst>
      <p:ext uri="{BB962C8B-B14F-4D97-AF65-F5344CB8AC3E}">
        <p14:creationId xmlns:p14="http://schemas.microsoft.com/office/powerpoint/2010/main" val="131184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FA76F77-C70E-A7E1-1AAF-DFC861E5522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 xmlns:a16="http://schemas.microsoft.com/office/drawing/2014/main" id="{E95FC76F-FC40-1A8D-DCE9-7BE5966D03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 xmlns:a16="http://schemas.microsoft.com/office/drawing/2014/main" id="{EA95763E-2C62-262C-3A61-B0F9257AA21A}"/>
              </a:ext>
            </a:extLst>
          </p:cNvPr>
          <p:cNvSpPr>
            <a:spLocks noGrp="1"/>
          </p:cNvSpPr>
          <p:nvPr>
            <p:ph type="dt" sz="half" idx="10"/>
          </p:nvPr>
        </p:nvSpPr>
        <p:spPr/>
        <p:txBody>
          <a:bodyPr/>
          <a:lstStyle/>
          <a:p>
            <a:fld id="{0EE2D5ED-62F1-4CE3-AAB2-80B13F9E0C97}" type="datetimeFigureOut">
              <a:rPr lang="x-none" smtClean="0"/>
              <a:t>11.11.2025</a:t>
            </a:fld>
            <a:endParaRPr lang="x-none" dirty="0"/>
          </a:p>
        </p:txBody>
      </p:sp>
      <p:sp>
        <p:nvSpPr>
          <p:cNvPr id="5" name="Нижний колонтитул 4">
            <a:extLst>
              <a:ext uri="{FF2B5EF4-FFF2-40B4-BE49-F238E27FC236}">
                <a16:creationId xmlns="" xmlns:a16="http://schemas.microsoft.com/office/drawing/2014/main" id="{978F9734-6ED7-5877-EB85-34F115505632}"/>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 xmlns:a16="http://schemas.microsoft.com/office/drawing/2014/main" id="{16BE8EE8-9B52-F981-CAA8-6EBEAF1DC2A3}"/>
              </a:ext>
            </a:extLst>
          </p:cNvPr>
          <p:cNvSpPr>
            <a:spLocks noGrp="1"/>
          </p:cNvSpPr>
          <p:nvPr>
            <p:ph type="sldNum" sz="quarter" idx="12"/>
          </p:nvPr>
        </p:nvSpPr>
        <p:spPr/>
        <p:txBody>
          <a:bodyPr/>
          <a:lstStyle/>
          <a:p>
            <a:fld id="{D2CC6CDF-0706-4F54-B36E-135BFDDAB36C}" type="slidenum">
              <a:rPr lang="x-none" smtClean="0"/>
              <a:t>‹#›</a:t>
            </a:fld>
            <a:endParaRPr lang="x-none" dirty="0"/>
          </a:p>
        </p:txBody>
      </p:sp>
    </p:spTree>
    <p:extLst>
      <p:ext uri="{BB962C8B-B14F-4D97-AF65-F5344CB8AC3E}">
        <p14:creationId xmlns:p14="http://schemas.microsoft.com/office/powerpoint/2010/main" val="262030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14A7FA-114F-315A-D1BB-03CB1930F88E}"/>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5C698A40-DDCE-7C10-D5A0-9840CFFFE8B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3EEC563F-D907-7399-211B-57708D56963E}"/>
              </a:ext>
            </a:extLst>
          </p:cNvPr>
          <p:cNvSpPr>
            <a:spLocks noGrp="1"/>
          </p:cNvSpPr>
          <p:nvPr>
            <p:ph type="dt" sz="half" idx="10"/>
          </p:nvPr>
        </p:nvSpPr>
        <p:spPr/>
        <p:txBody>
          <a:bodyPr/>
          <a:lstStyle/>
          <a:p>
            <a:fld id="{0EE2D5ED-62F1-4CE3-AAB2-80B13F9E0C97}" type="datetimeFigureOut">
              <a:rPr lang="x-none" smtClean="0"/>
              <a:t>11.11.2025</a:t>
            </a:fld>
            <a:endParaRPr lang="x-none" dirty="0"/>
          </a:p>
        </p:txBody>
      </p:sp>
      <p:sp>
        <p:nvSpPr>
          <p:cNvPr id="5" name="Нижний колонтитул 4">
            <a:extLst>
              <a:ext uri="{FF2B5EF4-FFF2-40B4-BE49-F238E27FC236}">
                <a16:creationId xmlns="" xmlns:a16="http://schemas.microsoft.com/office/drawing/2014/main" id="{1B972A47-6617-3123-7E95-F8F633591A1D}"/>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 xmlns:a16="http://schemas.microsoft.com/office/drawing/2014/main" id="{B22D4477-45EA-8039-8B67-37C66477CFC9}"/>
              </a:ext>
            </a:extLst>
          </p:cNvPr>
          <p:cNvSpPr>
            <a:spLocks noGrp="1"/>
          </p:cNvSpPr>
          <p:nvPr>
            <p:ph type="sldNum" sz="quarter" idx="12"/>
          </p:nvPr>
        </p:nvSpPr>
        <p:spPr/>
        <p:txBody>
          <a:bodyPr/>
          <a:lstStyle/>
          <a:p>
            <a:fld id="{D2CC6CDF-0706-4F54-B36E-135BFDDAB36C}" type="slidenum">
              <a:rPr lang="x-none" smtClean="0"/>
              <a:t>‹#›</a:t>
            </a:fld>
            <a:endParaRPr lang="x-none" dirty="0"/>
          </a:p>
        </p:txBody>
      </p:sp>
    </p:spTree>
    <p:extLst>
      <p:ext uri="{BB962C8B-B14F-4D97-AF65-F5344CB8AC3E}">
        <p14:creationId xmlns:p14="http://schemas.microsoft.com/office/powerpoint/2010/main" val="396724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E94B3A09-F8DF-3F94-9A10-122AC1363A97}"/>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51AC5B04-81E0-58AD-F4A4-9D242D5F12E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3B3305A0-2EE9-A881-F826-E6076303F6D7}"/>
              </a:ext>
            </a:extLst>
          </p:cNvPr>
          <p:cNvSpPr>
            <a:spLocks noGrp="1"/>
          </p:cNvSpPr>
          <p:nvPr>
            <p:ph type="dt" sz="half" idx="10"/>
          </p:nvPr>
        </p:nvSpPr>
        <p:spPr/>
        <p:txBody>
          <a:bodyPr/>
          <a:lstStyle/>
          <a:p>
            <a:fld id="{0EE2D5ED-62F1-4CE3-AAB2-80B13F9E0C97}" type="datetimeFigureOut">
              <a:rPr lang="x-none" smtClean="0"/>
              <a:t>11.11.2025</a:t>
            </a:fld>
            <a:endParaRPr lang="x-none" dirty="0"/>
          </a:p>
        </p:txBody>
      </p:sp>
      <p:sp>
        <p:nvSpPr>
          <p:cNvPr id="5" name="Нижний колонтитул 4">
            <a:extLst>
              <a:ext uri="{FF2B5EF4-FFF2-40B4-BE49-F238E27FC236}">
                <a16:creationId xmlns="" xmlns:a16="http://schemas.microsoft.com/office/drawing/2014/main" id="{64506E96-A201-E54E-88AB-36941CC03171}"/>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 xmlns:a16="http://schemas.microsoft.com/office/drawing/2014/main" id="{C2F6B9B5-EA47-A71E-1978-2DEB533A2DEF}"/>
              </a:ext>
            </a:extLst>
          </p:cNvPr>
          <p:cNvSpPr>
            <a:spLocks noGrp="1"/>
          </p:cNvSpPr>
          <p:nvPr>
            <p:ph type="sldNum" sz="quarter" idx="12"/>
          </p:nvPr>
        </p:nvSpPr>
        <p:spPr/>
        <p:txBody>
          <a:bodyPr/>
          <a:lstStyle/>
          <a:p>
            <a:fld id="{D2CC6CDF-0706-4F54-B36E-135BFDDAB36C}" type="slidenum">
              <a:rPr lang="x-none" smtClean="0"/>
              <a:t>‹#›</a:t>
            </a:fld>
            <a:endParaRPr lang="x-none" dirty="0"/>
          </a:p>
        </p:txBody>
      </p:sp>
    </p:spTree>
    <p:extLst>
      <p:ext uri="{BB962C8B-B14F-4D97-AF65-F5344CB8AC3E}">
        <p14:creationId xmlns:p14="http://schemas.microsoft.com/office/powerpoint/2010/main" val="423138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02AA27B-157E-A6F5-E04B-8FD881002C97}"/>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52D2109A-0FE0-3850-7DAA-EC164AAC294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3E89994A-40C9-8341-188A-ADC18FA018AE}"/>
              </a:ext>
            </a:extLst>
          </p:cNvPr>
          <p:cNvSpPr>
            <a:spLocks noGrp="1"/>
          </p:cNvSpPr>
          <p:nvPr>
            <p:ph type="dt" sz="half" idx="10"/>
          </p:nvPr>
        </p:nvSpPr>
        <p:spPr/>
        <p:txBody>
          <a:bodyPr/>
          <a:lstStyle/>
          <a:p>
            <a:fld id="{0EE2D5ED-62F1-4CE3-AAB2-80B13F9E0C97}" type="datetimeFigureOut">
              <a:rPr lang="x-none" smtClean="0"/>
              <a:t>11.11.2025</a:t>
            </a:fld>
            <a:endParaRPr lang="x-none" dirty="0"/>
          </a:p>
        </p:txBody>
      </p:sp>
      <p:sp>
        <p:nvSpPr>
          <p:cNvPr id="5" name="Нижний колонтитул 4">
            <a:extLst>
              <a:ext uri="{FF2B5EF4-FFF2-40B4-BE49-F238E27FC236}">
                <a16:creationId xmlns="" xmlns:a16="http://schemas.microsoft.com/office/drawing/2014/main" id="{30122ED8-8A8B-BCC3-578D-A50B2ABBBE5E}"/>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 xmlns:a16="http://schemas.microsoft.com/office/drawing/2014/main" id="{3B6E7C0C-030A-28D7-0280-30B4F81742C7}"/>
              </a:ext>
            </a:extLst>
          </p:cNvPr>
          <p:cNvSpPr>
            <a:spLocks noGrp="1"/>
          </p:cNvSpPr>
          <p:nvPr>
            <p:ph type="sldNum" sz="quarter" idx="12"/>
          </p:nvPr>
        </p:nvSpPr>
        <p:spPr/>
        <p:txBody>
          <a:bodyPr/>
          <a:lstStyle/>
          <a:p>
            <a:fld id="{D2CC6CDF-0706-4F54-B36E-135BFDDAB36C}" type="slidenum">
              <a:rPr lang="x-none" smtClean="0"/>
              <a:t>‹#›</a:t>
            </a:fld>
            <a:endParaRPr lang="x-none" dirty="0"/>
          </a:p>
        </p:txBody>
      </p:sp>
    </p:spTree>
    <p:extLst>
      <p:ext uri="{BB962C8B-B14F-4D97-AF65-F5344CB8AC3E}">
        <p14:creationId xmlns:p14="http://schemas.microsoft.com/office/powerpoint/2010/main" val="210090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89F2955-0992-A940-3354-8E8DA14D486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 xmlns:a16="http://schemas.microsoft.com/office/drawing/2014/main" id="{D1EB5E8F-579D-31E9-2F0E-D30DD251B3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9C9DBC62-C9CE-D2D4-C774-1D8DD00D877E}"/>
              </a:ext>
            </a:extLst>
          </p:cNvPr>
          <p:cNvSpPr>
            <a:spLocks noGrp="1"/>
          </p:cNvSpPr>
          <p:nvPr>
            <p:ph type="dt" sz="half" idx="10"/>
          </p:nvPr>
        </p:nvSpPr>
        <p:spPr/>
        <p:txBody>
          <a:bodyPr/>
          <a:lstStyle/>
          <a:p>
            <a:fld id="{0EE2D5ED-62F1-4CE3-AAB2-80B13F9E0C97}" type="datetimeFigureOut">
              <a:rPr lang="x-none" smtClean="0"/>
              <a:t>11.11.2025</a:t>
            </a:fld>
            <a:endParaRPr lang="x-none" dirty="0"/>
          </a:p>
        </p:txBody>
      </p:sp>
      <p:sp>
        <p:nvSpPr>
          <p:cNvPr id="5" name="Нижний колонтитул 4">
            <a:extLst>
              <a:ext uri="{FF2B5EF4-FFF2-40B4-BE49-F238E27FC236}">
                <a16:creationId xmlns="" xmlns:a16="http://schemas.microsoft.com/office/drawing/2014/main" id="{3D3EDE65-3D91-4F82-2C2E-A737EF7AF612}"/>
              </a:ext>
            </a:extLst>
          </p:cNvPr>
          <p:cNvSpPr>
            <a:spLocks noGrp="1"/>
          </p:cNvSpPr>
          <p:nvPr>
            <p:ph type="ftr" sz="quarter" idx="11"/>
          </p:nvPr>
        </p:nvSpPr>
        <p:spPr/>
        <p:txBody>
          <a:bodyPr/>
          <a:lstStyle/>
          <a:p>
            <a:endParaRPr lang="x-none" dirty="0"/>
          </a:p>
        </p:txBody>
      </p:sp>
      <p:sp>
        <p:nvSpPr>
          <p:cNvPr id="6" name="Номер слайда 5">
            <a:extLst>
              <a:ext uri="{FF2B5EF4-FFF2-40B4-BE49-F238E27FC236}">
                <a16:creationId xmlns="" xmlns:a16="http://schemas.microsoft.com/office/drawing/2014/main" id="{EF34A515-A219-6805-29F1-E38B189C9FCB}"/>
              </a:ext>
            </a:extLst>
          </p:cNvPr>
          <p:cNvSpPr>
            <a:spLocks noGrp="1"/>
          </p:cNvSpPr>
          <p:nvPr>
            <p:ph type="sldNum" sz="quarter" idx="12"/>
          </p:nvPr>
        </p:nvSpPr>
        <p:spPr/>
        <p:txBody>
          <a:bodyPr/>
          <a:lstStyle/>
          <a:p>
            <a:fld id="{D2CC6CDF-0706-4F54-B36E-135BFDDAB36C}" type="slidenum">
              <a:rPr lang="x-none" smtClean="0"/>
              <a:t>‹#›</a:t>
            </a:fld>
            <a:endParaRPr lang="x-none" dirty="0"/>
          </a:p>
        </p:txBody>
      </p:sp>
    </p:spTree>
    <p:extLst>
      <p:ext uri="{BB962C8B-B14F-4D97-AF65-F5344CB8AC3E}">
        <p14:creationId xmlns:p14="http://schemas.microsoft.com/office/powerpoint/2010/main" val="182778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9E2A9B-425D-35D5-8A67-249C4F5E5C43}"/>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F3BF315B-A606-6488-3F0D-3E833313D2B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 xmlns:a16="http://schemas.microsoft.com/office/drawing/2014/main" id="{90D4FE22-B220-522B-4C00-59B74A495C4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 xmlns:a16="http://schemas.microsoft.com/office/drawing/2014/main" id="{FBD9AAD6-9FCB-37D6-0339-355F7EDC5B13}"/>
              </a:ext>
            </a:extLst>
          </p:cNvPr>
          <p:cNvSpPr>
            <a:spLocks noGrp="1"/>
          </p:cNvSpPr>
          <p:nvPr>
            <p:ph type="dt" sz="half" idx="10"/>
          </p:nvPr>
        </p:nvSpPr>
        <p:spPr/>
        <p:txBody>
          <a:bodyPr/>
          <a:lstStyle/>
          <a:p>
            <a:fld id="{0EE2D5ED-62F1-4CE3-AAB2-80B13F9E0C97}" type="datetimeFigureOut">
              <a:rPr lang="x-none" smtClean="0"/>
              <a:t>11.11.2025</a:t>
            </a:fld>
            <a:endParaRPr lang="x-none" dirty="0"/>
          </a:p>
        </p:txBody>
      </p:sp>
      <p:sp>
        <p:nvSpPr>
          <p:cNvPr id="6" name="Нижний колонтитул 5">
            <a:extLst>
              <a:ext uri="{FF2B5EF4-FFF2-40B4-BE49-F238E27FC236}">
                <a16:creationId xmlns="" xmlns:a16="http://schemas.microsoft.com/office/drawing/2014/main" id="{9B7BE579-9199-83B6-BEB7-1B45B75CA1B1}"/>
              </a:ext>
            </a:extLst>
          </p:cNvPr>
          <p:cNvSpPr>
            <a:spLocks noGrp="1"/>
          </p:cNvSpPr>
          <p:nvPr>
            <p:ph type="ftr" sz="quarter" idx="11"/>
          </p:nvPr>
        </p:nvSpPr>
        <p:spPr/>
        <p:txBody>
          <a:bodyPr/>
          <a:lstStyle/>
          <a:p>
            <a:endParaRPr lang="x-none" dirty="0"/>
          </a:p>
        </p:txBody>
      </p:sp>
      <p:sp>
        <p:nvSpPr>
          <p:cNvPr id="7" name="Номер слайда 6">
            <a:extLst>
              <a:ext uri="{FF2B5EF4-FFF2-40B4-BE49-F238E27FC236}">
                <a16:creationId xmlns="" xmlns:a16="http://schemas.microsoft.com/office/drawing/2014/main" id="{081B393C-DB06-57F4-2777-676C1BE8D5C2}"/>
              </a:ext>
            </a:extLst>
          </p:cNvPr>
          <p:cNvSpPr>
            <a:spLocks noGrp="1"/>
          </p:cNvSpPr>
          <p:nvPr>
            <p:ph type="sldNum" sz="quarter" idx="12"/>
          </p:nvPr>
        </p:nvSpPr>
        <p:spPr/>
        <p:txBody>
          <a:bodyPr/>
          <a:lstStyle/>
          <a:p>
            <a:fld id="{D2CC6CDF-0706-4F54-B36E-135BFDDAB36C}" type="slidenum">
              <a:rPr lang="x-none" smtClean="0"/>
              <a:t>‹#›</a:t>
            </a:fld>
            <a:endParaRPr lang="x-none" dirty="0"/>
          </a:p>
        </p:txBody>
      </p:sp>
    </p:spTree>
    <p:extLst>
      <p:ext uri="{BB962C8B-B14F-4D97-AF65-F5344CB8AC3E}">
        <p14:creationId xmlns:p14="http://schemas.microsoft.com/office/powerpoint/2010/main" val="216374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67546A4-0FEB-92C5-20AC-06984EDDE6BF}"/>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 xmlns:a16="http://schemas.microsoft.com/office/drawing/2014/main" id="{8ED9F819-1040-97D0-C057-9B24CD9AFD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24DF518A-D7F7-1D70-B7AE-B23BA5A6463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 xmlns:a16="http://schemas.microsoft.com/office/drawing/2014/main" id="{50F67917-1335-F337-B90D-5BDC2520E9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00284D5-4721-0832-A1AC-756B07B48E3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 xmlns:a16="http://schemas.microsoft.com/office/drawing/2014/main" id="{61414B17-A121-4F8C-071C-54BCD5A8AE7A}"/>
              </a:ext>
            </a:extLst>
          </p:cNvPr>
          <p:cNvSpPr>
            <a:spLocks noGrp="1"/>
          </p:cNvSpPr>
          <p:nvPr>
            <p:ph type="dt" sz="half" idx="10"/>
          </p:nvPr>
        </p:nvSpPr>
        <p:spPr/>
        <p:txBody>
          <a:bodyPr/>
          <a:lstStyle/>
          <a:p>
            <a:fld id="{0EE2D5ED-62F1-4CE3-AAB2-80B13F9E0C97}" type="datetimeFigureOut">
              <a:rPr lang="x-none" smtClean="0"/>
              <a:t>11.11.2025</a:t>
            </a:fld>
            <a:endParaRPr lang="x-none" dirty="0"/>
          </a:p>
        </p:txBody>
      </p:sp>
      <p:sp>
        <p:nvSpPr>
          <p:cNvPr id="8" name="Нижний колонтитул 7">
            <a:extLst>
              <a:ext uri="{FF2B5EF4-FFF2-40B4-BE49-F238E27FC236}">
                <a16:creationId xmlns="" xmlns:a16="http://schemas.microsoft.com/office/drawing/2014/main" id="{7D4D9D26-FF41-8973-9F87-49F25D02220A}"/>
              </a:ext>
            </a:extLst>
          </p:cNvPr>
          <p:cNvSpPr>
            <a:spLocks noGrp="1"/>
          </p:cNvSpPr>
          <p:nvPr>
            <p:ph type="ftr" sz="quarter" idx="11"/>
          </p:nvPr>
        </p:nvSpPr>
        <p:spPr/>
        <p:txBody>
          <a:bodyPr/>
          <a:lstStyle/>
          <a:p>
            <a:endParaRPr lang="x-none" dirty="0"/>
          </a:p>
        </p:txBody>
      </p:sp>
      <p:sp>
        <p:nvSpPr>
          <p:cNvPr id="9" name="Номер слайда 8">
            <a:extLst>
              <a:ext uri="{FF2B5EF4-FFF2-40B4-BE49-F238E27FC236}">
                <a16:creationId xmlns="" xmlns:a16="http://schemas.microsoft.com/office/drawing/2014/main" id="{A4DA431D-27AD-FCC4-A17C-929011CC89F8}"/>
              </a:ext>
            </a:extLst>
          </p:cNvPr>
          <p:cNvSpPr>
            <a:spLocks noGrp="1"/>
          </p:cNvSpPr>
          <p:nvPr>
            <p:ph type="sldNum" sz="quarter" idx="12"/>
          </p:nvPr>
        </p:nvSpPr>
        <p:spPr/>
        <p:txBody>
          <a:bodyPr/>
          <a:lstStyle/>
          <a:p>
            <a:fld id="{D2CC6CDF-0706-4F54-B36E-135BFDDAB36C}" type="slidenum">
              <a:rPr lang="x-none" smtClean="0"/>
              <a:t>‹#›</a:t>
            </a:fld>
            <a:endParaRPr lang="x-none" dirty="0"/>
          </a:p>
        </p:txBody>
      </p:sp>
    </p:spTree>
    <p:extLst>
      <p:ext uri="{BB962C8B-B14F-4D97-AF65-F5344CB8AC3E}">
        <p14:creationId xmlns:p14="http://schemas.microsoft.com/office/powerpoint/2010/main" val="391448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ACEB3BA-0C92-90C1-8E63-77A4763776E3}"/>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 xmlns:a16="http://schemas.microsoft.com/office/drawing/2014/main" id="{5B09C285-7D02-7081-0746-5F1145E99136}"/>
              </a:ext>
            </a:extLst>
          </p:cNvPr>
          <p:cNvSpPr>
            <a:spLocks noGrp="1"/>
          </p:cNvSpPr>
          <p:nvPr>
            <p:ph type="dt" sz="half" idx="10"/>
          </p:nvPr>
        </p:nvSpPr>
        <p:spPr/>
        <p:txBody>
          <a:bodyPr/>
          <a:lstStyle/>
          <a:p>
            <a:fld id="{0EE2D5ED-62F1-4CE3-AAB2-80B13F9E0C97}" type="datetimeFigureOut">
              <a:rPr lang="x-none" smtClean="0"/>
              <a:t>11.11.2025</a:t>
            </a:fld>
            <a:endParaRPr lang="x-none" dirty="0"/>
          </a:p>
        </p:txBody>
      </p:sp>
      <p:sp>
        <p:nvSpPr>
          <p:cNvPr id="4" name="Нижний колонтитул 3">
            <a:extLst>
              <a:ext uri="{FF2B5EF4-FFF2-40B4-BE49-F238E27FC236}">
                <a16:creationId xmlns="" xmlns:a16="http://schemas.microsoft.com/office/drawing/2014/main" id="{AC1A53EA-64EE-E3DF-FB48-9459A5A1C416}"/>
              </a:ext>
            </a:extLst>
          </p:cNvPr>
          <p:cNvSpPr>
            <a:spLocks noGrp="1"/>
          </p:cNvSpPr>
          <p:nvPr>
            <p:ph type="ftr" sz="quarter" idx="11"/>
          </p:nvPr>
        </p:nvSpPr>
        <p:spPr/>
        <p:txBody>
          <a:bodyPr/>
          <a:lstStyle/>
          <a:p>
            <a:endParaRPr lang="x-none" dirty="0"/>
          </a:p>
        </p:txBody>
      </p:sp>
      <p:sp>
        <p:nvSpPr>
          <p:cNvPr id="5" name="Номер слайда 4">
            <a:extLst>
              <a:ext uri="{FF2B5EF4-FFF2-40B4-BE49-F238E27FC236}">
                <a16:creationId xmlns="" xmlns:a16="http://schemas.microsoft.com/office/drawing/2014/main" id="{F3F2434A-3328-C9A1-E90A-7CAC39275228}"/>
              </a:ext>
            </a:extLst>
          </p:cNvPr>
          <p:cNvSpPr>
            <a:spLocks noGrp="1"/>
          </p:cNvSpPr>
          <p:nvPr>
            <p:ph type="sldNum" sz="quarter" idx="12"/>
          </p:nvPr>
        </p:nvSpPr>
        <p:spPr/>
        <p:txBody>
          <a:bodyPr/>
          <a:lstStyle/>
          <a:p>
            <a:fld id="{D2CC6CDF-0706-4F54-B36E-135BFDDAB36C}" type="slidenum">
              <a:rPr lang="x-none" smtClean="0"/>
              <a:t>‹#›</a:t>
            </a:fld>
            <a:endParaRPr lang="x-none" dirty="0"/>
          </a:p>
        </p:txBody>
      </p:sp>
    </p:spTree>
    <p:extLst>
      <p:ext uri="{BB962C8B-B14F-4D97-AF65-F5344CB8AC3E}">
        <p14:creationId xmlns:p14="http://schemas.microsoft.com/office/powerpoint/2010/main" val="1474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855DB983-39A3-10BF-F848-430BE3F91759}"/>
              </a:ext>
            </a:extLst>
          </p:cNvPr>
          <p:cNvSpPr>
            <a:spLocks noGrp="1"/>
          </p:cNvSpPr>
          <p:nvPr>
            <p:ph type="dt" sz="half" idx="10"/>
          </p:nvPr>
        </p:nvSpPr>
        <p:spPr/>
        <p:txBody>
          <a:bodyPr/>
          <a:lstStyle/>
          <a:p>
            <a:fld id="{0EE2D5ED-62F1-4CE3-AAB2-80B13F9E0C97}" type="datetimeFigureOut">
              <a:rPr lang="x-none" smtClean="0"/>
              <a:t>11.11.2025</a:t>
            </a:fld>
            <a:endParaRPr lang="x-none" dirty="0"/>
          </a:p>
        </p:txBody>
      </p:sp>
      <p:sp>
        <p:nvSpPr>
          <p:cNvPr id="3" name="Нижний колонтитул 2">
            <a:extLst>
              <a:ext uri="{FF2B5EF4-FFF2-40B4-BE49-F238E27FC236}">
                <a16:creationId xmlns="" xmlns:a16="http://schemas.microsoft.com/office/drawing/2014/main" id="{C79303FD-F402-22E6-2453-1491A68AB71B}"/>
              </a:ext>
            </a:extLst>
          </p:cNvPr>
          <p:cNvSpPr>
            <a:spLocks noGrp="1"/>
          </p:cNvSpPr>
          <p:nvPr>
            <p:ph type="ftr" sz="quarter" idx="11"/>
          </p:nvPr>
        </p:nvSpPr>
        <p:spPr/>
        <p:txBody>
          <a:bodyPr/>
          <a:lstStyle/>
          <a:p>
            <a:endParaRPr lang="x-none" dirty="0"/>
          </a:p>
        </p:txBody>
      </p:sp>
      <p:sp>
        <p:nvSpPr>
          <p:cNvPr id="4" name="Номер слайда 3">
            <a:extLst>
              <a:ext uri="{FF2B5EF4-FFF2-40B4-BE49-F238E27FC236}">
                <a16:creationId xmlns="" xmlns:a16="http://schemas.microsoft.com/office/drawing/2014/main" id="{2A6F50C2-B863-C7E3-56AB-91C3FCEA3719}"/>
              </a:ext>
            </a:extLst>
          </p:cNvPr>
          <p:cNvSpPr>
            <a:spLocks noGrp="1"/>
          </p:cNvSpPr>
          <p:nvPr>
            <p:ph type="sldNum" sz="quarter" idx="12"/>
          </p:nvPr>
        </p:nvSpPr>
        <p:spPr/>
        <p:txBody>
          <a:bodyPr/>
          <a:lstStyle/>
          <a:p>
            <a:fld id="{D2CC6CDF-0706-4F54-B36E-135BFDDAB36C}" type="slidenum">
              <a:rPr lang="x-none" smtClean="0"/>
              <a:t>‹#›</a:t>
            </a:fld>
            <a:endParaRPr lang="x-none" dirty="0"/>
          </a:p>
        </p:txBody>
      </p:sp>
    </p:spTree>
    <p:extLst>
      <p:ext uri="{BB962C8B-B14F-4D97-AF65-F5344CB8AC3E}">
        <p14:creationId xmlns:p14="http://schemas.microsoft.com/office/powerpoint/2010/main" val="293164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2CAEC0-18EB-921A-3AE9-488786919E7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 xmlns:a16="http://schemas.microsoft.com/office/drawing/2014/main" id="{1716059D-2338-B5FA-64E0-407A045F56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 xmlns:a16="http://schemas.microsoft.com/office/drawing/2014/main" id="{C4438773-C10F-1A1A-6EA2-2B3BB53B1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76022EED-7B11-8ABB-97B0-B2EF599D5B7A}"/>
              </a:ext>
            </a:extLst>
          </p:cNvPr>
          <p:cNvSpPr>
            <a:spLocks noGrp="1"/>
          </p:cNvSpPr>
          <p:nvPr>
            <p:ph type="dt" sz="half" idx="10"/>
          </p:nvPr>
        </p:nvSpPr>
        <p:spPr/>
        <p:txBody>
          <a:bodyPr/>
          <a:lstStyle/>
          <a:p>
            <a:fld id="{0EE2D5ED-62F1-4CE3-AAB2-80B13F9E0C97}" type="datetimeFigureOut">
              <a:rPr lang="x-none" smtClean="0"/>
              <a:t>11.11.2025</a:t>
            </a:fld>
            <a:endParaRPr lang="x-none" dirty="0"/>
          </a:p>
        </p:txBody>
      </p:sp>
      <p:sp>
        <p:nvSpPr>
          <p:cNvPr id="6" name="Нижний колонтитул 5">
            <a:extLst>
              <a:ext uri="{FF2B5EF4-FFF2-40B4-BE49-F238E27FC236}">
                <a16:creationId xmlns="" xmlns:a16="http://schemas.microsoft.com/office/drawing/2014/main" id="{02D4D452-7B67-A7DA-1A03-3825CB4FE5CC}"/>
              </a:ext>
            </a:extLst>
          </p:cNvPr>
          <p:cNvSpPr>
            <a:spLocks noGrp="1"/>
          </p:cNvSpPr>
          <p:nvPr>
            <p:ph type="ftr" sz="quarter" idx="11"/>
          </p:nvPr>
        </p:nvSpPr>
        <p:spPr/>
        <p:txBody>
          <a:bodyPr/>
          <a:lstStyle/>
          <a:p>
            <a:endParaRPr lang="x-none" dirty="0"/>
          </a:p>
        </p:txBody>
      </p:sp>
      <p:sp>
        <p:nvSpPr>
          <p:cNvPr id="7" name="Номер слайда 6">
            <a:extLst>
              <a:ext uri="{FF2B5EF4-FFF2-40B4-BE49-F238E27FC236}">
                <a16:creationId xmlns="" xmlns:a16="http://schemas.microsoft.com/office/drawing/2014/main" id="{5B0B9BDF-44F4-4B9C-8BEF-3352BEF67D17}"/>
              </a:ext>
            </a:extLst>
          </p:cNvPr>
          <p:cNvSpPr>
            <a:spLocks noGrp="1"/>
          </p:cNvSpPr>
          <p:nvPr>
            <p:ph type="sldNum" sz="quarter" idx="12"/>
          </p:nvPr>
        </p:nvSpPr>
        <p:spPr/>
        <p:txBody>
          <a:bodyPr/>
          <a:lstStyle/>
          <a:p>
            <a:fld id="{D2CC6CDF-0706-4F54-B36E-135BFDDAB36C}" type="slidenum">
              <a:rPr lang="x-none" smtClean="0"/>
              <a:t>‹#›</a:t>
            </a:fld>
            <a:endParaRPr lang="x-none" dirty="0"/>
          </a:p>
        </p:txBody>
      </p:sp>
    </p:spTree>
    <p:extLst>
      <p:ext uri="{BB962C8B-B14F-4D97-AF65-F5344CB8AC3E}">
        <p14:creationId xmlns:p14="http://schemas.microsoft.com/office/powerpoint/2010/main" val="426328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D342505-1832-90BF-AC85-AEE4BE23CB8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 xmlns:a16="http://schemas.microsoft.com/office/drawing/2014/main" id="{4F93D40E-FED3-AAB6-F0A9-11161A4F5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dirty="0"/>
          </a:p>
        </p:txBody>
      </p:sp>
      <p:sp>
        <p:nvSpPr>
          <p:cNvPr id="4" name="Текст 3">
            <a:extLst>
              <a:ext uri="{FF2B5EF4-FFF2-40B4-BE49-F238E27FC236}">
                <a16:creationId xmlns="" xmlns:a16="http://schemas.microsoft.com/office/drawing/2014/main" id="{3AA22AFE-512F-8F5F-94F4-722486A15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2406E185-3A7F-6BFD-895D-67A562037FB6}"/>
              </a:ext>
            </a:extLst>
          </p:cNvPr>
          <p:cNvSpPr>
            <a:spLocks noGrp="1"/>
          </p:cNvSpPr>
          <p:nvPr>
            <p:ph type="dt" sz="half" idx="10"/>
          </p:nvPr>
        </p:nvSpPr>
        <p:spPr/>
        <p:txBody>
          <a:bodyPr/>
          <a:lstStyle/>
          <a:p>
            <a:fld id="{0EE2D5ED-62F1-4CE3-AAB2-80B13F9E0C97}" type="datetimeFigureOut">
              <a:rPr lang="x-none" smtClean="0"/>
              <a:t>11.11.2025</a:t>
            </a:fld>
            <a:endParaRPr lang="x-none" dirty="0"/>
          </a:p>
        </p:txBody>
      </p:sp>
      <p:sp>
        <p:nvSpPr>
          <p:cNvPr id="6" name="Нижний колонтитул 5">
            <a:extLst>
              <a:ext uri="{FF2B5EF4-FFF2-40B4-BE49-F238E27FC236}">
                <a16:creationId xmlns="" xmlns:a16="http://schemas.microsoft.com/office/drawing/2014/main" id="{E7C9E7CC-48AE-1082-A150-46F4F36C8A7A}"/>
              </a:ext>
            </a:extLst>
          </p:cNvPr>
          <p:cNvSpPr>
            <a:spLocks noGrp="1"/>
          </p:cNvSpPr>
          <p:nvPr>
            <p:ph type="ftr" sz="quarter" idx="11"/>
          </p:nvPr>
        </p:nvSpPr>
        <p:spPr/>
        <p:txBody>
          <a:bodyPr/>
          <a:lstStyle/>
          <a:p>
            <a:endParaRPr lang="x-none" dirty="0"/>
          </a:p>
        </p:txBody>
      </p:sp>
      <p:sp>
        <p:nvSpPr>
          <p:cNvPr id="7" name="Номер слайда 6">
            <a:extLst>
              <a:ext uri="{FF2B5EF4-FFF2-40B4-BE49-F238E27FC236}">
                <a16:creationId xmlns="" xmlns:a16="http://schemas.microsoft.com/office/drawing/2014/main" id="{5F50B947-9A10-46A9-0C94-BD173F5AB6DF}"/>
              </a:ext>
            </a:extLst>
          </p:cNvPr>
          <p:cNvSpPr>
            <a:spLocks noGrp="1"/>
          </p:cNvSpPr>
          <p:nvPr>
            <p:ph type="sldNum" sz="quarter" idx="12"/>
          </p:nvPr>
        </p:nvSpPr>
        <p:spPr/>
        <p:txBody>
          <a:bodyPr/>
          <a:lstStyle/>
          <a:p>
            <a:fld id="{D2CC6CDF-0706-4F54-B36E-135BFDDAB36C}" type="slidenum">
              <a:rPr lang="x-none" smtClean="0"/>
              <a:t>‹#›</a:t>
            </a:fld>
            <a:endParaRPr lang="x-none" dirty="0"/>
          </a:p>
        </p:txBody>
      </p:sp>
    </p:spTree>
    <p:extLst>
      <p:ext uri="{BB962C8B-B14F-4D97-AF65-F5344CB8AC3E}">
        <p14:creationId xmlns:p14="http://schemas.microsoft.com/office/powerpoint/2010/main" val="2198754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972104-56ED-2E5D-E060-253764D6F6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 xmlns:a16="http://schemas.microsoft.com/office/drawing/2014/main" id="{B7B91B65-30CD-7D69-7DE7-211DC385E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A6720568-ABF6-02C9-3641-5FDD66BC68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2D5ED-62F1-4CE3-AAB2-80B13F9E0C97}" type="datetimeFigureOut">
              <a:rPr lang="x-none" smtClean="0"/>
              <a:t>11.11.2025</a:t>
            </a:fld>
            <a:endParaRPr lang="x-none" dirty="0"/>
          </a:p>
        </p:txBody>
      </p:sp>
      <p:sp>
        <p:nvSpPr>
          <p:cNvPr id="5" name="Нижний колонтитул 4">
            <a:extLst>
              <a:ext uri="{FF2B5EF4-FFF2-40B4-BE49-F238E27FC236}">
                <a16:creationId xmlns="" xmlns:a16="http://schemas.microsoft.com/office/drawing/2014/main" id="{A30F9C7B-16E5-64F5-F0C5-D1D466255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dirty="0"/>
          </a:p>
        </p:txBody>
      </p:sp>
      <p:sp>
        <p:nvSpPr>
          <p:cNvPr id="6" name="Номер слайда 5">
            <a:extLst>
              <a:ext uri="{FF2B5EF4-FFF2-40B4-BE49-F238E27FC236}">
                <a16:creationId xmlns="" xmlns:a16="http://schemas.microsoft.com/office/drawing/2014/main" id="{25333BEA-7358-2346-8D0A-B0E4C3C7CF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C6CDF-0706-4F54-B36E-135BFDDAB36C}" type="slidenum">
              <a:rPr lang="x-none" smtClean="0"/>
              <a:t>‹#›</a:t>
            </a:fld>
            <a:endParaRPr lang="x-none" dirty="0"/>
          </a:p>
        </p:txBody>
      </p:sp>
    </p:spTree>
    <p:extLst>
      <p:ext uri="{BB962C8B-B14F-4D97-AF65-F5344CB8AC3E}">
        <p14:creationId xmlns:p14="http://schemas.microsoft.com/office/powerpoint/2010/main" val="10436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zakon.rada.gov.ua/laws/show/995_085#Text" TargetMode="External"/><Relationship Id="rId3" Type="http://schemas.openxmlformats.org/officeDocument/2006/relationships/hyperlink" Target="https://zakon.rada.gov.ua/laws/show/254%D0%BA/96-%D0%B2%D1%80#Text" TargetMode="External"/><Relationship Id="rId7" Type="http://schemas.openxmlformats.org/officeDocument/2006/relationships/hyperlink" Target="https://zakon.rada.gov.ua/laws/show/995_068#Text"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zakon.rada.gov.ua/laws/show/995_043#Text" TargetMode="External"/><Relationship Id="rId5" Type="http://schemas.openxmlformats.org/officeDocument/2006/relationships/hyperlink" Target="https://ccl.org.ua/posts/2021/11/hartiya-osnovnyh-prav-yevropejskogo-soyuzu/" TargetMode="External"/><Relationship Id="rId10" Type="http://schemas.openxmlformats.org/officeDocument/2006/relationships/hyperlink" Target="https://zakon.rada.gov.ua/laws/show/2341-14#Text" TargetMode="External"/><Relationship Id="rId4" Type="http://schemas.openxmlformats.org/officeDocument/2006/relationships/hyperlink" Target="https://zakon.rada.gov.ua/laws/show/995_004#Text" TargetMode="External"/><Relationship Id="rId9" Type="http://schemas.openxmlformats.org/officeDocument/2006/relationships/hyperlink" Target="https://zakon.rada.gov.ua/laws/show/995_588#Text"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court.gov.ua/eng/supreme/pres-centr/news/1248789/" TargetMode="External"/><Relationship Id="rId3" Type="http://schemas.openxmlformats.org/officeDocument/2006/relationships/hyperlink" Target="https://zakon.rada.gov.ua/laws/show/365-2024-%D0%BF#Text" TargetMode="External"/><Relationship Id="rId7" Type="http://schemas.openxmlformats.org/officeDocument/2006/relationships/hyperlink" Target="https://zakon.rada.gov.ua/laws/show/974_h94#Text"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zakon.rada.gov.ua/laws/show/974_b56#Text" TargetMode="External"/><Relationship Id="rId5" Type="http://schemas.openxmlformats.org/officeDocument/2006/relationships/hyperlink" Target="https://ks.echr.coe.int/documents/d/echr-ks/guide_art_3_ukr" TargetMode="External"/><Relationship Id="rId10" Type="http://schemas.openxmlformats.org/officeDocument/2006/relationships/hyperlink" Target="https://zakon.rada.gov.ua/laws/show/2812-20#Text" TargetMode="External"/><Relationship Id="rId4" Type="http://schemas.openxmlformats.org/officeDocument/2006/relationships/hyperlink" Target="https://www.sumyjust.gov.ua/urok-21-osoblyvosti-zastosuvannya-statti-3-zaborona-katuvannya-konvencziyi-pro-zahyst-prav-lyudyny-i-osnovopolozhnyh-svobod/" TargetMode="External"/><Relationship Id="rId9" Type="http://schemas.openxmlformats.org/officeDocument/2006/relationships/hyperlink" Target="https://zakon.rada.gov.ua/laws/show/1549-2024-%D0%BF#Text" TargetMode="Externa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C7E6C78D-B561-7C1A-635A-C01871C19C3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a:extLst>
              <a:ext uri="{FF2B5EF4-FFF2-40B4-BE49-F238E27FC236}">
                <a16:creationId xmlns="" xmlns:a16="http://schemas.microsoft.com/office/drawing/2014/main" id="{D634EB0C-6314-0930-AAB7-BB1EAE09852B}"/>
              </a:ext>
            </a:extLst>
          </p:cNvPr>
          <p:cNvSpPr/>
          <p:nvPr/>
        </p:nvSpPr>
        <p:spPr>
          <a:xfrm>
            <a:off x="1185900" y="1285701"/>
            <a:ext cx="9820197" cy="4188275"/>
          </a:xfrm>
          <a:prstGeom prst="rect">
            <a:avLst/>
          </a:prstGeom>
          <a:solidFill>
            <a:schemeClr val="bg1">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000"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 xmlns:a16="http://schemas.microsoft.com/office/drawing/2014/main" id="{449B65F5-E677-685F-E4EC-912F379ECAC8}"/>
              </a:ext>
            </a:extLst>
          </p:cNvPr>
          <p:cNvSpPr txBox="1"/>
          <p:nvPr/>
        </p:nvSpPr>
        <p:spPr>
          <a:xfrm>
            <a:off x="1843548" y="1967061"/>
            <a:ext cx="8504903" cy="2123658"/>
          </a:xfrm>
          <a:prstGeom prst="rect">
            <a:avLst/>
          </a:prstGeom>
          <a:noFill/>
        </p:spPr>
        <p:txBody>
          <a:bodyPr wrap="square" rtlCol="0">
            <a:spAutoFit/>
          </a:bodyPr>
          <a:lstStyle/>
          <a:p>
            <a:pPr algn="ctr"/>
            <a:r>
              <a:rPr lang="uk-UA" sz="2800" b="1" dirty="0" smtClean="0">
                <a:latin typeface="Times New Roman" panose="02020603050405020304" pitchFamily="18" charset="0"/>
                <a:cs typeface="Times New Roman" panose="02020603050405020304" pitchFamily="18" charset="0"/>
              </a:rPr>
              <a:t>ЛЕКЦІЯ 5.</a:t>
            </a:r>
          </a:p>
          <a:p>
            <a:pPr algn="ctr"/>
            <a:r>
              <a:rPr lang="uk-UA" sz="2800" b="1" dirty="0" smtClean="0">
                <a:latin typeface="Times New Roman" panose="02020603050405020304" pitchFamily="18" charset="0"/>
                <a:cs typeface="Times New Roman" panose="02020603050405020304" pitchFamily="18" charset="0"/>
              </a:rPr>
              <a:t>Право на життя та заборона катування, нелюдського або такого</a:t>
            </a:r>
            <a:r>
              <a:rPr lang="uk-UA" sz="2800" b="1" dirty="0">
                <a:latin typeface="Times New Roman" panose="02020603050405020304" pitchFamily="18" charset="0"/>
                <a:cs typeface="Times New Roman" panose="02020603050405020304" pitchFamily="18" charset="0"/>
              </a:rPr>
              <a:t>, що принижує гідність, поводження </a:t>
            </a:r>
            <a:r>
              <a:rPr lang="uk-UA" sz="2800" b="1" dirty="0" smtClean="0">
                <a:latin typeface="Times New Roman" panose="02020603050405020304" pitchFamily="18" charset="0"/>
                <a:cs typeface="Times New Roman" panose="02020603050405020304" pitchFamily="18" charset="0"/>
              </a:rPr>
              <a:t>та покарання у практиці ЄСПЛ</a:t>
            </a:r>
            <a:endParaRPr lang="uk-UA" sz="2800" b="1" dirty="0">
              <a:latin typeface="Times New Roman" panose="02020603050405020304" pitchFamily="18" charset="0"/>
              <a:cs typeface="Times New Roman" panose="02020603050405020304" pitchFamily="18" charset="0"/>
            </a:endParaRPr>
          </a:p>
          <a:p>
            <a:pPr algn="ctr"/>
            <a:endParaRPr lang="uk-UA"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814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19F64209-7CBE-6599-9DC2-871E1DB39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B1D5BAA5-0C50-5D3F-AA40-8BB90F8DEA89}"/>
              </a:ext>
            </a:extLst>
          </p:cNvPr>
          <p:cNvSpPr txBox="1"/>
          <p:nvPr/>
        </p:nvSpPr>
        <p:spPr>
          <a:xfrm>
            <a:off x="6455175" y="2262307"/>
            <a:ext cx="5138393" cy="3464603"/>
          </a:xfrm>
          <a:prstGeom prst="rect">
            <a:avLst/>
          </a:prstGeom>
          <a:solidFill>
            <a:schemeClr val="bg1">
              <a:alpha val="60000"/>
            </a:schemeClr>
          </a:solidFill>
          <a:ln>
            <a:solidFill>
              <a:schemeClr val="bg1"/>
            </a:solidFill>
          </a:ln>
        </p:spPr>
        <p:txBody>
          <a:bodyPr wrap="square">
            <a:spAutoFit/>
          </a:bodyPr>
          <a:lstStyle/>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поводження з особами, які мають психічні розлади</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примусові заходи медичного характеру</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надання медичної допомоги</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примусове годування</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зберігання медичної документації</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зараження смертельною хворобою</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застосування спецзасобів та зброї</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застосування сили</a:t>
            </a:r>
          </a:p>
        </p:txBody>
      </p:sp>
      <p:sp>
        <p:nvSpPr>
          <p:cNvPr id="4" name="TextBox 3">
            <a:extLst>
              <a:ext uri="{FF2B5EF4-FFF2-40B4-BE49-F238E27FC236}">
                <a16:creationId xmlns="" xmlns:a16="http://schemas.microsoft.com/office/drawing/2014/main" id="{23F13AC7-63DC-39F9-3099-96D073E2B773}"/>
              </a:ext>
            </a:extLst>
          </p:cNvPr>
          <p:cNvSpPr txBox="1"/>
          <p:nvPr/>
        </p:nvSpPr>
        <p:spPr>
          <a:xfrm>
            <a:off x="3048785" y="669991"/>
            <a:ext cx="6094428" cy="460895"/>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x-none" sz="2400" b="1" kern="100" dirty="0">
                <a:effectLst/>
                <a:latin typeface="Times New Roman" panose="02020603050405020304" pitchFamily="18" charset="0"/>
                <a:ea typeface="Calibri" panose="020F0502020204030204" pitchFamily="34" charset="0"/>
                <a:cs typeface="Times New Roman" panose="02020603050405020304" pitchFamily="18" charset="0"/>
              </a:rPr>
              <a:t>Сфера застосування статті 3 Конвенції:</a:t>
            </a:r>
          </a:p>
        </p:txBody>
      </p:sp>
      <p:sp>
        <p:nvSpPr>
          <p:cNvPr id="6" name="TextBox 5">
            <a:extLst>
              <a:ext uri="{FF2B5EF4-FFF2-40B4-BE49-F238E27FC236}">
                <a16:creationId xmlns="" xmlns:a16="http://schemas.microsoft.com/office/drawing/2014/main" id="{9E2CFE27-298D-3660-920A-D4C311492D7D}"/>
              </a:ext>
            </a:extLst>
          </p:cNvPr>
          <p:cNvSpPr txBox="1"/>
          <p:nvPr/>
        </p:nvSpPr>
        <p:spPr>
          <a:xfrm>
            <a:off x="598432" y="1965943"/>
            <a:ext cx="5138393" cy="4057329"/>
          </a:xfrm>
          <a:prstGeom prst="rect">
            <a:avLst/>
          </a:prstGeom>
          <a:solidFill>
            <a:schemeClr val="bg1">
              <a:alpha val="60000"/>
            </a:schemeClr>
          </a:solidFill>
          <a:ln>
            <a:solidFill>
              <a:schemeClr val="bg1"/>
            </a:solidFill>
          </a:ln>
        </p:spPr>
        <p:txBody>
          <a:bodyPr wrap="square">
            <a:spAutoFit/>
          </a:bodyPr>
          <a:lstStyle/>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перебування особи під контролем держави</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розслідування скарг про погане поводження</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розслідування фактів, що свідчать про погане поводження</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компенсація у зв’язку з поганим поводженням</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усі питання перебування під вартою та/або під контролем державних органів</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очікування покарання</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затримання осіб, які мають серйозні фізичні вади</a:t>
            </a:r>
          </a:p>
          <a:p>
            <a:pPr lvl="0" indent="28440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дисциплінарні покарання</a:t>
            </a:r>
          </a:p>
        </p:txBody>
      </p:sp>
    </p:spTree>
    <p:extLst>
      <p:ext uri="{BB962C8B-B14F-4D97-AF65-F5344CB8AC3E}">
        <p14:creationId xmlns:p14="http://schemas.microsoft.com/office/powerpoint/2010/main" val="38834118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6CF76AB5-B85D-314E-2175-FAEC4F03B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AD3D5BEF-4681-A495-35DA-5BF1D0164DB6}"/>
              </a:ext>
            </a:extLst>
          </p:cNvPr>
          <p:cNvSpPr txBox="1"/>
          <p:nvPr/>
        </p:nvSpPr>
        <p:spPr>
          <a:xfrm>
            <a:off x="6455179" y="1914482"/>
            <a:ext cx="5138393" cy="4159921"/>
          </a:xfrm>
          <a:prstGeom prst="rect">
            <a:avLst/>
          </a:prstGeom>
          <a:solidFill>
            <a:schemeClr val="bg1">
              <a:alpha val="60000"/>
            </a:schemeClr>
          </a:solidFill>
          <a:ln>
            <a:solidFill>
              <a:schemeClr val="bg1"/>
            </a:solidFill>
          </a:ln>
        </p:spPr>
        <p:txBody>
          <a:bodyPr wrap="square">
            <a:spAutoFit/>
          </a:bodyPr>
          <a:lstStyle/>
          <a:p>
            <a:pPr indent="285750" algn="just">
              <a:lnSpc>
                <a:spcPct val="107000"/>
              </a:lnSpc>
              <a:spcAft>
                <a:spcPts val="800"/>
              </a:spcAft>
              <a:buSzPts val="1000"/>
              <a:buFont typeface="Wingdings" panose="05000000000000000000" pitchFamily="2" charset="2"/>
              <a:buChar char="ü"/>
              <a:tabLst>
                <a:tab pos="457200" algn="l"/>
              </a:tabLst>
            </a:pPr>
            <a:r>
              <a:rPr lang="x-none" kern="100" dirty="0">
                <a:latin typeface="Times New Roman" panose="02020603050405020304" pitchFamily="18" charset="0"/>
                <a:ea typeface="Calibri" panose="020F0502020204030204" pitchFamily="34" charset="0"/>
                <a:cs typeface="Times New Roman" panose="02020603050405020304" pitchFamily="18" charset="0"/>
              </a:rPr>
              <a:t>опікуни та піклувальники</a:t>
            </a:r>
            <a:endParaRPr lang="uk-UA"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насильство в сім’ї</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усиновлення</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притулки, дитячі садочки, школи, інтернати, дитячі табори</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вислання, депортація, екстрадиція</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торгівля людьми</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кабала</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сексуальне рабство</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дискримінація за ознаками раси, статі, національності, релігії, сексуальної орієнтації</a:t>
            </a:r>
          </a:p>
        </p:txBody>
      </p:sp>
      <p:sp>
        <p:nvSpPr>
          <p:cNvPr id="10" name="TextBox 9">
            <a:extLst>
              <a:ext uri="{FF2B5EF4-FFF2-40B4-BE49-F238E27FC236}">
                <a16:creationId xmlns="" xmlns:a16="http://schemas.microsoft.com/office/drawing/2014/main" id="{446540F2-2495-86BA-B0BA-DF99DB7D4124}"/>
              </a:ext>
            </a:extLst>
          </p:cNvPr>
          <p:cNvSpPr txBox="1"/>
          <p:nvPr/>
        </p:nvSpPr>
        <p:spPr>
          <a:xfrm>
            <a:off x="3048785" y="669990"/>
            <a:ext cx="6094428" cy="460895"/>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SzPts val="1000"/>
              <a:tabLst>
                <a:tab pos="457200" algn="l"/>
              </a:tabLst>
            </a:pPr>
            <a:r>
              <a:rPr lang="x-none" sz="2400" b="1" dirty="0">
                <a:latin typeface="Times New Roman" panose="02020603050405020304" pitchFamily="18" charset="0"/>
                <a:cs typeface="Times New Roman" panose="02020603050405020304" pitchFamily="18" charset="0"/>
              </a:rPr>
              <a:t>Сфера застосування статті 3 Конвенції:</a:t>
            </a:r>
            <a:endParaRPr lang="uk-UA" sz="24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21A58A92-C9AB-BDC3-D2F0-5DD772E18A55}"/>
              </a:ext>
            </a:extLst>
          </p:cNvPr>
          <p:cNvSpPr txBox="1"/>
          <p:nvPr/>
        </p:nvSpPr>
        <p:spPr>
          <a:xfrm>
            <a:off x="598430" y="1820994"/>
            <a:ext cx="5138393" cy="4346896"/>
          </a:xfrm>
          <a:prstGeom prst="rect">
            <a:avLst/>
          </a:prstGeom>
          <a:solidFill>
            <a:schemeClr val="bg1">
              <a:alpha val="60000"/>
            </a:schemeClr>
          </a:solidFill>
          <a:ln>
            <a:solidFill>
              <a:schemeClr val="bg1"/>
            </a:solidFill>
          </a:ln>
        </p:spPr>
        <p:txBody>
          <a:bodyPr wrap="square">
            <a:spAutoFit/>
          </a:bodyPr>
          <a:lstStyle/>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надзвичайні ситуації</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надзвичайний стан</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планування та проведення операцій із застосуванням сили</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зникнення особи</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безпечність спорудження та експлуатації об’єктів</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загроза поганого поводження</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попередження поганого поводження з боку цивільних осіб</a:t>
            </a:r>
          </a:p>
          <a:p>
            <a:pPr lvl="0" indent="285750" algn="just">
              <a:lnSpc>
                <a:spcPct val="107000"/>
              </a:lnSpc>
              <a:spcAft>
                <a:spcPts val="800"/>
              </a:spcAft>
              <a:buSzPts val="1000"/>
              <a:buFont typeface="Wingdings" panose="05000000000000000000" pitchFamily="2" charset="2"/>
              <a:buChar char="ü"/>
              <a:tabLst>
                <a:tab pos="457200" algn="l"/>
              </a:tabLst>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особи, що знаходяться під опікою та піклуванням</a:t>
            </a:r>
          </a:p>
        </p:txBody>
      </p:sp>
    </p:spTree>
    <p:extLst>
      <p:ext uri="{BB962C8B-B14F-4D97-AF65-F5344CB8AC3E}">
        <p14:creationId xmlns:p14="http://schemas.microsoft.com/office/powerpoint/2010/main" val="28603404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2229640-9278-FEE5-E4A3-0AD5ED7C783F}"/>
            </a:ext>
          </a:extLst>
        </p:cNvPr>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320B1F5E-7EBA-EDD5-B7C8-F21E5C83295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Прямоугольник 7">
            <a:extLst>
              <a:ext uri="{FF2B5EF4-FFF2-40B4-BE49-F238E27FC236}">
                <a16:creationId xmlns="" xmlns:a16="http://schemas.microsoft.com/office/drawing/2014/main" id="{64F007D6-B78B-3AB6-C9E7-C4719355C427}"/>
              </a:ext>
            </a:extLst>
          </p:cNvPr>
          <p:cNvSpPr/>
          <p:nvPr/>
        </p:nvSpPr>
        <p:spPr>
          <a:xfrm>
            <a:off x="2419546" y="1846149"/>
            <a:ext cx="7352908" cy="1721394"/>
          </a:xfrm>
          <a:prstGeom prst="rect">
            <a:avLst/>
          </a:prstGeom>
          <a:solidFill>
            <a:schemeClr val="bg1">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6" name="TextBox 5">
            <a:extLst>
              <a:ext uri="{FF2B5EF4-FFF2-40B4-BE49-F238E27FC236}">
                <a16:creationId xmlns="" xmlns:a16="http://schemas.microsoft.com/office/drawing/2014/main" id="{A06E93BD-7B16-29BA-6F5C-302BE6A6C605}"/>
              </a:ext>
            </a:extLst>
          </p:cNvPr>
          <p:cNvSpPr txBox="1"/>
          <p:nvPr/>
        </p:nvSpPr>
        <p:spPr>
          <a:xfrm>
            <a:off x="2797797" y="2215205"/>
            <a:ext cx="6596406" cy="983283"/>
          </a:xfrm>
          <a:prstGeom prst="rect">
            <a:avLst/>
          </a:prstGeom>
          <a:noFill/>
        </p:spPr>
        <p:txBody>
          <a:bodyPr wrap="square">
            <a:spAutoFit/>
          </a:bodyPr>
          <a:lstStyle/>
          <a:p>
            <a:pPr algn="ctr">
              <a:lnSpc>
                <a:spcPct val="107000"/>
              </a:lnSpc>
              <a:spcAft>
                <a:spcPts val="800"/>
              </a:spcAft>
              <a:buNone/>
            </a:pP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Практика ЄСПЛ щодо застосування статті 3 ЄКПЛ</a:t>
            </a:r>
            <a:endParaRPr lang="x-none"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68203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27105DD8-00CC-8658-8B10-F6F3C4D52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C3DF9FB0-46FA-CBE1-93AE-03A0606C6331}"/>
              </a:ext>
            </a:extLst>
          </p:cNvPr>
          <p:cNvSpPr txBox="1"/>
          <p:nvPr/>
        </p:nvSpPr>
        <p:spPr>
          <a:xfrm>
            <a:off x="1810559" y="640760"/>
            <a:ext cx="8570880" cy="368755"/>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ЄСПЛ у своїй практиці визнав «катуванням» наступні протиправні діяння:</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A5FAF161-2BB0-F558-047F-2488AA65AE9E}"/>
              </a:ext>
            </a:extLst>
          </p:cNvPr>
          <p:cNvSpPr txBox="1"/>
          <p:nvPr/>
        </p:nvSpPr>
        <p:spPr>
          <a:xfrm>
            <a:off x="7190123" y="1506017"/>
            <a:ext cx="4337214" cy="1907189"/>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«Аксой проти Туреччини»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Aksoy v</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Turkey</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 1996 року</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Заявник був роздягнений догола зі зв’язаними за спиною руками; його підвісили за руки («палестинське повішення») представники Держави під час його перебування під вартою в поліції з метою отримання зізнання</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1C5F3D83-A6DE-E1EA-302D-360BF1BB4EC2}"/>
              </a:ext>
            </a:extLst>
          </p:cNvPr>
          <p:cNvSpPr txBox="1"/>
          <p:nvPr/>
        </p:nvSpPr>
        <p:spPr>
          <a:xfrm>
            <a:off x="664663" y="3166216"/>
            <a:ext cx="6040937" cy="3058530"/>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«Айдин проти Туреччини»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Aydin v</a:t>
            </a:r>
            <a:r>
              <a:rPr lang="ru-RU" sz="15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Turkey</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 1997 року</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sz="1500" kern="100" dirty="0">
                <a:effectLst/>
                <a:latin typeface="Times New Roman" panose="02020603050405020304" pitchFamily="18" charset="0"/>
                <a:ea typeface="Calibri" panose="020F0502020204030204" pitchFamily="34" charset="0"/>
                <a:cs typeface="Times New Roman" panose="02020603050405020304" pitchFamily="18" charset="0"/>
              </a:rPr>
              <a:t>аявника було зґвалтовано та піддано ряду актів фізичного та психологічного жорстокого поводження під час перебування під вартою</a:t>
            </a:r>
          </a:p>
          <a:p>
            <a:pPr indent="285750" algn="ctr">
              <a:lnSpc>
                <a:spcPct val="107000"/>
              </a:lnSpc>
              <a:spcAft>
                <a:spcPts val="800"/>
              </a:spcAft>
              <a:buFont typeface="Wingdings" panose="05000000000000000000" pitchFamily="2" charset="2"/>
              <a:buChar char="ü"/>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«Маслова та Налбандов проти Росії»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Maslova and Nalbandov v</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Russia</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 2008 року</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sz="1500" kern="100" dirty="0">
                <a:effectLst/>
                <a:latin typeface="Times New Roman" panose="02020603050405020304" pitchFamily="18" charset="0"/>
                <a:ea typeface="Calibri" panose="020F0502020204030204" pitchFamily="34" charset="0"/>
                <a:cs typeface="Times New Roman" panose="02020603050405020304" pitchFamily="18" charset="0"/>
              </a:rPr>
              <a:t>аявницю було неодноразово зґвалтовано, а також піддано ряду актів фізичного насильства під час допиту</a:t>
            </a:r>
          </a:p>
          <a:p>
            <a:pPr indent="285750" algn="ctr">
              <a:lnSpc>
                <a:spcPct val="107000"/>
              </a:lnSpc>
              <a:spcAft>
                <a:spcPts val="800"/>
              </a:spcAft>
              <a:buFont typeface="Wingdings" panose="05000000000000000000" pitchFamily="2" charset="2"/>
              <a:buChar char="ü"/>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«Зонтул проти Греції»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Zontul v</a:t>
            </a:r>
            <a:r>
              <a:rPr lang="ru-RU" sz="15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Greece</a:t>
            </a:r>
            <a:r>
              <a:rPr lang="ru-RU" sz="15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 2012 року</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Н</a:t>
            </a:r>
            <a:r>
              <a:rPr lang="x-none" sz="1500" kern="100" dirty="0">
                <a:effectLst/>
                <a:latin typeface="Times New Roman" panose="02020603050405020304" pitchFamily="18" charset="0"/>
                <a:ea typeface="Calibri" panose="020F0502020204030204" pitchFamily="34" charset="0"/>
                <a:cs typeface="Times New Roman" panose="02020603050405020304" pitchFamily="18" charset="0"/>
              </a:rPr>
              <a:t>елегального іммігранта зґвалтувала берегова охорона, відповідальна за нагляд за ним</a:t>
            </a:r>
          </a:p>
        </p:txBody>
      </p:sp>
      <p:sp>
        <p:nvSpPr>
          <p:cNvPr id="9" name="TextBox 8">
            <a:extLst>
              <a:ext uri="{FF2B5EF4-FFF2-40B4-BE49-F238E27FC236}">
                <a16:creationId xmlns="" xmlns:a16="http://schemas.microsoft.com/office/drawing/2014/main" id="{F9C0C215-85B8-65D4-79DB-1A5AD011261E}"/>
              </a:ext>
            </a:extLst>
          </p:cNvPr>
          <p:cNvSpPr txBox="1"/>
          <p:nvPr/>
        </p:nvSpPr>
        <p:spPr>
          <a:xfrm>
            <a:off x="664663" y="1506017"/>
            <a:ext cx="6040936" cy="1413207"/>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«Бати та інші проти Туреччини»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Bati and Others v</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Turkey</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 2004 року</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sz="1500" kern="100" dirty="0">
                <a:effectLst/>
                <a:latin typeface="Times New Roman" panose="02020603050405020304" pitchFamily="18" charset="0"/>
                <a:ea typeface="Calibri" panose="020F0502020204030204" pitchFamily="34" charset="0"/>
                <a:cs typeface="Times New Roman" panose="02020603050405020304" pitchFamily="18" charset="0"/>
              </a:rPr>
              <a:t>аявників позбавляли сну, піддавали «палестинському повішенню» та побиттю «на фалаці», бризкали водою, били протягом кількох днів під час тримання під вартою, щоб вибити зізнання</a:t>
            </a:r>
          </a:p>
        </p:txBody>
      </p:sp>
      <p:sp>
        <p:nvSpPr>
          <p:cNvPr id="11" name="TextBox 10">
            <a:extLst>
              <a:ext uri="{FF2B5EF4-FFF2-40B4-BE49-F238E27FC236}">
                <a16:creationId xmlns="" xmlns:a16="http://schemas.microsoft.com/office/drawing/2014/main" id="{F93CA827-EDC1-E9A1-9895-1A278415CEA0}"/>
              </a:ext>
            </a:extLst>
          </p:cNvPr>
          <p:cNvSpPr txBox="1"/>
          <p:nvPr/>
        </p:nvSpPr>
        <p:spPr>
          <a:xfrm>
            <a:off x="7190123" y="4070567"/>
            <a:ext cx="4337214" cy="2154179"/>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«Невмержицький проти України»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Nevmerzhitsky v</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b="1" kern="100" dirty="0">
                <a:effectLst/>
                <a:latin typeface="Times New Roman" panose="02020603050405020304" pitchFamily="18" charset="0"/>
                <a:ea typeface="Calibri" panose="020F0502020204030204" pitchFamily="34" charset="0"/>
                <a:cs typeface="Times New Roman" panose="02020603050405020304" pitchFamily="18" charset="0"/>
              </a:rPr>
              <a:t>Ukraine</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 2005 року</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Заявника, що був ув’язнений і оголосив голодування, примусово годували, незважаючи на відсутність медичної необхідності та з використанням наручників, розширювача рота, спеціальної гумової трубки, вставленої в харчовий канал, і, у разі опору, із застосуванням сили</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2299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A1CC1B4A-B829-CA35-CC8A-929AF8255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sp>
        <p:nvSpPr>
          <p:cNvPr id="3" name="TextBox 2">
            <a:extLst>
              <a:ext uri="{FF2B5EF4-FFF2-40B4-BE49-F238E27FC236}">
                <a16:creationId xmlns="" xmlns:a16="http://schemas.microsoft.com/office/drawing/2014/main" id="{CA48350A-8352-79FD-DBBE-347640EA9479}"/>
              </a:ext>
            </a:extLst>
          </p:cNvPr>
          <p:cNvSpPr txBox="1"/>
          <p:nvPr/>
        </p:nvSpPr>
        <p:spPr>
          <a:xfrm>
            <a:off x="873548" y="1516630"/>
            <a:ext cx="5354425" cy="3072636"/>
          </a:xfrm>
          <a:prstGeom prst="rect">
            <a:avLst/>
          </a:prstGeom>
          <a:solidFill>
            <a:schemeClr val="bg1">
              <a:alpha val="60000"/>
            </a:schemeClr>
          </a:solidFill>
          <a:ln>
            <a:solidFill>
              <a:schemeClr val="bg1"/>
            </a:solidFill>
          </a:ln>
        </p:spPr>
        <p:txBody>
          <a:bodyPr wrap="square">
            <a:spAutoFit/>
          </a:bodyPr>
          <a:lstStyle/>
          <a:p>
            <a:pPr indent="285750" algn="ctr">
              <a:spcAft>
                <a:spcPts val="800"/>
              </a:spcAft>
              <a:buFont typeface="Wingdings" panose="05000000000000000000" pitchFamily="2" charset="2"/>
              <a:buChar char="ü"/>
            </a:pP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«Ель-Масрі проти колишньої Югославської Республіки Македонії» (</a:t>
            </a:r>
            <a:r>
              <a:rPr lang="en-US" sz="1700" b="1" kern="100" dirty="0">
                <a:effectLst/>
                <a:latin typeface="Times New Roman" panose="02020603050405020304" pitchFamily="18" charset="0"/>
                <a:ea typeface="Calibri" panose="020F0502020204030204" pitchFamily="34" charset="0"/>
                <a:cs typeface="Times New Roman" panose="02020603050405020304" pitchFamily="18" charset="0"/>
              </a:rPr>
              <a:t>El</a:t>
            </a: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700" b="1" kern="100" dirty="0">
                <a:effectLst/>
                <a:latin typeface="Times New Roman" panose="02020603050405020304" pitchFamily="18" charset="0"/>
                <a:ea typeface="Calibri" panose="020F0502020204030204" pitchFamily="34" charset="0"/>
                <a:cs typeface="Times New Roman" panose="02020603050405020304" pitchFamily="18" charset="0"/>
              </a:rPr>
              <a:t>Masri v</a:t>
            </a: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kern="100" dirty="0">
                <a:effectLst/>
                <a:latin typeface="Times New Roman" panose="02020603050405020304" pitchFamily="18" charset="0"/>
                <a:ea typeface="Calibri" panose="020F0502020204030204" pitchFamily="34" charset="0"/>
                <a:cs typeface="Times New Roman" panose="02020603050405020304" pitchFamily="18" charset="0"/>
              </a:rPr>
              <a:t>the former Yugoslav Republic of Macedonia</a:t>
            </a: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 2012 року</a:t>
            </a:r>
            <a:endParaRPr lang="x-none" sz="17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uk-UA" sz="1700" kern="100" dirty="0">
                <a:effectLst/>
                <a:latin typeface="Times New Roman" panose="02020603050405020304" pitchFamily="18" charset="0"/>
                <a:ea typeface="Calibri" panose="020F0502020204030204" pitchFamily="34" charset="0"/>
                <a:cs typeface="Times New Roman" panose="02020603050405020304" pitchFamily="18" charset="0"/>
              </a:rPr>
              <a:t>Заявника було піддано комбінованим і заздалегідь запланованим заходам, що включають застосування наручників, надягання каптура, примусове роздягання, примусове введення супозиторія під час утримання на землі без жодної медичної необхідності в межах «надзвичайної допомоги», спрямованим на отримання інформації від заявника або покарання чи залякування його</a:t>
            </a:r>
            <a:endParaRPr lang="x-none" sz="17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EF2459D3-23A5-134A-610A-0DF187D38C05}"/>
              </a:ext>
            </a:extLst>
          </p:cNvPr>
          <p:cNvSpPr txBox="1"/>
          <p:nvPr/>
        </p:nvSpPr>
        <p:spPr>
          <a:xfrm>
            <a:off x="6593264" y="1544843"/>
            <a:ext cx="4725183" cy="3016210"/>
          </a:xfrm>
          <a:prstGeom prst="rect">
            <a:avLst/>
          </a:prstGeom>
          <a:solidFill>
            <a:schemeClr val="bg1">
              <a:alpha val="60000"/>
            </a:schemeClr>
          </a:solidFill>
          <a:ln>
            <a:solidFill>
              <a:schemeClr val="bg1"/>
            </a:solidFill>
          </a:ln>
        </p:spPr>
        <p:txBody>
          <a:bodyPr wrap="square">
            <a:spAutoFit/>
          </a:bodyPr>
          <a:lstStyle/>
          <a:p>
            <a:pPr indent="285750" algn="ctr">
              <a:spcAft>
                <a:spcPts val="800"/>
              </a:spcAft>
              <a:buFont typeface="Wingdings" panose="05000000000000000000" pitchFamily="2" charset="2"/>
              <a:buChar char="ü"/>
            </a:pP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Справа «Сатибалова та інші проти Росії» (</a:t>
            </a:r>
            <a:r>
              <a:rPr lang="en-US" sz="1700" b="1" kern="100" dirty="0">
                <a:effectLst/>
                <a:latin typeface="Times New Roman" panose="02020603050405020304" pitchFamily="18" charset="0"/>
                <a:ea typeface="Calibri" panose="020F0502020204030204" pitchFamily="34" charset="0"/>
                <a:cs typeface="Times New Roman" panose="02020603050405020304" pitchFamily="18" charset="0"/>
              </a:rPr>
              <a:t>Satybalova and Others v</a:t>
            </a: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kern="100" dirty="0">
                <a:effectLst/>
                <a:latin typeface="Times New Roman" panose="02020603050405020304" pitchFamily="18" charset="0"/>
                <a:ea typeface="Calibri" panose="020F0502020204030204" pitchFamily="34" charset="0"/>
                <a:cs typeface="Times New Roman" panose="02020603050405020304" pitchFamily="18" charset="0"/>
              </a:rPr>
              <a:t>Russia</a:t>
            </a: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 2020 року</a:t>
            </a:r>
            <a:endParaRPr lang="x-none" sz="17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uk-UA" sz="1700" kern="100" dirty="0">
                <a:effectLst/>
                <a:latin typeface="Times New Roman" panose="02020603050405020304" pitchFamily="18" charset="0"/>
                <a:ea typeface="Calibri" panose="020F0502020204030204" pitchFamily="34" charset="0"/>
                <a:cs typeface="Times New Roman" panose="02020603050405020304" pitchFamily="18" charset="0"/>
              </a:rPr>
              <a:t>Ж</a:t>
            </a:r>
            <a:r>
              <a:rPr lang="x-none" sz="1700" kern="100" dirty="0">
                <a:effectLst/>
                <a:latin typeface="Times New Roman" panose="02020603050405020304" pitchFamily="18" charset="0"/>
                <a:ea typeface="Calibri" panose="020F0502020204030204" pitchFamily="34" charset="0"/>
                <a:cs typeface="Times New Roman" panose="02020603050405020304" pitchFamily="18" charset="0"/>
              </a:rPr>
              <a:t>орстоке побиття співробітниками поліції, що призвело до смерті родича заявників</a:t>
            </a:r>
          </a:p>
          <a:p>
            <a:pPr indent="285750" algn="ctr">
              <a:spcAft>
                <a:spcPts val="800"/>
              </a:spcAft>
              <a:buFont typeface="Wingdings" panose="05000000000000000000" pitchFamily="2" charset="2"/>
              <a:buChar char="ü"/>
            </a:pP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«Луценко та Вербицький проти України» (</a:t>
            </a:r>
            <a:r>
              <a:rPr lang="en-US" sz="1700" b="1" kern="100" dirty="0">
                <a:effectLst/>
                <a:latin typeface="Times New Roman" panose="02020603050405020304" pitchFamily="18" charset="0"/>
                <a:ea typeface="Calibri" panose="020F0502020204030204" pitchFamily="34" charset="0"/>
                <a:cs typeface="Times New Roman" panose="02020603050405020304" pitchFamily="18" charset="0"/>
              </a:rPr>
              <a:t>Lutsenko and Verbytskyy v</a:t>
            </a: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kern="100" dirty="0">
                <a:effectLst/>
                <a:latin typeface="Times New Roman" panose="02020603050405020304" pitchFamily="18" charset="0"/>
                <a:ea typeface="Calibri" panose="020F0502020204030204" pitchFamily="34" charset="0"/>
                <a:cs typeface="Times New Roman" panose="02020603050405020304" pitchFamily="18" charset="0"/>
              </a:rPr>
              <a:t>Ukraine</a:t>
            </a: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 2021 року</a:t>
            </a:r>
            <a:endParaRPr lang="x-none" sz="17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uk-UA" sz="1700" kern="100" dirty="0">
                <a:effectLst/>
                <a:latin typeface="Times New Roman" panose="02020603050405020304" pitchFamily="18" charset="0"/>
                <a:ea typeface="Calibri" panose="020F0502020204030204" pitchFamily="34" charset="0"/>
                <a:cs typeface="Times New Roman" panose="02020603050405020304" pitchFamily="18" charset="0"/>
              </a:rPr>
              <a:t>П</a:t>
            </a:r>
            <a:r>
              <a:rPr lang="x-none" sz="1700" kern="100" dirty="0">
                <a:effectLst/>
                <a:latin typeface="Times New Roman" panose="02020603050405020304" pitchFamily="18" charset="0"/>
                <a:ea typeface="Calibri" panose="020F0502020204030204" pitchFamily="34" charset="0"/>
                <a:cs typeface="Times New Roman" panose="02020603050405020304" pitchFamily="18" charset="0"/>
              </a:rPr>
              <a:t>ана Вербицького побили до смерті особи, що не були представниками Держави і яких найняла поліція в контексті протестів на Майдані</a:t>
            </a:r>
          </a:p>
        </p:txBody>
      </p:sp>
      <p:sp>
        <p:nvSpPr>
          <p:cNvPr id="7" name="TextBox 6">
            <a:extLst>
              <a:ext uri="{FF2B5EF4-FFF2-40B4-BE49-F238E27FC236}">
                <a16:creationId xmlns="" xmlns:a16="http://schemas.microsoft.com/office/drawing/2014/main" id="{E3310DD5-26A8-BEFC-C79A-EA63791B5520}"/>
              </a:ext>
            </a:extLst>
          </p:cNvPr>
          <p:cNvSpPr txBox="1"/>
          <p:nvPr/>
        </p:nvSpPr>
        <p:spPr>
          <a:xfrm>
            <a:off x="873548" y="4850660"/>
            <a:ext cx="10444899" cy="1241365"/>
          </a:xfrm>
          <a:prstGeom prst="rect">
            <a:avLst/>
          </a:prstGeom>
          <a:solidFill>
            <a:schemeClr val="bg1">
              <a:alpha val="60000"/>
            </a:schemeClr>
          </a:solidFill>
          <a:ln>
            <a:solidFill>
              <a:schemeClr val="bg1"/>
            </a:solidFill>
          </a:ln>
        </p:spPr>
        <p:txBody>
          <a:bodyPr wrap="square">
            <a:spAutoFit/>
          </a:bodyPr>
          <a:lstStyle/>
          <a:p>
            <a:pPr indent="285750" algn="ctr">
              <a:spcAft>
                <a:spcPts val="800"/>
              </a:spcAft>
              <a:buFont typeface="Wingdings" panose="05000000000000000000" pitchFamily="2" charset="2"/>
              <a:buChar char="ü"/>
            </a:pP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«Лапунов проти Росії» (</a:t>
            </a:r>
            <a:r>
              <a:rPr lang="en-US" sz="1700" b="1" kern="100" dirty="0">
                <a:effectLst/>
                <a:latin typeface="Times New Roman" panose="02020603050405020304" pitchFamily="18" charset="0"/>
                <a:ea typeface="Calibri" panose="020F0502020204030204" pitchFamily="34" charset="0"/>
                <a:cs typeface="Times New Roman" panose="02020603050405020304" pitchFamily="18" charset="0"/>
              </a:rPr>
              <a:t>Lapunov v</a:t>
            </a:r>
            <a:r>
              <a:rPr lang="ru-RU" sz="17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700" b="1" kern="100" dirty="0">
                <a:effectLst/>
                <a:latin typeface="Times New Roman" panose="02020603050405020304" pitchFamily="18" charset="0"/>
                <a:ea typeface="Calibri" panose="020F0502020204030204" pitchFamily="34" charset="0"/>
                <a:cs typeface="Times New Roman" panose="02020603050405020304" pitchFamily="18" charset="0"/>
              </a:rPr>
              <a:t>Russia</a:t>
            </a: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 2023 року</a:t>
            </a:r>
            <a:endParaRPr lang="x-none" sz="17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uk-UA" sz="1700" kern="100" dirty="0">
                <a:effectLst/>
                <a:latin typeface="Times New Roman" panose="02020603050405020304" pitchFamily="18" charset="0"/>
                <a:ea typeface="Calibri" panose="020F0502020204030204" pitchFamily="34" charset="0"/>
                <a:cs typeface="Times New Roman" panose="02020603050405020304" pitchFamily="18" charset="0"/>
              </a:rPr>
              <a:t>Заявник зазнав фізичного насильства, зокрема через використання ПВХ-труб, а також психологічного насильства, такого як погрози зґвалтування та сексуального насильства, поки його утримували в умовах ізоляції від зовнішнього світу в підвалі чеченського управління поліції через його гомосексуальність</a:t>
            </a:r>
            <a:endParaRPr lang="x-none" sz="17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B44B003B-F50F-B9D5-354E-42D925B624AE}"/>
              </a:ext>
            </a:extLst>
          </p:cNvPr>
          <p:cNvSpPr txBox="1"/>
          <p:nvPr/>
        </p:nvSpPr>
        <p:spPr>
          <a:xfrm>
            <a:off x="1810559" y="771003"/>
            <a:ext cx="8570880" cy="353366"/>
          </a:xfrm>
          <a:prstGeom prst="rect">
            <a:avLst/>
          </a:prstGeom>
          <a:solidFill>
            <a:schemeClr val="bg1">
              <a:alpha val="60000"/>
            </a:schemeClr>
          </a:solidFill>
          <a:ln>
            <a:solidFill>
              <a:schemeClr val="bg1"/>
            </a:solidFill>
          </a:ln>
        </p:spPr>
        <p:txBody>
          <a:bodyPr wrap="square">
            <a:spAutoFit/>
          </a:bodyPr>
          <a:lstStyle/>
          <a:p>
            <a:pPr algn="ctr">
              <a:spcAft>
                <a:spcPts val="800"/>
              </a:spcAft>
              <a:buNone/>
            </a:pPr>
            <a:r>
              <a:rPr lang="uk-UA" sz="1700" b="1" kern="100" dirty="0">
                <a:effectLst/>
                <a:latin typeface="Times New Roman" panose="02020603050405020304" pitchFamily="18" charset="0"/>
                <a:ea typeface="Calibri" panose="020F0502020204030204" pitchFamily="34" charset="0"/>
                <a:cs typeface="Times New Roman" panose="02020603050405020304" pitchFamily="18" charset="0"/>
              </a:rPr>
              <a:t>ЄСПЛ у своїй практиці визнав «катуванням» наступні протиправні діяння:</a:t>
            </a:r>
            <a:endParaRPr lang="x-none" sz="17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08328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02AE3AE6-DCEC-B6E9-D0C5-AD3EBE4C1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sp>
        <p:nvSpPr>
          <p:cNvPr id="4" name="TextBox 3">
            <a:extLst>
              <a:ext uri="{FF2B5EF4-FFF2-40B4-BE49-F238E27FC236}">
                <a16:creationId xmlns="" xmlns:a16="http://schemas.microsoft.com/office/drawing/2014/main" id="{17D051C0-C95B-09CD-8024-8E986983D4C7}"/>
              </a:ext>
            </a:extLst>
          </p:cNvPr>
          <p:cNvSpPr txBox="1"/>
          <p:nvPr/>
        </p:nvSpPr>
        <p:spPr>
          <a:xfrm>
            <a:off x="2709025" y="738453"/>
            <a:ext cx="6773944" cy="665118"/>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ЄСПЛ у своїй практиці визнав «нелюдським поводженням чи покаранням» наступні протиправні діяння:</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 xmlns:a16="http://schemas.microsoft.com/office/drawing/2014/main" id="{DBA31A92-4F16-CBE3-8CBF-4CCF2041C54A}"/>
              </a:ext>
            </a:extLst>
          </p:cNvPr>
          <p:cNvSpPr txBox="1"/>
          <p:nvPr/>
        </p:nvSpPr>
        <p:spPr>
          <a:xfrm>
            <a:off x="1190524" y="3178744"/>
            <a:ext cx="9810945" cy="2963055"/>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«Гефген проти Німеччини» (</a:t>
            </a: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G</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ä</a:t>
            </a: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fgen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v</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Germany</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2010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аявнику погрожували катуванням під час тримання під вартою в поліції</a:t>
            </a:r>
          </a:p>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«Аль-Саадун і Муфді проти Сполученого Королівства»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Al</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Saadoon and Mufdhi v</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the United Kingdom</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2010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аявника залякували, що його буде страчено іноземною владою</a:t>
            </a:r>
          </a:p>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«Аль Наширі проти Румунії»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Al Nashiri v</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Romania</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2018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аявник, якого раніше піддавали жорстокому поводженню, утримувався під вартою в тяжких умовах та повній ізоляції з перспективою стати жертвою катувань</a:t>
            </a:r>
          </a:p>
        </p:txBody>
      </p:sp>
      <p:sp>
        <p:nvSpPr>
          <p:cNvPr id="9" name="TextBox 8">
            <a:extLst>
              <a:ext uri="{FF2B5EF4-FFF2-40B4-BE49-F238E27FC236}">
                <a16:creationId xmlns="" xmlns:a16="http://schemas.microsoft.com/office/drawing/2014/main" id="{8D00C619-F7BA-77BF-763B-334C08A73640}"/>
              </a:ext>
            </a:extLst>
          </p:cNvPr>
          <p:cNvSpPr txBox="1"/>
          <p:nvPr/>
        </p:nvSpPr>
        <p:spPr>
          <a:xfrm>
            <a:off x="1190524" y="1872282"/>
            <a:ext cx="9810945" cy="1070871"/>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«Сельджук і Аскер проти Туреччини» (</a:t>
            </a: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Sel</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ç</a:t>
            </a: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uk and Asker v</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Turkey</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1998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Б</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удинки та майно заявників було навмисно зруйновано співробітниками органів правопорядку, що позбавило заявників засобів до існування та змусило їх покинути своє село</a:t>
            </a:r>
          </a:p>
        </p:txBody>
      </p:sp>
    </p:spTree>
    <p:extLst>
      <p:ext uri="{BB962C8B-B14F-4D97-AF65-F5344CB8AC3E}">
        <p14:creationId xmlns:p14="http://schemas.microsoft.com/office/powerpoint/2010/main" val="295520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8343D17B-2350-FCDC-F481-D664891C3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sp>
        <p:nvSpPr>
          <p:cNvPr id="3" name="TextBox 2">
            <a:extLst>
              <a:ext uri="{FF2B5EF4-FFF2-40B4-BE49-F238E27FC236}">
                <a16:creationId xmlns="" xmlns:a16="http://schemas.microsoft.com/office/drawing/2014/main" id="{77DF2919-07CF-E0B0-811B-01CB68A7DD22}"/>
              </a:ext>
            </a:extLst>
          </p:cNvPr>
          <p:cNvSpPr txBox="1"/>
          <p:nvPr/>
        </p:nvSpPr>
        <p:spPr>
          <a:xfrm>
            <a:off x="806579" y="3173584"/>
            <a:ext cx="10578837" cy="2956259"/>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«Орхан проти Туреччини»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Orhan v</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Turkey</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2002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аявник страждав від невизначеності та страху протягом тривалого періоду через зникнення свого родича</a:t>
            </a:r>
          </a:p>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«Мусаєв та інші проти Росії»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Musayev and Others v</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Russia</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2007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Заявник був свідком позасудової страти кількох його родичів і сусідів, а також неадекватної та неефективної реакції влади після подій</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«Чембер проти Росії»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Chember v</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Russia</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 2008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аявника, військовозобов’язаного із проблемами зі здоров’ям, піддали надмірному фізичному навантаженню в якості покарання</a:t>
            </a:r>
          </a:p>
        </p:txBody>
      </p:sp>
      <p:sp>
        <p:nvSpPr>
          <p:cNvPr id="5" name="TextBox 4">
            <a:extLst>
              <a:ext uri="{FF2B5EF4-FFF2-40B4-BE49-F238E27FC236}">
                <a16:creationId xmlns="" xmlns:a16="http://schemas.microsoft.com/office/drawing/2014/main" id="{9E1D2999-4F06-8C3A-C041-90555AE8626E}"/>
              </a:ext>
            </a:extLst>
          </p:cNvPr>
          <p:cNvSpPr txBox="1"/>
          <p:nvPr/>
        </p:nvSpPr>
        <p:spPr>
          <a:xfrm>
            <a:off x="806579" y="1862856"/>
            <a:ext cx="10578837" cy="1070871"/>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«Сімеонові проти Болгарії»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Simeonovi v</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Bulgaria</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2017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аявник тривалий час відбував своє довічне позбавлення волі в поганих умовах і в режимі з багатьма обмеженнями</a:t>
            </a:r>
          </a:p>
        </p:txBody>
      </p:sp>
      <p:sp>
        <p:nvSpPr>
          <p:cNvPr id="2" name="TextBox 1">
            <a:extLst>
              <a:ext uri="{FF2B5EF4-FFF2-40B4-BE49-F238E27FC236}">
                <a16:creationId xmlns="" xmlns:a16="http://schemas.microsoft.com/office/drawing/2014/main" id="{9CE57E77-82FC-6ED8-8F7E-61F2D578415D}"/>
              </a:ext>
            </a:extLst>
          </p:cNvPr>
          <p:cNvSpPr txBox="1"/>
          <p:nvPr/>
        </p:nvSpPr>
        <p:spPr>
          <a:xfrm>
            <a:off x="2709025" y="735055"/>
            <a:ext cx="6773944" cy="671915"/>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ЄСПЛ у своїй практиці визнав «нелюдським поводженням чи покаранням» наступні протиправні діяння:</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9076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361AEAB7-72BA-2950-88FE-9B98C4573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192001" cy="6858000"/>
          </a:xfrm>
          <a:prstGeom prst="rect">
            <a:avLst/>
          </a:prstGeom>
        </p:spPr>
      </p:pic>
      <p:sp>
        <p:nvSpPr>
          <p:cNvPr id="3" name="TextBox 2">
            <a:extLst>
              <a:ext uri="{FF2B5EF4-FFF2-40B4-BE49-F238E27FC236}">
                <a16:creationId xmlns="" xmlns:a16="http://schemas.microsoft.com/office/drawing/2014/main" id="{159EC00B-37E8-5EB0-2AF5-0E8F70E3F8DC}"/>
              </a:ext>
            </a:extLst>
          </p:cNvPr>
          <p:cNvSpPr txBox="1"/>
          <p:nvPr/>
        </p:nvSpPr>
        <p:spPr>
          <a:xfrm>
            <a:off x="666161" y="1925298"/>
            <a:ext cx="5762918" cy="4232890"/>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«Прайс проти Сполученого Королівства»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Price v</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the United Kingdom</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2001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Особу з суттєво обмеженими можливостями утримували в неналежних умовах, де холод у приміщенні створював для неї небезпеку, і вона ризикувала отримати виразки, оскільки її ліжко було занадто жорстким чи знаходилося поза межами доступу, і де їй доводилося долати неймовірні труднощі, щоб скористатися вбиральнею чи підтримувати чистоту</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«Вінсент проти Франції»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Vincent v</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France</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2006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аявник, хворий на параліч, не міг покинути свою камеру або самостійно пересуватися в’язницею</a:t>
            </a:r>
          </a:p>
        </p:txBody>
      </p:sp>
      <p:sp>
        <p:nvSpPr>
          <p:cNvPr id="7" name="TextBox 6">
            <a:extLst>
              <a:ext uri="{FF2B5EF4-FFF2-40B4-BE49-F238E27FC236}">
                <a16:creationId xmlns="" xmlns:a16="http://schemas.microsoft.com/office/drawing/2014/main" id="{151BA696-A203-F925-9173-E4E3D9C1CAD9}"/>
              </a:ext>
            </a:extLst>
          </p:cNvPr>
          <p:cNvSpPr txBox="1"/>
          <p:nvPr/>
        </p:nvSpPr>
        <p:spPr>
          <a:xfrm>
            <a:off x="7022969" y="2366445"/>
            <a:ext cx="4502870" cy="3350597"/>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«Янков проти Болгарії»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Yankov v</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Bulgaria</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2003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А</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дміністрація в’язниці силоміць поголила волосся заявникам без жодного обґрунтування чи законної підстави</a:t>
            </a:r>
          </a:p>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«Слюсарєв проти Росії»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Slyusarev v</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Russia</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2010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О</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куляри заявника було конфісковано після його арешту на п’ять місяців без обґрунтування та законної підстави</a:t>
            </a:r>
          </a:p>
        </p:txBody>
      </p:sp>
      <p:sp>
        <p:nvSpPr>
          <p:cNvPr id="6" name="TextBox 5">
            <a:extLst>
              <a:ext uri="{FF2B5EF4-FFF2-40B4-BE49-F238E27FC236}">
                <a16:creationId xmlns="" xmlns:a16="http://schemas.microsoft.com/office/drawing/2014/main" id="{48E199A0-2237-19D2-0CDD-52DB3F2D0FEA}"/>
              </a:ext>
            </a:extLst>
          </p:cNvPr>
          <p:cNvSpPr txBox="1"/>
          <p:nvPr/>
        </p:nvSpPr>
        <p:spPr>
          <a:xfrm>
            <a:off x="2243726" y="686652"/>
            <a:ext cx="7704544" cy="665118"/>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ЄСПЛ у своїй практиці визнав «таким, що принижує гідність, поводженням чи покаранням» наступні протиправні діяння:</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1346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F6535339-3296-1FB8-2CD6-0233467D6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7E4E2B4D-A82B-5837-AFFB-C20004CEB4E2}"/>
              </a:ext>
            </a:extLst>
          </p:cNvPr>
          <p:cNvSpPr txBox="1"/>
          <p:nvPr/>
        </p:nvSpPr>
        <p:spPr>
          <a:xfrm>
            <a:off x="6436930" y="2269133"/>
            <a:ext cx="4905375" cy="1656800"/>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«Калашников проти Росії»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Kalashnikov v</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Russia</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2002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аявника тривалий час тримали під вартою в дуже переповненій в’язниці та в антисанітарних умовах</a:t>
            </a:r>
          </a:p>
        </p:txBody>
      </p:sp>
      <p:sp>
        <p:nvSpPr>
          <p:cNvPr id="5" name="TextBox 4">
            <a:extLst>
              <a:ext uri="{FF2B5EF4-FFF2-40B4-BE49-F238E27FC236}">
                <a16:creationId xmlns="" xmlns:a16="http://schemas.microsoft.com/office/drawing/2014/main" id="{49AD2839-DD85-E32F-9728-CB6CDA17BF15}"/>
              </a:ext>
            </a:extLst>
          </p:cNvPr>
          <p:cNvSpPr txBox="1"/>
          <p:nvPr/>
        </p:nvSpPr>
        <p:spPr>
          <a:xfrm>
            <a:off x="849695" y="2269133"/>
            <a:ext cx="4905375" cy="3646960"/>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«Іванчук проти Польщі» (</a:t>
            </a: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Iwa</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ń</a:t>
            </a: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czuk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v</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Poland</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2001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аявника піддали обшуку з роздяганням у неналежний спосіб, наприклад, через принизливі зауваження</a:t>
            </a:r>
          </a:p>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«Валашинас проти Литви» (</a:t>
            </a: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Valašinas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v</a:t>
            </a:r>
            <a:r>
              <a:rPr lang="ru-RU"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Lithuania</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2001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аявника роздягли догола у присутності співробітниці в’язниці, а тюремні охоронці оглянули його статеві органи, а також їжу, яку він отримав, без рукавичок</a:t>
            </a:r>
          </a:p>
        </p:txBody>
      </p:sp>
      <p:sp>
        <p:nvSpPr>
          <p:cNvPr id="9" name="TextBox 8">
            <a:extLst>
              <a:ext uri="{FF2B5EF4-FFF2-40B4-BE49-F238E27FC236}">
                <a16:creationId xmlns="" xmlns:a16="http://schemas.microsoft.com/office/drawing/2014/main" id="{27A948EF-5703-9B94-8D7D-E1C5830DC6BD}"/>
              </a:ext>
            </a:extLst>
          </p:cNvPr>
          <p:cNvSpPr txBox="1"/>
          <p:nvPr/>
        </p:nvSpPr>
        <p:spPr>
          <a:xfrm>
            <a:off x="6436930" y="4555656"/>
            <a:ext cx="4905375" cy="1360437"/>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Справа «Ілієві та Ганчеві проти Болгарії»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Ilievi and Ganchevi v</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effectLst/>
                <a:latin typeface="Times New Roman" panose="02020603050405020304" pitchFamily="18" charset="0"/>
                <a:ea typeface="Calibri" panose="020F0502020204030204" pitchFamily="34" charset="0"/>
                <a:cs typeface="Times New Roman" panose="02020603050405020304" pitchFamily="18" charset="0"/>
              </a:rPr>
              <a:t>Bulgaria</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2021 року</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астосування сили до заявників під час обшуку їхнього будинку не було суворо необхідним</a:t>
            </a:r>
          </a:p>
        </p:txBody>
      </p:sp>
      <p:sp>
        <p:nvSpPr>
          <p:cNvPr id="2" name="TextBox 1">
            <a:extLst>
              <a:ext uri="{FF2B5EF4-FFF2-40B4-BE49-F238E27FC236}">
                <a16:creationId xmlns="" xmlns:a16="http://schemas.microsoft.com/office/drawing/2014/main" id="{4B99B4CA-4677-319F-8DFC-8477B03B01D7}"/>
              </a:ext>
            </a:extLst>
          </p:cNvPr>
          <p:cNvSpPr txBox="1"/>
          <p:nvPr/>
        </p:nvSpPr>
        <p:spPr>
          <a:xfrm>
            <a:off x="2243727" y="946399"/>
            <a:ext cx="7704544" cy="671915"/>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ЄСПЛ у своїй практиці визнав «таким, що принижує гідність, поводженням чи покаранням» наступні протиправні діяння:</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79103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A5C510-2FD6-4966-6408-E73163988F61}"/>
            </a:ext>
          </a:extLst>
        </p:cNvPr>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C97F45E1-C693-FA78-30A7-382E81461B5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a:extLst>
              <a:ext uri="{FF2B5EF4-FFF2-40B4-BE49-F238E27FC236}">
                <a16:creationId xmlns="" xmlns:a16="http://schemas.microsoft.com/office/drawing/2014/main" id="{B94FFCFE-364A-9007-38B3-D40350AD5584}"/>
              </a:ext>
            </a:extLst>
          </p:cNvPr>
          <p:cNvSpPr/>
          <p:nvPr/>
        </p:nvSpPr>
        <p:spPr>
          <a:xfrm>
            <a:off x="2419546" y="1846149"/>
            <a:ext cx="7352908" cy="1721394"/>
          </a:xfrm>
          <a:prstGeom prst="rect">
            <a:avLst/>
          </a:prstGeom>
          <a:solidFill>
            <a:schemeClr val="bg1">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7" name="TextBox 6">
            <a:extLst>
              <a:ext uri="{FF2B5EF4-FFF2-40B4-BE49-F238E27FC236}">
                <a16:creationId xmlns="" xmlns:a16="http://schemas.microsoft.com/office/drawing/2014/main" id="{8AD00411-B2A1-2147-C794-609D14F4CB01}"/>
              </a:ext>
            </a:extLst>
          </p:cNvPr>
          <p:cNvSpPr txBox="1"/>
          <p:nvPr/>
        </p:nvSpPr>
        <p:spPr>
          <a:xfrm>
            <a:off x="2797798" y="2215205"/>
            <a:ext cx="6596405" cy="983283"/>
          </a:xfrm>
          <a:prstGeom prst="rect">
            <a:avLst/>
          </a:prstGeom>
          <a:noFill/>
        </p:spPr>
        <p:txBody>
          <a:bodyPr wrap="square">
            <a:spAutoFit/>
          </a:bodyPr>
          <a:lstStyle/>
          <a:p>
            <a:pPr algn="ctr">
              <a:lnSpc>
                <a:spcPct val="107000"/>
              </a:lnSpc>
              <a:spcAft>
                <a:spcPts val="800"/>
              </a:spcAft>
              <a:buNone/>
            </a:pP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Розгляд справ проти України стосовно порушення нею статті 3 ЄКПЛ</a:t>
            </a:r>
            <a:endParaRPr lang="x-none"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4243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DE91182F-A496-21D3-B21A-62E59F643F4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bg1">
              <a:alpha val="60000"/>
            </a:schemeClr>
          </a:solidFill>
          <a:ln>
            <a:noFill/>
          </a:ln>
        </p:spPr>
      </p:pic>
      <p:sp>
        <p:nvSpPr>
          <p:cNvPr id="4" name="TextBox 3">
            <a:extLst>
              <a:ext uri="{FF2B5EF4-FFF2-40B4-BE49-F238E27FC236}">
                <a16:creationId xmlns="" xmlns:a16="http://schemas.microsoft.com/office/drawing/2014/main" id="{D6FFE8B2-A1ED-FAFE-975D-15DC8EF56D16}"/>
              </a:ext>
            </a:extLst>
          </p:cNvPr>
          <p:cNvSpPr txBox="1"/>
          <p:nvPr/>
        </p:nvSpPr>
        <p:spPr>
          <a:xfrm>
            <a:off x="3048782" y="5862262"/>
            <a:ext cx="6094431" cy="399405"/>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Перелік використаних джерел</a:t>
            </a:r>
            <a:endParaRPr lang="x-none"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2A999462-8E22-1041-4969-F28887767C77}"/>
              </a:ext>
            </a:extLst>
          </p:cNvPr>
          <p:cNvSpPr txBox="1"/>
          <p:nvPr/>
        </p:nvSpPr>
        <p:spPr>
          <a:xfrm>
            <a:off x="3048786" y="595703"/>
            <a:ext cx="6094428" cy="522259"/>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sz="2800" b="1" kern="100" dirty="0">
                <a:latin typeface="Times New Roman" panose="02020603050405020304" pitchFamily="18" charset="0"/>
                <a:ea typeface="Calibri" panose="020F0502020204030204" pitchFamily="34" charset="0"/>
                <a:cs typeface="Times New Roman" panose="02020603050405020304" pitchFamily="18" charset="0"/>
              </a:rPr>
              <a:t>З</a:t>
            </a:r>
            <a:r>
              <a:rPr lang="uk-UA" sz="2800" b="1" kern="100" dirty="0" smtClean="0">
                <a:effectLst/>
                <a:latin typeface="Times New Roman" panose="02020603050405020304" pitchFamily="18" charset="0"/>
                <a:ea typeface="Calibri" panose="020F0502020204030204" pitchFamily="34" charset="0"/>
                <a:cs typeface="Times New Roman" panose="02020603050405020304" pitchFamily="18" charset="0"/>
              </a:rPr>
              <a:t>міст</a:t>
            </a:r>
            <a:endParaRPr lang="x-none"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 xmlns:a16="http://schemas.microsoft.com/office/drawing/2014/main" id="{F66B1AB9-3CB8-F25F-0C37-E4869B6F2C0F}"/>
              </a:ext>
            </a:extLst>
          </p:cNvPr>
          <p:cNvSpPr txBox="1"/>
          <p:nvPr/>
        </p:nvSpPr>
        <p:spPr>
          <a:xfrm>
            <a:off x="3048785" y="1585124"/>
            <a:ext cx="6094428" cy="728726"/>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sz="2000" kern="100" dirty="0">
                <a:latin typeface="Times New Roman" panose="02020603050405020304" pitchFamily="18" charset="0"/>
                <a:ea typeface="Calibri" panose="020F0502020204030204" pitchFamily="34" charset="0"/>
                <a:cs typeface="Times New Roman" panose="02020603050405020304" pitchFamily="18" charset="0"/>
              </a:rPr>
              <a:t>Легальне</a:t>
            </a: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 закріплення заборони неналежного поводження та визначення ключових понять</a:t>
            </a:r>
            <a:endParaRPr lang="x-none"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0E27FCD1-20C3-6656-EB09-9A5577C8B383}"/>
              </a:ext>
            </a:extLst>
          </p:cNvPr>
          <p:cNvSpPr txBox="1"/>
          <p:nvPr/>
        </p:nvSpPr>
        <p:spPr>
          <a:xfrm>
            <a:off x="3048785" y="3009684"/>
            <a:ext cx="6094428" cy="399405"/>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Практика ЄСПЛ щодо застосування статті 3 ЄКПЛ</a:t>
            </a:r>
            <a:endParaRPr lang="x-none"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88A95EF9-4A7C-943B-9BF2-5C180E59DBEC}"/>
              </a:ext>
            </a:extLst>
          </p:cNvPr>
          <p:cNvSpPr txBox="1"/>
          <p:nvPr/>
        </p:nvSpPr>
        <p:spPr>
          <a:xfrm>
            <a:off x="3048784" y="3558168"/>
            <a:ext cx="6094429" cy="728726"/>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Розгляд справ проти України стосовно порушення нею статті 3 ЄКПЛ</a:t>
            </a:r>
            <a:endParaRPr lang="x-none"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 xmlns:a16="http://schemas.microsoft.com/office/drawing/2014/main" id="{41DD903B-08A4-59D9-96F9-618E763075B9}"/>
              </a:ext>
            </a:extLst>
          </p:cNvPr>
          <p:cNvSpPr txBox="1"/>
          <p:nvPr/>
        </p:nvSpPr>
        <p:spPr>
          <a:xfrm>
            <a:off x="3048783" y="4435973"/>
            <a:ext cx="6094430" cy="728726"/>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Вдосконалення національного законодавства в контексті рішень ЄСПЛ за статтею 3 ЄКПЛ</a:t>
            </a:r>
            <a:endParaRPr lang="x-none"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 xmlns:a16="http://schemas.microsoft.com/office/drawing/2014/main" id="{E7FE7378-4ACF-21D7-F32A-A5B33C9B33CD}"/>
              </a:ext>
            </a:extLst>
          </p:cNvPr>
          <p:cNvSpPr txBox="1"/>
          <p:nvPr/>
        </p:nvSpPr>
        <p:spPr>
          <a:xfrm>
            <a:off x="3048783" y="5313778"/>
            <a:ext cx="6094430" cy="399405"/>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Висновки</a:t>
            </a:r>
            <a:endParaRPr lang="x-none"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 xmlns:a16="http://schemas.microsoft.com/office/drawing/2014/main" id="{39D201AF-B7CB-5325-04BB-5D3D3B0E179D}"/>
              </a:ext>
            </a:extLst>
          </p:cNvPr>
          <p:cNvSpPr txBox="1"/>
          <p:nvPr/>
        </p:nvSpPr>
        <p:spPr>
          <a:xfrm>
            <a:off x="3048785" y="2461200"/>
            <a:ext cx="6094428" cy="399405"/>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sz="2000" kern="100" dirty="0">
                <a:effectLst/>
                <a:latin typeface="Times New Roman" panose="02020603050405020304" pitchFamily="18" charset="0"/>
                <a:ea typeface="Calibri" panose="020F0502020204030204" pitchFamily="34" charset="0"/>
                <a:cs typeface="Times New Roman" panose="02020603050405020304" pitchFamily="18" charset="0"/>
              </a:rPr>
              <a:t>Сфера застосування статті 3 ЄКПЛ</a:t>
            </a:r>
            <a:endParaRPr lang="x-none" sz="2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53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8BEF7F0A-5297-E0E3-1A25-97CFACB50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79A4A2F8-2354-89C9-1E33-95E71B89BE91}"/>
              </a:ext>
            </a:extLst>
          </p:cNvPr>
          <p:cNvSpPr txBox="1"/>
          <p:nvPr/>
        </p:nvSpPr>
        <p:spPr>
          <a:xfrm>
            <a:off x="1773810" y="1001380"/>
            <a:ext cx="8644378" cy="4855240"/>
          </a:xfrm>
          <a:prstGeom prst="rect">
            <a:avLst/>
          </a:prstGeom>
          <a:solidFill>
            <a:schemeClr val="bg1">
              <a:alpha val="60000"/>
            </a:schemeClr>
          </a:solidFill>
          <a:ln>
            <a:solidFill>
              <a:schemeClr val="bg1"/>
            </a:solidFill>
          </a:ln>
        </p:spPr>
        <p:txBody>
          <a:bodyPr wrap="square">
            <a:spAutoFit/>
          </a:bodyPr>
          <a:lstStyle/>
          <a:p>
            <a:pPr marL="285750" indent="-285750" algn="ctr">
              <a:lnSpc>
                <a:spcPct val="107000"/>
              </a:lnSpc>
              <a:spcAft>
                <a:spcPts val="800"/>
              </a:spcAft>
              <a:buFont typeface="Wingdings" panose="05000000000000000000" pitchFamily="2" charset="2"/>
              <a:buChar char="ü"/>
            </a:pP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Справа «Корнейкова та Корнейков проти України»</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 2016 року</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Обставини справи:</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Заявниками є матір та дитина 1990 та 2012 років народження відповідно</a:t>
            </a: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аявницю, яка перебувала на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5</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 місяці вагітності, було затримано міліцією за підозрою у вчиненні розбою.</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Суд обрав запобіжний захід у вигляді тримання під вартою, внаслідок чого її було поміщено до Харківського СІЗО</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Висновок ЄСПЛ</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buNone/>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Суд одноголосно постановив, що було порушення статті 3 Конвенції у зв’язку із:</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Arial" panose="020B0604020202020204" pitchFamily="34" charset="0"/>
              <a:buChar char="•"/>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застосуванням до заявниці у пологовому будинку наручників</a:t>
            </a:r>
          </a:p>
          <a:p>
            <a:pPr indent="285750" algn="just">
              <a:lnSpc>
                <a:spcPct val="107000"/>
              </a:lnSpc>
              <a:spcAft>
                <a:spcPts val="800"/>
              </a:spcAft>
              <a:buFont typeface="Arial" panose="020B0604020202020204" pitchFamily="34" charset="0"/>
              <a:buChar char="•"/>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побутовими умовами тримання заявників у Харківському СІЗО</a:t>
            </a:r>
          </a:p>
          <a:p>
            <a:pPr indent="285750" algn="just">
              <a:lnSpc>
                <a:spcPct val="107000"/>
              </a:lnSpc>
              <a:spcAft>
                <a:spcPts val="800"/>
              </a:spcAft>
              <a:buFont typeface="Arial" panose="020B0604020202020204" pitchFamily="34" charset="0"/>
              <a:buChar char="•"/>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медичною допомогою, яка надавалася заявникові впродовж його перебування із заявницею у Харківському СІЗО</a:t>
            </a:r>
          </a:p>
          <a:p>
            <a:pPr indent="285750" algn="just">
              <a:lnSpc>
                <a:spcPct val="107000"/>
              </a:lnSpc>
              <a:spcAft>
                <a:spcPts val="800"/>
              </a:spcAft>
              <a:buFont typeface="Arial" panose="020B0604020202020204" pitchFamily="34" charset="0"/>
              <a:buChar char="•"/>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поміщенням заявниці до металевої клітки під час судових засідань</a:t>
            </a:r>
          </a:p>
        </p:txBody>
      </p:sp>
    </p:spTree>
    <p:extLst>
      <p:ext uri="{BB962C8B-B14F-4D97-AF65-F5344CB8AC3E}">
        <p14:creationId xmlns:p14="http://schemas.microsoft.com/office/powerpoint/2010/main" val="1832411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566C2852-1D3F-E92D-2D23-DEC1034F8F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DE110C00-4F2A-C9C0-E7B9-4983DCB0AB25}"/>
              </a:ext>
            </a:extLst>
          </p:cNvPr>
          <p:cNvSpPr txBox="1"/>
          <p:nvPr/>
        </p:nvSpPr>
        <p:spPr>
          <a:xfrm>
            <a:off x="703081" y="456231"/>
            <a:ext cx="10785835" cy="5945538"/>
          </a:xfrm>
          <a:prstGeom prst="rect">
            <a:avLst/>
          </a:prstGeom>
          <a:solidFill>
            <a:schemeClr val="bg1">
              <a:alpha val="60000"/>
            </a:schemeClr>
          </a:solidFill>
          <a:ln>
            <a:solidFill>
              <a:schemeClr val="bg1"/>
            </a:solidFill>
          </a:ln>
        </p:spPr>
        <p:txBody>
          <a:bodyPr wrap="square">
            <a:spAutoFit/>
          </a:bodyPr>
          <a:lstStyle/>
          <a:p>
            <a:pPr marL="285750" indent="-285750" algn="ctr">
              <a:lnSpc>
                <a:spcPct val="107000"/>
              </a:lnSpc>
              <a:spcAft>
                <a:spcPts val="800"/>
              </a:spcAft>
              <a:buFont typeface="Wingdings" panose="05000000000000000000" pitchFamily="2" charset="2"/>
              <a:buChar char="ü"/>
            </a:pPr>
            <a:r>
              <a:rPr lang="uk-UA" sz="1600" b="1" kern="100" dirty="0">
                <a:effectLst/>
                <a:latin typeface="Times New Roman" panose="02020603050405020304" pitchFamily="18" charset="0"/>
                <a:ea typeface="Calibri" panose="020F0502020204030204" pitchFamily="34" charset="0"/>
                <a:cs typeface="Times New Roman" panose="02020603050405020304" pitchFamily="18" charset="0"/>
              </a:rPr>
              <a:t>Справа «</a:t>
            </a:r>
            <a:r>
              <a:rPr lang="x-none" sz="1600" b="1" kern="100" dirty="0">
                <a:effectLst/>
                <a:latin typeface="Times New Roman" panose="02020603050405020304" pitchFamily="18" charset="0"/>
                <a:ea typeface="Calibri" panose="020F0502020204030204" pitchFamily="34" charset="0"/>
                <a:cs typeface="Times New Roman" panose="02020603050405020304" pitchFamily="18" charset="0"/>
              </a:rPr>
              <a:t>Кулаєв та інші проти України»</a:t>
            </a:r>
            <a:r>
              <a:rPr lang="uk-UA" sz="1600" b="1" kern="100" dirty="0">
                <a:effectLst/>
                <a:latin typeface="Times New Roman" panose="02020603050405020304" pitchFamily="18" charset="0"/>
                <a:ea typeface="Calibri" panose="020F0502020204030204" pitchFamily="34" charset="0"/>
                <a:cs typeface="Times New Roman" panose="02020603050405020304" pitchFamily="18" charset="0"/>
              </a:rPr>
              <a:t> 2022 року</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Wingdings" panose="05000000000000000000" pitchFamily="2" charset="2"/>
              <a:buChar char="ü"/>
            </a:pPr>
            <a:r>
              <a:rPr lang="uk-UA" sz="1600" b="1" kern="100" dirty="0">
                <a:effectLst/>
                <a:latin typeface="Times New Roman" panose="02020603050405020304" pitchFamily="18" charset="0"/>
                <a:ea typeface="Calibri" panose="020F0502020204030204" pitchFamily="34" charset="0"/>
                <a:cs typeface="Times New Roman" panose="02020603050405020304" pitchFamily="18" charset="0"/>
              </a:rPr>
              <a:t>Обставини справи:</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Заявниками є громадянин Грузії 1979 р.н., громадянин України 1982 р.н. та двоє громадян Російської Федерації 1986 і 1984 р.н.</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П</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рацівники міліції безпідставно проникли до квартири</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заявників</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 виламавши двері, одягнули на них кайданки та провели незаконний обшук. </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Згодом заявників доставили до Управління боротьби з організованою злочинністю у Харківській області, незадокументовано тримали під вартою і катували з метою отримання їхніх показань у вчиненні озброєного пограбування в іншому місті</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ctr">
              <a:lnSpc>
                <a:spcPct val="107000"/>
              </a:lnSpc>
              <a:spcAft>
                <a:spcPts val="800"/>
              </a:spcAft>
              <a:buFont typeface="Wingdings" panose="05000000000000000000" pitchFamily="2" charset="2"/>
              <a:buChar char="ü"/>
            </a:pPr>
            <a:r>
              <a:rPr lang="uk-UA" sz="1600" b="1" kern="100" dirty="0">
                <a:effectLst/>
                <a:latin typeface="Times New Roman" panose="02020603050405020304" pitchFamily="18" charset="0"/>
                <a:ea typeface="Calibri" panose="020F0502020204030204" pitchFamily="34" charset="0"/>
                <a:cs typeface="Times New Roman" panose="02020603050405020304" pitchFamily="18" charset="0"/>
              </a:rPr>
              <a:t>Висновок ЄСПЛ</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buNone/>
            </a:pPr>
            <a:r>
              <a:rPr lang="uk-UA" sz="1600" b="1" kern="100" dirty="0">
                <a:effectLst/>
                <a:latin typeface="Times New Roman" panose="02020603050405020304" pitchFamily="18" charset="0"/>
                <a:ea typeface="Calibri" panose="020F0502020204030204" pitchFamily="34" charset="0"/>
                <a:cs typeface="Times New Roman" panose="02020603050405020304" pitchFamily="18" charset="0"/>
              </a:rPr>
              <a:t>Суд одноголосно постановив, що було порушено:</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Arial" panose="020B0604020202020204" pitchFamily="34" charset="0"/>
              <a:buChar char="•"/>
            </a:pP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матеріальний та процесуальний аспекти</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статті 3 </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Конвенції у зв’язку зі скаргами, висунутими усіма заявниками на стверджуване жорстоке поводження працівників міліції</a:t>
            </a:r>
          </a:p>
          <a:p>
            <a:pPr indent="285750" algn="just">
              <a:lnSpc>
                <a:spcPct val="107000"/>
              </a:lnSpc>
              <a:spcAft>
                <a:spcPts val="800"/>
              </a:spcAft>
              <a:buFont typeface="Arial" panose="020B0604020202020204" pitchFamily="34" charset="0"/>
              <a:buChar char="•"/>
            </a:pP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статтю 3 Конвенції у зв’язку зі скаргою, висунутою першим заявником, на непроведення ефективного розслідування стверджуваного жорстокого поводження охоронця СІЗО 15 вересня 2013 року</a:t>
            </a:r>
          </a:p>
          <a:p>
            <a:pPr marL="285750" indent="-285750" algn="ctr">
              <a:lnSpc>
                <a:spcPct val="107000"/>
              </a:lnSpc>
              <a:spcAft>
                <a:spcPts val="800"/>
              </a:spcAft>
              <a:buFont typeface="Wingdings" panose="05000000000000000000" pitchFamily="2" charset="2"/>
              <a:buChar char="ü"/>
            </a:pPr>
            <a:r>
              <a:rPr lang="x-none" sz="1600" b="1" kern="100" dirty="0">
                <a:effectLst/>
                <a:latin typeface="Times New Roman" panose="02020603050405020304" pitchFamily="18" charset="0"/>
                <a:ea typeface="Calibri" panose="020F0502020204030204" pitchFamily="34" charset="0"/>
                <a:cs typeface="Times New Roman" panose="02020603050405020304" pitchFamily="18" charset="0"/>
              </a:rPr>
              <a:t>Задокументовані </a:t>
            </a:r>
            <a:r>
              <a:rPr lang="uk-UA" sz="1600" b="1" kern="100" dirty="0">
                <a:effectLst/>
                <a:latin typeface="Times New Roman" panose="02020603050405020304" pitchFamily="18" charset="0"/>
                <a:ea typeface="Calibri" panose="020F0502020204030204" pitchFamily="34" charset="0"/>
                <a:cs typeface="Times New Roman" panose="02020603050405020304" pitchFamily="18" charset="0"/>
              </a:rPr>
              <a:t>у висновках судово-медичної експертизи </a:t>
            </a:r>
            <a:r>
              <a:rPr lang="x-none" sz="1600" b="1" kern="100" dirty="0">
                <a:effectLst/>
                <a:latin typeface="Times New Roman" panose="02020603050405020304" pitchFamily="18" charset="0"/>
                <a:ea typeface="Calibri" panose="020F0502020204030204" pitchFamily="34" charset="0"/>
                <a:cs typeface="Times New Roman" panose="02020603050405020304" pitchFamily="18" charset="0"/>
              </a:rPr>
              <a:t>тілесні ушкодження</a:t>
            </a:r>
            <a:r>
              <a:rPr lang="uk-UA" sz="16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Arial" panose="020B0604020202020204" pitchFamily="34" charset="0"/>
              <a:buChar char="•"/>
            </a:pP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множинні садна (на спині), отримані протягом доби до проведення огляду</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(у 2 заявників)</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Arial" panose="020B0604020202020204" pitchFamily="34" charset="0"/>
              <a:buChar char="•"/>
            </a:pP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гіперемія м’яких тканин на спині розміром 15 </a:t>
            </a:r>
            <a:r>
              <a:rPr lang="x-none" sz="16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 8 см</a:t>
            </a:r>
          </a:p>
          <a:p>
            <a:pPr indent="285750" algn="just">
              <a:lnSpc>
                <a:spcPct val="107000"/>
              </a:lnSpc>
              <a:spcAft>
                <a:spcPts val="800"/>
              </a:spcAft>
              <a:buFont typeface="Arial" panose="020B0604020202020204" pitchFamily="34" charset="0"/>
              <a:buChar char="•"/>
            </a:pP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садна (на лобі, грудній клітці), отриманні протягом доби до проведення огляду</a:t>
            </a:r>
          </a:p>
        </p:txBody>
      </p:sp>
    </p:spTree>
    <p:extLst>
      <p:ext uri="{BB962C8B-B14F-4D97-AF65-F5344CB8AC3E}">
        <p14:creationId xmlns:p14="http://schemas.microsoft.com/office/powerpoint/2010/main" val="42546842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D329C34-8AC7-74BF-5840-6869BBD70196}"/>
            </a:ext>
          </a:extLst>
        </p:cNvPr>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2CCE63E5-B7D6-2F61-2C52-FFA1676A85F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a:extLst>
              <a:ext uri="{FF2B5EF4-FFF2-40B4-BE49-F238E27FC236}">
                <a16:creationId xmlns="" xmlns:a16="http://schemas.microsoft.com/office/drawing/2014/main" id="{5DCBE24A-210A-793C-3EF8-A1A3BDB2A5DE}"/>
              </a:ext>
            </a:extLst>
          </p:cNvPr>
          <p:cNvSpPr/>
          <p:nvPr/>
        </p:nvSpPr>
        <p:spPr>
          <a:xfrm>
            <a:off x="2419546" y="1707606"/>
            <a:ext cx="7352908" cy="1998482"/>
          </a:xfrm>
          <a:prstGeom prst="rect">
            <a:avLst/>
          </a:prstGeom>
          <a:solidFill>
            <a:schemeClr val="bg1">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7" name="TextBox 6">
            <a:extLst>
              <a:ext uri="{FF2B5EF4-FFF2-40B4-BE49-F238E27FC236}">
                <a16:creationId xmlns="" xmlns:a16="http://schemas.microsoft.com/office/drawing/2014/main" id="{F2B16E66-7A06-DC3A-9BD9-3D400D208A14}"/>
              </a:ext>
            </a:extLst>
          </p:cNvPr>
          <p:cNvSpPr txBox="1"/>
          <p:nvPr/>
        </p:nvSpPr>
        <p:spPr>
          <a:xfrm>
            <a:off x="2797797" y="1984694"/>
            <a:ext cx="6596406" cy="1444306"/>
          </a:xfrm>
          <a:prstGeom prst="rect">
            <a:avLst/>
          </a:prstGeom>
          <a:noFill/>
          <a:ln>
            <a:noFill/>
          </a:ln>
        </p:spPr>
        <p:txBody>
          <a:bodyPr wrap="square">
            <a:spAutoFit/>
          </a:bodyPr>
          <a:lstStyle/>
          <a:p>
            <a:pPr algn="ctr">
              <a:lnSpc>
                <a:spcPct val="107000"/>
              </a:lnSpc>
              <a:spcAft>
                <a:spcPts val="800"/>
              </a:spcAft>
              <a:buNone/>
            </a:pP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Вдосконалення національного законодавства в контексті рішень ЄСПЛ за статтею 3 ЄКПЛ</a:t>
            </a:r>
            <a:endParaRPr lang="x-none"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2184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1E2F11D8-44D3-8B0A-CCE7-5686B8CC4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C5BBA294-7DFC-8520-79BD-0217D5505940}"/>
              </a:ext>
            </a:extLst>
          </p:cNvPr>
          <p:cNvSpPr txBox="1"/>
          <p:nvPr/>
        </p:nvSpPr>
        <p:spPr>
          <a:xfrm>
            <a:off x="958391" y="4704544"/>
            <a:ext cx="10275216" cy="1021818"/>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rPr>
              <a:t>Позитивні зобов’язання (процесуальний аспект порушень ст. 3 Конвенції) насамперед охоплюють:</a:t>
            </a:r>
          </a:p>
          <a:p>
            <a:pPr algn="just">
              <a:lnSpc>
                <a:spcPct val="107000"/>
              </a:lnSpc>
              <a:spcAft>
                <a:spcPts val="800"/>
              </a:spcAft>
              <a:buNone/>
            </a:pPr>
            <a:r>
              <a:rPr lang="x-none" sz="1500" kern="100" dirty="0">
                <a:effectLst/>
                <a:latin typeface="Times New Roman" panose="02020603050405020304" pitchFamily="18" charset="0"/>
                <a:ea typeface="Calibri" panose="020F0502020204030204" pitchFamily="34" charset="0"/>
                <a:cs typeface="Times New Roman" panose="02020603050405020304" pitchFamily="18" charset="0"/>
              </a:rPr>
              <a:t>1) проведення ефективного розслідування викладених у заяві скарг</a:t>
            </a:r>
          </a:p>
          <a:p>
            <a:pPr algn="just">
              <a:lnSpc>
                <a:spcPct val="107000"/>
              </a:lnSpc>
              <a:spcAft>
                <a:spcPts val="800"/>
              </a:spcAft>
              <a:buNone/>
            </a:pPr>
            <a:r>
              <a:rPr lang="x-none" sz="1500" kern="100" dirty="0">
                <a:effectLst/>
                <a:latin typeface="Times New Roman" panose="02020603050405020304" pitchFamily="18" charset="0"/>
                <a:ea typeface="Calibri" panose="020F0502020204030204" pitchFamily="34" charset="0"/>
                <a:cs typeface="Times New Roman" panose="02020603050405020304" pitchFamily="18" charset="0"/>
              </a:rPr>
              <a:t>2) попередження, припинення і покарання за неналежне поводження з боку приватних осіб</a:t>
            </a:r>
          </a:p>
        </p:txBody>
      </p:sp>
      <p:sp>
        <p:nvSpPr>
          <p:cNvPr id="4" name="TextBox 3">
            <a:extLst>
              <a:ext uri="{FF2B5EF4-FFF2-40B4-BE49-F238E27FC236}">
                <a16:creationId xmlns="" xmlns:a16="http://schemas.microsoft.com/office/drawing/2014/main" id="{6A9863C1-ED5A-72A4-2C04-1B5A971737F9}"/>
              </a:ext>
            </a:extLst>
          </p:cNvPr>
          <p:cNvSpPr txBox="1"/>
          <p:nvPr/>
        </p:nvSpPr>
        <p:spPr>
          <a:xfrm>
            <a:off x="958391" y="1142401"/>
            <a:ext cx="10275216" cy="3100336"/>
          </a:xfrm>
          <a:prstGeom prst="rect">
            <a:avLst/>
          </a:prstGeom>
          <a:solidFill>
            <a:schemeClr val="bg1">
              <a:alpha val="60000"/>
            </a:schemeClr>
          </a:solidFill>
          <a:ln>
            <a:solidFill>
              <a:schemeClr val="bg1"/>
            </a:solidFill>
          </a:ln>
        </p:spPr>
        <p:txBody>
          <a:bodyPr wrap="square">
            <a:spAutoFit/>
          </a:bodyPr>
          <a:lstStyle/>
          <a:p>
            <a:pPr algn="ctr">
              <a:lnSpc>
                <a:spcPct val="107000"/>
              </a:lnSpc>
              <a:spcAft>
                <a:spcPts val="800"/>
              </a:spcAft>
              <a:buNone/>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У</a:t>
            </a:r>
            <a:r>
              <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rPr>
              <a:t> практиці Європейського суду з прав людини можна виявити констатацію недотримання негативних зобов’язань у трьох основних категоріях порушень матеріального характеру:</a:t>
            </a:r>
          </a:p>
          <a:p>
            <a:pPr algn="just">
              <a:lnSpc>
                <a:spcPct val="107000"/>
              </a:lnSpc>
              <a:spcAft>
                <a:spcPts val="800"/>
              </a:spcAft>
              <a:buNone/>
            </a:pPr>
            <a:r>
              <a:rPr lang="x-none" sz="1500" kern="100" dirty="0">
                <a:effectLst/>
                <a:latin typeface="Times New Roman" panose="02020603050405020304" pitchFamily="18" charset="0"/>
                <a:ea typeface="Calibri" panose="020F0502020204030204" pitchFamily="34" charset="0"/>
                <a:cs typeface="Times New Roman" panose="02020603050405020304" pitchFamily="18" charset="0"/>
              </a:rPr>
              <a:t>1) неналежного поводження правоохоронних органів навмисного характеру (під час арешту і після, під час допиту в поліції, фізичне і психологічне насильство стосовно осіб, які знаходяться під вартою, а саме: зґвалтування, каліцтва, переломи, насильницьке годування без потреби, одягання мішка на голову, позбавлення сну і т.п.)</a:t>
            </a:r>
          </a:p>
          <a:p>
            <a:pPr algn="just">
              <a:lnSpc>
                <a:spcPct val="107000"/>
              </a:lnSpc>
              <a:spcAft>
                <a:spcPts val="800"/>
              </a:spcAft>
              <a:buNone/>
            </a:pPr>
            <a:r>
              <a:rPr lang="x-none" sz="1500" kern="100" dirty="0">
                <a:effectLst/>
                <a:latin typeface="Times New Roman" panose="02020603050405020304" pitchFamily="18" charset="0"/>
                <a:ea typeface="Calibri" panose="020F0502020204030204" pitchFamily="34" charset="0"/>
                <a:cs typeface="Times New Roman" panose="02020603050405020304" pitchFamily="18" charset="0"/>
              </a:rPr>
              <a:t>2) неналежне поводження під час законних або незаконних дій посадових чи службових осіб держави (вислання, екстрадиція в країну, де заявникам загрожує застосування дій, що порушують ст. 3; тілесні покарання, навмисне знищення майна, неповідомлення рідним місця тримання під вартою чи ув’язнення та ін.)</a:t>
            </a:r>
          </a:p>
          <a:p>
            <a:pPr algn="just">
              <a:lnSpc>
                <a:spcPct val="107000"/>
              </a:lnSpc>
              <a:spcAft>
                <a:spcPts val="800"/>
              </a:spcAft>
              <a:buNone/>
            </a:pPr>
            <a:r>
              <a:rPr lang="x-none" sz="1500" kern="100" dirty="0">
                <a:effectLst/>
                <a:latin typeface="Times New Roman" panose="02020603050405020304" pitchFamily="18" charset="0"/>
                <a:ea typeface="Calibri" panose="020F0502020204030204" pitchFamily="34" charset="0"/>
                <a:cs typeface="Times New Roman" panose="02020603050405020304" pitchFamily="18" charset="0"/>
              </a:rPr>
              <a:t>3) неналежне поводження як результат упущень чи бездіяльності посадових і службових осіб держави (ненадання медичної допомоги, що призвело до тяжких наслідків, незвільнення ув’язненого через халатне ставлення до обов’язків, коли термін ув’язнення закінчився та ін.)</a:t>
            </a:r>
          </a:p>
        </p:txBody>
      </p:sp>
    </p:spTree>
    <p:extLst>
      <p:ext uri="{BB962C8B-B14F-4D97-AF65-F5344CB8AC3E}">
        <p14:creationId xmlns:p14="http://schemas.microsoft.com/office/powerpoint/2010/main" val="12210585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84F6F8A7-40E4-1C49-F39D-B9BA913B2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18822682-077C-8C16-FA7E-69EF6839E08C}"/>
              </a:ext>
            </a:extLst>
          </p:cNvPr>
          <p:cNvSpPr txBox="1"/>
          <p:nvPr/>
        </p:nvSpPr>
        <p:spPr>
          <a:xfrm>
            <a:off x="1021923" y="1576570"/>
            <a:ext cx="4494229" cy="3704860"/>
          </a:xfrm>
          <a:prstGeom prst="rect">
            <a:avLst/>
          </a:prstGeom>
          <a:solidFill>
            <a:schemeClr val="bg1">
              <a:alpha val="60000"/>
            </a:schemeClr>
          </a:solidFill>
        </p:spPr>
        <p:txBody>
          <a:bodyPr wrap="square">
            <a:spAutoFit/>
          </a:bodyPr>
          <a:lstStyle/>
          <a:p>
            <a:pPr indent="285750" algn="just">
              <a:lnSpc>
                <a:spcPct val="107000"/>
              </a:lnSpc>
              <a:spcAft>
                <a:spcPts val="800"/>
              </a:spcAft>
              <a:buFont typeface="Wingdings" panose="05000000000000000000" pitchFamily="2" charset="2"/>
              <a:buChar char="ü"/>
            </a:pP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У 2012 році КПК України запровадив багато інструментів, спрямованих на запобігання будь-яким формам катувань</a:t>
            </a:r>
            <a:endParaRPr lang="uk-UA"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Wingdings" panose="05000000000000000000" pitchFamily="2" charset="2"/>
              <a:buChar char="ü"/>
            </a:pP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Так, згідно зі ст. 87 цього Кодексу, докази, отримані шляхом суттєвого порушення прав людини та основоположних свобод, є недопустимими</a:t>
            </a:r>
            <a:endParaRPr lang="uk-UA"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Wingdings" panose="05000000000000000000" pitchFamily="2" charset="2"/>
              <a:buChar char="ü"/>
            </a:pP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Суд зобов’язаний визнати суттєвими порушеннями прав людини та основоположних свобод, зокрема, отримання доказів внаслідок катувань, жорстокого, нелюдського або такого, що принижує гідність, поводження чи погрози таким поводженням</a:t>
            </a:r>
          </a:p>
        </p:txBody>
      </p:sp>
      <p:sp>
        <p:nvSpPr>
          <p:cNvPr id="8" name="TextBox 7">
            <a:extLst>
              <a:ext uri="{FF2B5EF4-FFF2-40B4-BE49-F238E27FC236}">
                <a16:creationId xmlns="" xmlns:a16="http://schemas.microsoft.com/office/drawing/2014/main" id="{38454EF2-747F-B5A5-ADA5-C73FE43E9F36}"/>
              </a:ext>
            </a:extLst>
          </p:cNvPr>
          <p:cNvSpPr txBox="1"/>
          <p:nvPr/>
        </p:nvSpPr>
        <p:spPr>
          <a:xfrm>
            <a:off x="6117310" y="2277236"/>
            <a:ext cx="5052767" cy="3807453"/>
          </a:xfrm>
          <a:prstGeom prst="rect">
            <a:avLst/>
          </a:prstGeom>
          <a:solidFill>
            <a:schemeClr val="bg1">
              <a:alpha val="60000"/>
            </a:schemeClr>
          </a:solidFill>
        </p:spPr>
        <p:txBody>
          <a:bodyPr wrap="square">
            <a:spAutoFit/>
          </a:bodyPr>
          <a:lstStyle/>
          <a:p>
            <a:pPr algn="just">
              <a:lnSpc>
                <a:spcPct val="107000"/>
              </a:lnSpc>
              <a:spcAft>
                <a:spcPts val="800"/>
              </a:spcAft>
              <a:buNone/>
            </a:pPr>
            <a:r>
              <a:rPr lang="x-none" sz="1600" b="1" kern="100" dirty="0">
                <a:effectLst/>
                <a:latin typeface="Times New Roman" panose="02020603050405020304" pitchFamily="18" charset="0"/>
                <a:ea typeface="Calibri" panose="020F0502020204030204" pitchFamily="34" charset="0"/>
                <a:cs typeface="Times New Roman" panose="02020603050405020304" pitchFamily="18" charset="0"/>
              </a:rPr>
              <a:t>Комісія з метою виконання покладеного на неї завдання:</a:t>
            </a:r>
          </a:p>
          <a:p>
            <a:pPr algn="just">
              <a:lnSpc>
                <a:spcPct val="107000"/>
              </a:lnSpc>
              <a:spcAft>
                <a:spcPts val="800"/>
              </a:spcAft>
              <a:buNone/>
            </a:pP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1) здійснює розгляд звернень осіб, взятих під варту, засуджених, членів їх сімей або близьких родичів, захисників на неналежні умови тримання в установах з метою поновлення порушених прав</a:t>
            </a:r>
          </a:p>
          <a:p>
            <a:pPr algn="just">
              <a:lnSpc>
                <a:spcPct val="107000"/>
              </a:lnSpc>
              <a:spcAft>
                <a:spcPts val="800"/>
              </a:spcAft>
              <a:buNone/>
            </a:pP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2) доручає уповноваженим членам Комісії відвідувати установи з метою вивчення стану дотримання умов тримання осіб, взятих під варту, та засуджених</a:t>
            </a:r>
          </a:p>
          <a:p>
            <a:pPr algn="just">
              <a:lnSpc>
                <a:spcPct val="107000"/>
              </a:lnSpc>
              <a:spcAft>
                <a:spcPts val="800"/>
              </a:spcAft>
              <a:buNone/>
            </a:pP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3) приймає рішення, в якому встановлює наявність або відсутність факту та/або строку тримання в неналежних умовах осіб, взятих під варту, або засуджених</a:t>
            </a:r>
          </a:p>
        </p:txBody>
      </p:sp>
      <p:sp>
        <p:nvSpPr>
          <p:cNvPr id="9" name="TextBox 8">
            <a:extLst>
              <a:ext uri="{FF2B5EF4-FFF2-40B4-BE49-F238E27FC236}">
                <a16:creationId xmlns="" xmlns:a16="http://schemas.microsoft.com/office/drawing/2014/main" id="{83A4942C-3121-B8ED-5951-035D32FB0556}"/>
              </a:ext>
            </a:extLst>
          </p:cNvPr>
          <p:cNvSpPr txBox="1"/>
          <p:nvPr/>
        </p:nvSpPr>
        <p:spPr>
          <a:xfrm>
            <a:off x="6117310" y="771975"/>
            <a:ext cx="5052767" cy="1323439"/>
          </a:xfrm>
          <a:prstGeom prst="rect">
            <a:avLst/>
          </a:prstGeom>
          <a:solidFill>
            <a:schemeClr val="bg1">
              <a:alpha val="60000"/>
            </a:schemeClr>
          </a:solidFill>
        </p:spPr>
        <p:txBody>
          <a:bodyPr wrap="square">
            <a:spAutoFit/>
          </a:bodyPr>
          <a:lstStyle/>
          <a:p>
            <a:pPr indent="285750" algn="just">
              <a:buFont typeface="Wingdings" panose="05000000000000000000" pitchFamily="2" charset="2"/>
              <a:buChar char="ü"/>
            </a:pPr>
            <a:r>
              <a:rPr lang="ru-RU" sz="1600" b="1" i="0" dirty="0">
                <a:effectLst/>
                <a:latin typeface="Times New Roman" panose="02020603050405020304" pitchFamily="18" charset="0"/>
                <a:cs typeface="Times New Roman" panose="02020603050405020304" pitchFamily="18" charset="0"/>
              </a:rPr>
              <a:t>Постанова КМУ «Про затвердження Положення про Комісію з розгляду скарг на неналежні умови тримання в установах для попереднього ув’язнення та установах виконання покарань» від 31.12.2024 </a:t>
            </a:r>
            <a:r>
              <a:rPr lang="x-none" sz="1600" b="1" dirty="0">
                <a:latin typeface="Times New Roman" panose="02020603050405020304" pitchFamily="18" charset="0"/>
                <a:cs typeface="Times New Roman" panose="02020603050405020304" pitchFamily="18" charset="0"/>
              </a:rPr>
              <a:t>№ 1549</a:t>
            </a:r>
            <a:endParaRPr lang="x-none"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5524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0FF025B4-1501-E363-EEF3-59EB3E6F0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7" name="Рисунок 6">
            <a:extLst>
              <a:ext uri="{FF2B5EF4-FFF2-40B4-BE49-F238E27FC236}">
                <a16:creationId xmlns="" xmlns:a16="http://schemas.microsoft.com/office/drawing/2014/main" id="{AC3D2E85-36A9-04A9-EC8D-492A098D5E92}"/>
              </a:ext>
            </a:extLst>
          </p:cNvPr>
          <p:cNvPicPr>
            <a:picLocks noChangeAspect="1"/>
          </p:cNvPicPr>
          <p:nvPr/>
        </p:nvPicPr>
        <p:blipFill>
          <a:blip r:embed="rId3">
            <a:extLst>
              <a:ext uri="{28A0092B-C50C-407E-A947-70E740481C1C}">
                <a14:useLocalDpi xmlns:a14="http://schemas.microsoft.com/office/drawing/2010/main" val="0"/>
              </a:ext>
            </a:extLst>
          </a:blip>
          <a:srcRect l="13815" r="13784"/>
          <a:stretch>
            <a:fillRect/>
          </a:stretch>
        </p:blipFill>
        <p:spPr>
          <a:xfrm>
            <a:off x="1025351" y="1130904"/>
            <a:ext cx="4580466" cy="4596191"/>
          </a:xfrm>
          <a:prstGeom prst="rect">
            <a:avLst/>
          </a:prstGeom>
          <a:ln>
            <a:noFill/>
          </a:ln>
        </p:spPr>
      </p:pic>
      <p:pic>
        <p:nvPicPr>
          <p:cNvPr id="5" name="Рисунок 4">
            <a:extLst>
              <a:ext uri="{FF2B5EF4-FFF2-40B4-BE49-F238E27FC236}">
                <a16:creationId xmlns="" xmlns:a16="http://schemas.microsoft.com/office/drawing/2014/main" id="{C547E319-7FCA-C7F8-F08E-422F0875980F}"/>
              </a:ext>
            </a:extLst>
          </p:cNvPr>
          <p:cNvPicPr>
            <a:picLocks noChangeAspect="1"/>
          </p:cNvPicPr>
          <p:nvPr/>
        </p:nvPicPr>
        <p:blipFill>
          <a:blip r:embed="rId4">
            <a:extLst>
              <a:ext uri="{28A0092B-C50C-407E-A947-70E740481C1C}">
                <a14:useLocalDpi xmlns:a14="http://schemas.microsoft.com/office/drawing/2010/main" val="0"/>
              </a:ext>
            </a:extLst>
          </a:blip>
          <a:srcRect l="14532" r="15357"/>
          <a:stretch>
            <a:fillRect/>
          </a:stretch>
        </p:blipFill>
        <p:spPr>
          <a:xfrm>
            <a:off x="6586185" y="853300"/>
            <a:ext cx="4580466" cy="5151397"/>
          </a:xfrm>
          <a:prstGeom prst="rect">
            <a:avLst/>
          </a:prstGeom>
          <a:ln>
            <a:noFill/>
          </a:ln>
        </p:spPr>
      </p:pic>
    </p:spTree>
    <p:extLst>
      <p:ext uri="{BB962C8B-B14F-4D97-AF65-F5344CB8AC3E}">
        <p14:creationId xmlns:p14="http://schemas.microsoft.com/office/powerpoint/2010/main" val="3698839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 xmlns:a16="http://schemas.microsoft.com/office/drawing/2014/main" id="{34D837E3-E6FD-A81B-3BD3-46F49991E79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Прямоугольник 21">
            <a:extLst>
              <a:ext uri="{FF2B5EF4-FFF2-40B4-BE49-F238E27FC236}">
                <a16:creationId xmlns="" xmlns:a16="http://schemas.microsoft.com/office/drawing/2014/main" id="{6394F38B-78CA-7EB4-AC80-DDF3338A7F9A}"/>
              </a:ext>
            </a:extLst>
          </p:cNvPr>
          <p:cNvSpPr/>
          <p:nvPr/>
        </p:nvSpPr>
        <p:spPr>
          <a:xfrm>
            <a:off x="2926630" y="2139707"/>
            <a:ext cx="6338738" cy="1134277"/>
          </a:xfrm>
          <a:prstGeom prst="rect">
            <a:avLst/>
          </a:prstGeom>
          <a:solidFill>
            <a:schemeClr val="bg1">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0" name="TextBox 19">
            <a:extLst>
              <a:ext uri="{FF2B5EF4-FFF2-40B4-BE49-F238E27FC236}">
                <a16:creationId xmlns="" xmlns:a16="http://schemas.microsoft.com/office/drawing/2014/main" id="{7CA00258-DC8C-037E-0959-C55C3E2A576B}"/>
              </a:ext>
            </a:extLst>
          </p:cNvPr>
          <p:cNvSpPr txBox="1"/>
          <p:nvPr/>
        </p:nvSpPr>
        <p:spPr>
          <a:xfrm>
            <a:off x="2797797" y="2445717"/>
            <a:ext cx="6596405" cy="522259"/>
          </a:xfrm>
          <a:prstGeom prst="rect">
            <a:avLst/>
          </a:prstGeom>
          <a:noFill/>
          <a:ln>
            <a:noFill/>
          </a:ln>
        </p:spPr>
        <p:txBody>
          <a:bodyPr wrap="square">
            <a:spAutoFit/>
          </a:bodyPr>
          <a:lstStyle/>
          <a:p>
            <a:pPr algn="ctr">
              <a:lnSpc>
                <a:spcPct val="107000"/>
              </a:lnSpc>
              <a:spcAft>
                <a:spcPts val="800"/>
              </a:spcAft>
              <a:buNone/>
            </a:pP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Висновки</a:t>
            </a:r>
            <a:endParaRPr lang="x-none"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5596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EFB33897-245C-4733-B747-ACDB7F415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FAEF0D3A-7B9B-F2C9-8A34-EE09A29E888F}"/>
              </a:ext>
            </a:extLst>
          </p:cNvPr>
          <p:cNvSpPr txBox="1"/>
          <p:nvPr/>
        </p:nvSpPr>
        <p:spPr>
          <a:xfrm>
            <a:off x="835842" y="813315"/>
            <a:ext cx="10520314" cy="5231369"/>
          </a:xfrm>
          <a:prstGeom prst="rect">
            <a:avLst/>
          </a:prstGeom>
          <a:solidFill>
            <a:schemeClr val="bg1">
              <a:alpha val="60000"/>
            </a:schemeClr>
          </a:solidFill>
          <a:ln>
            <a:solidFill>
              <a:schemeClr val="bg1"/>
            </a:solidFill>
          </a:ln>
        </p:spPr>
        <p:txBody>
          <a:bodyPr wrap="square">
            <a:spAutoFit/>
          </a:bodyPr>
          <a:lstStyle/>
          <a:p>
            <a:pPr indent="285750" algn="just">
              <a:lnSpc>
                <a:spcPct val="107000"/>
              </a:lnSpc>
              <a:spcAft>
                <a:spcPts val="800"/>
              </a:spcAft>
              <a:buFont typeface="Wingdings" panose="05000000000000000000" pitchFamily="2" charset="2"/>
              <a:buChar char="ü"/>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Офіційне закріплення заборони неналежного поводження відображено в багатьох НПА, що гарантують право кожної людини на захист від такого поводження. Зазначені вище дії є схожими за своєю суттю як такі, що завдають страждань людині, проте відрізняються за ступенем інтенсивності болю, наявністю умислу, конкретної мети та участю осіб, наділених владними повноваженнями</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Wingdings" panose="05000000000000000000" pitchFamily="2" charset="2"/>
              <a:buChar char="ü"/>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Сфера застосування статті 3 ЄКПЛ є надзвичайно широкою та охоплює всі ситуації, у яких особа перебуває під контролем чи владою держави або зазнає ризику неналежного поводження. Вона поширюється на умови тримання під вартою, дії правоохоронних органів, застосування сили, медичні та психіатричні заходи, а також на випадки насильства, дискримінації тощо</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Wingdings" panose="05000000000000000000" pitchFamily="2" charset="2"/>
              <a:buChar char="ü"/>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Практика ЄСПЛ підтверджує, що стаття 3 ЄКПЛ має абсолютний характер і забороняє будь-які форми катувань, нелюдського чи принизливого поводження</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Wingdings" panose="05000000000000000000" pitchFamily="2" charset="2"/>
              <a:buChar char="ü"/>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Дана практика щодо порушень статті 3 ЄКПЛ Україною демонструє системні недоліки у забезпеченні прав людини. Ці рішення вказують на необхідність реформування правоохоронної та судової системи для забезпечення належного дотримання прав людини в Україні</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Wingdings" panose="05000000000000000000" pitchFamily="2" charset="2"/>
              <a:buChar char="ü"/>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В Україні здійснюються заходи для запобігання неналежному поводженню: вдосконалюється законодавство, підвищується відповідальність за порушення прав людини, запроваджуються механізми контролю за умовами тримання під вартою та розгляду скарг на неналежне поводження</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72887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8E3BBDD6-285E-53FC-D712-B5AADA7F37B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Прямоугольник 5">
            <a:extLst>
              <a:ext uri="{FF2B5EF4-FFF2-40B4-BE49-F238E27FC236}">
                <a16:creationId xmlns="" xmlns:a16="http://schemas.microsoft.com/office/drawing/2014/main" id="{386C5C9C-1DD5-2D1A-8653-AED0EB08DAF2}"/>
              </a:ext>
            </a:extLst>
          </p:cNvPr>
          <p:cNvSpPr/>
          <p:nvPr/>
        </p:nvSpPr>
        <p:spPr>
          <a:xfrm>
            <a:off x="2926630" y="2139707"/>
            <a:ext cx="6338738" cy="1134277"/>
          </a:xfrm>
          <a:prstGeom prst="rect">
            <a:avLst/>
          </a:prstGeom>
          <a:solidFill>
            <a:schemeClr val="bg1">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1" name="TextBox 20">
            <a:extLst>
              <a:ext uri="{FF2B5EF4-FFF2-40B4-BE49-F238E27FC236}">
                <a16:creationId xmlns="" xmlns:a16="http://schemas.microsoft.com/office/drawing/2014/main" id="{4EDA7CB9-2476-8D7C-38C9-AAE9D4B1BF63}"/>
              </a:ext>
            </a:extLst>
          </p:cNvPr>
          <p:cNvSpPr txBox="1"/>
          <p:nvPr/>
        </p:nvSpPr>
        <p:spPr>
          <a:xfrm>
            <a:off x="2797797" y="2445717"/>
            <a:ext cx="6596405" cy="522259"/>
          </a:xfrm>
          <a:prstGeom prst="rect">
            <a:avLst/>
          </a:prstGeom>
          <a:noFill/>
        </p:spPr>
        <p:txBody>
          <a:bodyPr wrap="square">
            <a:spAutoFit/>
          </a:bodyPr>
          <a:lstStyle/>
          <a:p>
            <a:pPr algn="ctr">
              <a:lnSpc>
                <a:spcPct val="107000"/>
              </a:lnSpc>
              <a:spcAft>
                <a:spcPts val="800"/>
              </a:spcAft>
              <a:buNone/>
            </a:pP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Перелік використаних джерел</a:t>
            </a:r>
            <a:endParaRPr lang="x-none"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99704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AC98E4F9-25EE-488A-5025-112971EED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TextBox 4">
            <a:extLst>
              <a:ext uri="{FF2B5EF4-FFF2-40B4-BE49-F238E27FC236}">
                <a16:creationId xmlns="" xmlns:a16="http://schemas.microsoft.com/office/drawing/2014/main" id="{0C1A49AB-4BA3-AD9B-F9C3-888E33FA8C39}"/>
              </a:ext>
            </a:extLst>
          </p:cNvPr>
          <p:cNvSpPr txBox="1"/>
          <p:nvPr/>
        </p:nvSpPr>
        <p:spPr>
          <a:xfrm>
            <a:off x="261256" y="514644"/>
            <a:ext cx="11669485" cy="5828712"/>
          </a:xfrm>
          <a:prstGeom prst="rect">
            <a:avLst/>
          </a:prstGeom>
          <a:solidFill>
            <a:schemeClr val="bg1">
              <a:alpha val="60000"/>
            </a:schemeClr>
          </a:solidFill>
          <a:ln>
            <a:solidFill>
              <a:schemeClr val="bg1"/>
            </a:solidFill>
          </a:ln>
        </p:spPr>
        <p:txBody>
          <a:bodyPr wrap="square">
            <a:spAutoFit/>
          </a:bodyPr>
          <a:lstStyle/>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1. Конституція України від 28 червня 1996 р. № 254к/96-ВР / Верховна Рада України.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https</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zakon</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rada</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gov</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ua</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laws</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show</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/254%</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D</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0%</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BA</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/96-%</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D</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0%</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B</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2%</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D</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1%80#</a:t>
            </a:r>
            <a:r>
              <a:rPr lang="en-US"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Text</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(дата звернення: 25.10.2025).</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Конвенція про захист прав людини і основоположних свобод (з протоколами) (Європейська конвенція з прав людини)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від 04.11.1950.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https://zakon.rada.gov.ua/laws/show/995_004#Text</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25.10.2025).</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3. Хартія Європейського Союзу про основоположні права. Центр громадянських свобод.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https://ccl.org.ua/posts/2021/11/hartiya-osnovnyh-prav-yevropejskogo-soyuzu/</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25.10.2025).</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4. </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Міжнародний пакт про громадянські і політичні права</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від 16.12.1966.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https://zakon.rada.gov.ua/laws/show/995_043#Text</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25.10.2025).</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ru-RU" kern="100" dirty="0">
                <a:effectLst/>
                <a:latin typeface="Times New Roman" panose="02020603050405020304" pitchFamily="18" charset="0"/>
                <a:ea typeface="Calibri" panose="020F0502020204030204" pitchFamily="34" charset="0"/>
                <a:cs typeface="Times New Roman" panose="02020603050405020304" pitchFamily="18" charset="0"/>
              </a:rPr>
              <a:t>5. </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Європейська конвенція про запобігання катуванням чи нелюдському або такому, що принижує гідність, поводженню чи покаранню</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від 26.11.1987.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https</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zakon</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rada</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gov</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ua</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laws</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show</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/995_068#</a:t>
            </a:r>
            <a:r>
              <a:rPr lang="ru-RU"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Text</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(дата звернення: 25.10.2025).</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6. Конвенція проти катувань та інших жорстоких, нелюдських або таких, що принижують гідність, видів поводження і покарання від 10.12.1984.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 xmlns:ahyp="http://schemas.microsoft.com/office/drawing/2018/hyperlinkcolor" val="tx"/>
                    </a:ext>
                  </a:extLst>
                </a:hlinkClick>
              </a:rPr>
              <a:t>https://zakon.rada.gov.ua/laws/show/995_085#Text</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(дата звернення: 25.10.2025).</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7. </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Римський Статут Міжнародного Кримінального Суду</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від 17.07.1998.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9">
                  <a:extLst>
                    <a:ext uri="{A12FA001-AC4F-418D-AE19-62706E023703}">
                      <ahyp:hlinkClr xmlns="" xmlns:ahyp="http://schemas.microsoft.com/office/drawing/2018/hyperlinkcolor" val="tx"/>
                    </a:ext>
                  </a:extLst>
                </a:hlinkClick>
              </a:rPr>
              <a:t>https://zakon.rada.gov.ua/laws/show/995_588#Text</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(дата звернення: 25.10.2025).</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8. </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Кримінальний кодекс України</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 Закон України від 05.04.2001 р. № 2341-ІІІ. </a:t>
            </a:r>
            <a:r>
              <a:rPr lang="en-US"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u="sng" kern="100" dirty="0">
                <a:effectLst/>
                <a:latin typeface="Times New Roman" panose="02020603050405020304" pitchFamily="18" charset="0"/>
                <a:ea typeface="Calibri" panose="020F0502020204030204" pitchFamily="34" charset="0"/>
                <a:cs typeface="Times New Roman" panose="02020603050405020304" pitchFamily="18" charset="0"/>
                <a:hlinkClick r:id="rId10">
                  <a:extLst>
                    <a:ext uri="{A12FA001-AC4F-418D-AE19-62706E023703}">
                      <ahyp:hlinkClr xmlns="" xmlns:ahyp="http://schemas.microsoft.com/office/drawing/2018/hyperlinkcolor" val="tx"/>
                    </a:ext>
                  </a:extLst>
                </a:hlinkClick>
              </a:rPr>
              <a:t>https://zakon.rada.gov.ua/laws/show/2341-14#Text</a:t>
            </a: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25.10.2025).</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61584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11FE6CD-F67D-6D40-30C8-F454D6E406D6}"/>
            </a:ext>
          </a:extLst>
        </p:cNvPr>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8E260B66-FED3-5A56-1E3B-05344E51B44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Прямоугольник 7">
            <a:extLst>
              <a:ext uri="{FF2B5EF4-FFF2-40B4-BE49-F238E27FC236}">
                <a16:creationId xmlns="" xmlns:a16="http://schemas.microsoft.com/office/drawing/2014/main" id="{B0D5B006-B0DC-8DE6-58E9-B4BFD3B30D80}"/>
              </a:ext>
            </a:extLst>
          </p:cNvPr>
          <p:cNvSpPr/>
          <p:nvPr/>
        </p:nvSpPr>
        <p:spPr>
          <a:xfrm>
            <a:off x="2419546" y="1707606"/>
            <a:ext cx="7352908" cy="1998482"/>
          </a:xfrm>
          <a:prstGeom prst="rect">
            <a:avLst/>
          </a:prstGeom>
          <a:solidFill>
            <a:schemeClr val="bg1">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TextBox 3">
            <a:extLst>
              <a:ext uri="{FF2B5EF4-FFF2-40B4-BE49-F238E27FC236}">
                <a16:creationId xmlns="" xmlns:a16="http://schemas.microsoft.com/office/drawing/2014/main" id="{92361966-5496-5411-CC22-F66B1D9674B3}"/>
              </a:ext>
            </a:extLst>
          </p:cNvPr>
          <p:cNvSpPr txBox="1"/>
          <p:nvPr/>
        </p:nvSpPr>
        <p:spPr>
          <a:xfrm>
            <a:off x="2797797" y="1984694"/>
            <a:ext cx="6596406" cy="1444306"/>
          </a:xfrm>
          <a:prstGeom prst="rect">
            <a:avLst/>
          </a:prstGeom>
          <a:noFill/>
        </p:spPr>
        <p:txBody>
          <a:bodyPr wrap="square">
            <a:spAutoFit/>
          </a:bodyPr>
          <a:lstStyle/>
          <a:p>
            <a:pPr algn="ctr">
              <a:lnSpc>
                <a:spcPct val="107000"/>
              </a:lnSpc>
              <a:spcAft>
                <a:spcPts val="800"/>
              </a:spcAft>
              <a:buNone/>
            </a:pPr>
            <a:r>
              <a:rPr lang="uk-UA" sz="2800" b="1" kern="100" dirty="0">
                <a:latin typeface="Times New Roman" panose="02020603050405020304" pitchFamily="18" charset="0"/>
                <a:ea typeface="Calibri" panose="020F0502020204030204" pitchFamily="34" charset="0"/>
                <a:cs typeface="Times New Roman" panose="02020603050405020304" pitchFamily="18" charset="0"/>
              </a:rPr>
              <a:t>Легальне</a:t>
            </a: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 закріплення заборони неналежного поводження та визначення ключових понять</a:t>
            </a:r>
            <a:endParaRPr lang="x-none"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26500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C8FDA647-6F65-E450-0A9A-A5AB3F731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8E58A1A9-98CD-C9D1-06C7-E561C7271F09}"/>
              </a:ext>
            </a:extLst>
          </p:cNvPr>
          <p:cNvSpPr txBox="1"/>
          <p:nvPr/>
        </p:nvSpPr>
        <p:spPr>
          <a:xfrm>
            <a:off x="261256" y="397945"/>
            <a:ext cx="11669485" cy="6062109"/>
          </a:xfrm>
          <a:prstGeom prst="rect">
            <a:avLst/>
          </a:prstGeom>
          <a:solidFill>
            <a:schemeClr val="bg1">
              <a:alpha val="60000"/>
            </a:schemeClr>
          </a:solidFill>
          <a:ln>
            <a:solidFill>
              <a:schemeClr val="bg1"/>
            </a:solidFill>
          </a:ln>
        </p:spPr>
        <p:txBody>
          <a:bodyPr wrap="square">
            <a:spAutoFit/>
          </a:bodyPr>
          <a:lstStyle/>
          <a:p>
            <a:pPr algn="just">
              <a:lnSpc>
                <a:spcPct val="107000"/>
              </a:lnSpc>
              <a:spcAft>
                <a:spcPts val="800"/>
              </a:spcAft>
              <a:buNone/>
            </a:pP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9. </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Про затвердження Порядку подання заяв про відшкодування збитків, втрат чи шкоди, що завдані агресією Російської Федерації проти України, до Реєстру збитків, завданих агресією Російської Федерації проти України, засобами Єдиного державного вебпорталу електронних послуг</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 Постанова Кабінету Міністрів від 29.03.2024 № 365.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 xmlns:ahyp="http://schemas.microsoft.com/office/drawing/2018/hyperlinkcolor" val="tx"/>
                    </a:ext>
                  </a:extLst>
                </a:hlinkClick>
              </a:rPr>
              <a:t>https://zakon.rada.gov.ua/laws/show/365-2024-%D0%BF#Text</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25.10.2025).</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10. Урок 21: Особливості застосування статті 3 «Заборона катування» Конвенції про захист прав людини і основоположних свобод. Східне міжрегіональне управління Міністерства юстиції.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 xmlns:ahyp="http://schemas.microsoft.com/office/drawing/2018/hyperlinkcolor" val="tx"/>
                    </a:ext>
                  </a:extLst>
                </a:hlinkClick>
              </a:rPr>
              <a:t>https://www.sumyjust.gov.ua/urok-21-osoblyvosti-zastosuvannya-statti-3-zaborona-katuvannya-konvencziyi-pro-zahyst-prav-lyudyny-i-osnovopolozhnyh-svobod/</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26.10.2025).</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11. Посібник зі статті 3 Європейської конвенції з прав людини : Заборона катування. Рада Європи / Європейський суд з прав людини. 2025.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5">
                  <a:extLst>
                    <a:ext uri="{A12FA001-AC4F-418D-AE19-62706E023703}">
                      <ahyp:hlinkClr xmlns="" xmlns:ahyp="http://schemas.microsoft.com/office/drawing/2018/hyperlinkcolor" val="tx"/>
                    </a:ext>
                  </a:extLst>
                </a:hlinkClick>
              </a:rPr>
              <a:t>https://ks.echr.coe.int/documents/d/echr-ks/guide_art_3_ukr</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26.10.2025).</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12. Рішення ЄСПЛ у справі «Корнейкова та Корнейков проти України» (Заява № 56660/12). Страсбург, 24 березня 2016 року. Переклад офіційний.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6">
                  <a:extLst>
                    <a:ext uri="{A12FA001-AC4F-418D-AE19-62706E023703}">
                      <ahyp:hlinkClr xmlns="" xmlns:ahyp="http://schemas.microsoft.com/office/drawing/2018/hyperlinkcolor" val="tx"/>
                    </a:ext>
                  </a:extLst>
                </a:hlinkClick>
              </a:rPr>
              <a:t>https://zakon.rada.gov.ua/laws/show/974_b56#Text</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26.10.2025).</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13. Рішення ЄСПЛ у справі «Кулаєв та інші проти України» (Заява № 16495/13). Страсбург, 22 вересня 2022 року. Переклад офіційний.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7">
                  <a:extLst>
                    <a:ext uri="{A12FA001-AC4F-418D-AE19-62706E023703}">
                      <ahyp:hlinkClr xmlns="" xmlns:ahyp="http://schemas.microsoft.com/office/drawing/2018/hyperlinkcolor" val="tx"/>
                    </a:ext>
                  </a:extLst>
                </a:hlinkClick>
              </a:rPr>
              <a:t>https://zakon.rada.gov.ua/laws/show/974_h94#Text</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26.10.2025).</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14.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The SC Judge Spoke About the Application of the ECtHR Case Law on the Prohibition of Torture and the Right to Liberty and Security of Person</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Supreme Court</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8">
                  <a:extLst>
                    <a:ext uri="{A12FA001-AC4F-418D-AE19-62706E023703}">
                      <ahyp:hlinkClr xmlns="" xmlns:ahyp="http://schemas.microsoft.com/office/drawing/2018/hyperlinkcolor" val="tx"/>
                    </a:ext>
                  </a:extLst>
                </a:hlinkClick>
              </a:rPr>
              <a:t>https://court.gov.ua/eng/supreme/pres-centr/news/1248789/</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26.10.2025).</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15. </a:t>
            </a:r>
            <a:r>
              <a:rPr lang="ru-RU" sz="1600" kern="100" dirty="0">
                <a:effectLst/>
                <a:latin typeface="Times New Roman" panose="02020603050405020304" pitchFamily="18" charset="0"/>
                <a:ea typeface="Calibri" panose="020F0502020204030204" pitchFamily="34" charset="0"/>
                <a:cs typeface="Times New Roman" panose="02020603050405020304" pitchFamily="18" charset="0"/>
              </a:rPr>
              <a:t>Про затвердження Положення про Комісію з розгляду скарг на неналежні умови тримання в установах для попереднього ув’язнення та установах виконання покарань : </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Постанова Кабінету Міністрів від </a:t>
            </a:r>
            <a:r>
              <a:rPr lang="ru-RU" sz="1600" kern="100" dirty="0">
                <a:effectLst/>
                <a:latin typeface="Times New Roman" panose="02020603050405020304" pitchFamily="18" charset="0"/>
                <a:ea typeface="Calibri" panose="020F0502020204030204" pitchFamily="34" charset="0"/>
                <a:cs typeface="Times New Roman" panose="02020603050405020304" pitchFamily="18" charset="0"/>
              </a:rPr>
              <a:t>31.12.2024 </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 1549</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9">
                  <a:extLst>
                    <a:ext uri="{A12FA001-AC4F-418D-AE19-62706E023703}">
                      <ahyp:hlinkClr xmlns="" xmlns:ahyp="http://schemas.microsoft.com/office/drawing/2018/hyperlinkcolor" val="tx"/>
                    </a:ext>
                  </a:extLst>
                </a:hlinkClick>
              </a:rPr>
              <a:t>https://zakon.rada.gov.ua/laws/show/1549-2024-%D0%BF#Text</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26.10.2025).</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16. </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Про внесення змін до Кримінального кодексу України щодо удосконалення відповідальності за катування</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 Закон України від 01.12.2022 р. № 2812-</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IX</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URL</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10">
                  <a:extLst>
                    <a:ext uri="{A12FA001-AC4F-418D-AE19-62706E023703}">
                      <ahyp:hlinkClr xmlns="" xmlns:ahyp="http://schemas.microsoft.com/office/drawing/2018/hyperlinkcolor" val="tx"/>
                    </a:ext>
                  </a:extLst>
                </a:hlinkClick>
              </a:rPr>
              <a:t>https://zakon.rada.gov.ua/laws/show/2812-20#Text</a:t>
            </a:r>
            <a:r>
              <a:rPr lang="x-none" sz="16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600" kern="100" dirty="0">
                <a:effectLst/>
                <a:latin typeface="Times New Roman" panose="02020603050405020304" pitchFamily="18" charset="0"/>
                <a:ea typeface="Calibri" panose="020F0502020204030204" pitchFamily="34" charset="0"/>
                <a:cs typeface="Times New Roman" panose="02020603050405020304" pitchFamily="18" charset="0"/>
              </a:rPr>
              <a:t>(дата звернення: 26.10.2025).</a:t>
            </a:r>
            <a:endParaRPr lang="x-none" sz="1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2816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10C3054-5DAA-CC47-D693-DB71F912CDAF}"/>
            </a:ext>
          </a:extLst>
        </p:cNvPr>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9BF5AADE-4742-9F36-AB40-E1F605C0723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a:extLst>
              <a:ext uri="{FF2B5EF4-FFF2-40B4-BE49-F238E27FC236}">
                <a16:creationId xmlns="" xmlns:a16="http://schemas.microsoft.com/office/drawing/2014/main" id="{3C960EED-D92F-E253-172F-0FA28A1FF5D5}"/>
              </a:ext>
            </a:extLst>
          </p:cNvPr>
          <p:cNvSpPr/>
          <p:nvPr/>
        </p:nvSpPr>
        <p:spPr>
          <a:xfrm>
            <a:off x="3093563" y="1932494"/>
            <a:ext cx="6004874" cy="1216058"/>
          </a:xfrm>
          <a:prstGeom prst="rect">
            <a:avLst/>
          </a:prstGeom>
          <a:solidFill>
            <a:schemeClr val="bg1">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4400" b="1" dirty="0">
                <a:solidFill>
                  <a:schemeClr val="tx1"/>
                </a:solidFill>
                <a:latin typeface="Times New Roman" panose="02020603050405020304" pitchFamily="18" charset="0"/>
                <a:cs typeface="Times New Roman" panose="02020603050405020304" pitchFamily="18" charset="0"/>
              </a:rPr>
              <a:t>Дякую за увагу!</a:t>
            </a:r>
            <a:endParaRPr lang="x-none"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8144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CB0BF738-94F8-9B3F-325E-BF56B0CD8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TextBox 2">
            <a:extLst>
              <a:ext uri="{FF2B5EF4-FFF2-40B4-BE49-F238E27FC236}">
                <a16:creationId xmlns="" xmlns:a16="http://schemas.microsoft.com/office/drawing/2014/main" id="{F28A840E-31C4-6A31-7E52-A56F77AEF86E}"/>
              </a:ext>
            </a:extLst>
          </p:cNvPr>
          <p:cNvSpPr txBox="1"/>
          <p:nvPr/>
        </p:nvSpPr>
        <p:spPr>
          <a:xfrm>
            <a:off x="322869" y="836403"/>
            <a:ext cx="5128967" cy="2454711"/>
          </a:xfrm>
          <a:prstGeom prst="rect">
            <a:avLst/>
          </a:prstGeom>
          <a:solidFill>
            <a:schemeClr val="bg1">
              <a:alpha val="60000"/>
            </a:schemeClr>
          </a:solidFill>
          <a:ln>
            <a:solidFill>
              <a:schemeClr val="bg1"/>
            </a:solidFill>
          </a:ln>
        </p:spPr>
        <p:txBody>
          <a:bodyPr wrap="square">
            <a:spAutoFit/>
          </a:bodyPr>
          <a:lstStyle/>
          <a:p>
            <a:pPr marL="285750"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Конституція України</a:t>
            </a:r>
            <a:endParaRPr lang="uk-UA" b="1" kern="1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buNone/>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Стаття 28</a:t>
            </a:r>
            <a:endParaRPr lang="uk-UA" b="1"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Кожен має право на повагу до його гідності</a:t>
            </a:r>
            <a:endParaRPr lang="uk-UA"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Ніхто не може бути підданий катуванню, жорстокому, нелюдському або такому, що принижує його гідність, поводженню чи покаранню</a:t>
            </a:r>
          </a:p>
        </p:txBody>
      </p:sp>
      <p:sp>
        <p:nvSpPr>
          <p:cNvPr id="5" name="TextBox 4">
            <a:extLst>
              <a:ext uri="{FF2B5EF4-FFF2-40B4-BE49-F238E27FC236}">
                <a16:creationId xmlns="" xmlns:a16="http://schemas.microsoft.com/office/drawing/2014/main" id="{7965EAE9-D415-27D0-C3FF-CC50F8F452FC}"/>
              </a:ext>
            </a:extLst>
          </p:cNvPr>
          <p:cNvSpPr txBox="1"/>
          <p:nvPr/>
        </p:nvSpPr>
        <p:spPr>
          <a:xfrm>
            <a:off x="2620063" y="4256864"/>
            <a:ext cx="6951874" cy="1759392"/>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Конвенція про захист прав людини і основоположних свобод (з протоколами) (Європейська конвенція з прав людини)</a:t>
            </a:r>
            <a:endParaRPr lang="uk-UA"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buNone/>
            </a:pP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С</a:t>
            </a: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таття</a:t>
            </a: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uk-UA" b="1"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Нікого не може бути піддано катуванню або нелюдському чи такому, що принижує гідність, поводженню або покаранню</a:t>
            </a:r>
          </a:p>
        </p:txBody>
      </p:sp>
      <p:sp>
        <p:nvSpPr>
          <p:cNvPr id="7" name="TextBox 6">
            <a:extLst>
              <a:ext uri="{FF2B5EF4-FFF2-40B4-BE49-F238E27FC236}">
                <a16:creationId xmlns="" xmlns:a16="http://schemas.microsoft.com/office/drawing/2014/main" id="{DE7E87E8-EA4B-7B47-8DA9-2486E5AC67B8}"/>
              </a:ext>
            </a:extLst>
          </p:cNvPr>
          <p:cNvSpPr txBox="1"/>
          <p:nvPr/>
        </p:nvSpPr>
        <p:spPr>
          <a:xfrm>
            <a:off x="6740165" y="836403"/>
            <a:ext cx="5128967" cy="2461508"/>
          </a:xfrm>
          <a:prstGeom prst="rect">
            <a:avLst/>
          </a:prstGeom>
          <a:solidFill>
            <a:schemeClr val="bg1">
              <a:alpha val="60000"/>
            </a:schemeClr>
          </a:solidFill>
          <a:ln>
            <a:solidFill>
              <a:schemeClr val="bg1"/>
            </a:solidFill>
          </a:ln>
        </p:spPr>
        <p:txBody>
          <a:bodyPr wrap="square">
            <a:spAutoFit/>
          </a:bodyPr>
          <a:lstStyle/>
          <a:p>
            <a:pPr marL="285750" indent="-285750" algn="ctr">
              <a:lnSpc>
                <a:spcPct val="107000"/>
              </a:lnSpc>
              <a:spcAft>
                <a:spcPts val="800"/>
              </a:spcAft>
              <a:buFont typeface="Wingdings" panose="05000000000000000000" pitchFamily="2" charset="2"/>
              <a:buChar char="ü"/>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Хартія основних прав Європейського Союзу</a:t>
            </a:r>
            <a:endParaRPr lang="uk-UA" b="1" kern="1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buNone/>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Стаття 4</a:t>
            </a:r>
            <a:endParaRPr lang="uk-UA" b="1" kern="1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Заборона тортур та нелюдського або принизливого поводження або покарання</a:t>
            </a:r>
            <a:endParaRPr lang="uk-UA"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Жодна людина не може бути піддана тортурам або нелюдському або принизливому поводженню або покаранню</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404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BFB54DE8-06F0-7DBE-0903-857A54F21F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TextBox 2">
            <a:extLst>
              <a:ext uri="{FF2B5EF4-FFF2-40B4-BE49-F238E27FC236}">
                <a16:creationId xmlns="" xmlns:a16="http://schemas.microsoft.com/office/drawing/2014/main" id="{B2CA1676-33DE-D44A-B304-E15AD662B37C}"/>
              </a:ext>
            </a:extLst>
          </p:cNvPr>
          <p:cNvSpPr txBox="1"/>
          <p:nvPr/>
        </p:nvSpPr>
        <p:spPr>
          <a:xfrm>
            <a:off x="2924765" y="823260"/>
            <a:ext cx="6342470" cy="2995692"/>
          </a:xfrm>
          <a:prstGeom prst="rect">
            <a:avLst/>
          </a:prstGeom>
          <a:solidFill>
            <a:schemeClr val="bg1">
              <a:alpha val="60000"/>
            </a:schemeClr>
          </a:solidFill>
          <a:ln>
            <a:solidFill>
              <a:schemeClr val="bg1"/>
            </a:solidFill>
          </a:ln>
        </p:spPr>
        <p:txBody>
          <a:bodyPr wrap="square">
            <a:spAutoFit/>
          </a:bodyPr>
          <a:lstStyle/>
          <a:p>
            <a:pPr indent="285750" algn="ctr">
              <a:spcAft>
                <a:spcPts val="800"/>
              </a:spcAft>
              <a:buFont typeface="Wingdings" panose="05000000000000000000" pitchFamily="2" charset="2"/>
              <a:buChar char="ü"/>
            </a:pP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Міжнародний пакт про громадянські і політичні права</a:t>
            </a:r>
          </a:p>
          <a:p>
            <a:pPr algn="ctr">
              <a:spcAft>
                <a:spcPts val="800"/>
              </a:spcAft>
              <a:buNone/>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Стаття 7</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x-none" kern="100" dirty="0">
                <a:effectLst/>
                <a:latin typeface="Times New Roman" panose="02020603050405020304" pitchFamily="18" charset="0"/>
                <a:ea typeface="Calibri" panose="020F0502020204030204" pitchFamily="34" charset="0"/>
                <a:cs typeface="Times New Roman" panose="02020603050405020304" pitchFamily="18" charset="0"/>
              </a:rPr>
              <a:t>Нікого не може бути піддано катуванню чи жорстокому, нелюдському або принижуючому гідність поводженню чи покаранню. Зокрема, жодну особу не може бути без її вільної згоди піддано медичним чи науковим дослідам</a:t>
            </a:r>
          </a:p>
          <a:p>
            <a:pPr algn="ctr">
              <a:spcAft>
                <a:spcPts val="800"/>
              </a:spcAft>
              <a:buNone/>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Стаття 10</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buNone/>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Всі особи, позбавлені волі, мають право на гуманне поводження і поважання гідності, властивої людській особі</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392FF092-C019-2D89-7B6A-52AEB8F10D83}"/>
              </a:ext>
            </a:extLst>
          </p:cNvPr>
          <p:cNvSpPr txBox="1"/>
          <p:nvPr/>
        </p:nvSpPr>
        <p:spPr>
          <a:xfrm>
            <a:off x="776142" y="4846718"/>
            <a:ext cx="4543718" cy="1200329"/>
          </a:xfrm>
          <a:prstGeom prst="rect">
            <a:avLst/>
          </a:prstGeom>
          <a:solidFill>
            <a:schemeClr val="bg1">
              <a:alpha val="60000"/>
            </a:schemeClr>
          </a:solidFill>
          <a:ln>
            <a:solidFill>
              <a:schemeClr val="bg1"/>
            </a:solidFill>
          </a:ln>
        </p:spPr>
        <p:txBody>
          <a:bodyPr wrap="square">
            <a:spAutoFit/>
          </a:bodyPr>
          <a:lstStyle/>
          <a:p>
            <a:pPr indent="285750" algn="just">
              <a:spcAft>
                <a:spcPts val="800"/>
              </a:spcAft>
              <a:buFont typeface="Wingdings" panose="05000000000000000000" pitchFamily="2" charset="2"/>
              <a:buChar char="ü"/>
            </a:pP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Європейська конвенція про запобігання катуванням чи нелюдському або такому, що принижує гідність, поводженню чи покаранню</a:t>
            </a:r>
          </a:p>
        </p:txBody>
      </p:sp>
      <p:sp>
        <p:nvSpPr>
          <p:cNvPr id="7" name="TextBox 6">
            <a:extLst>
              <a:ext uri="{FF2B5EF4-FFF2-40B4-BE49-F238E27FC236}">
                <a16:creationId xmlns="" xmlns:a16="http://schemas.microsoft.com/office/drawing/2014/main" id="{45254A6B-A51F-9EEF-0CC7-63860B5F57A8}"/>
              </a:ext>
            </a:extLst>
          </p:cNvPr>
          <p:cNvSpPr txBox="1"/>
          <p:nvPr/>
        </p:nvSpPr>
        <p:spPr>
          <a:xfrm>
            <a:off x="6872141" y="4846719"/>
            <a:ext cx="4543718" cy="1200329"/>
          </a:xfrm>
          <a:prstGeom prst="rect">
            <a:avLst/>
          </a:prstGeom>
          <a:solidFill>
            <a:schemeClr val="bg1">
              <a:alpha val="60000"/>
            </a:schemeClr>
          </a:solidFill>
          <a:ln>
            <a:solidFill>
              <a:schemeClr val="bg1"/>
            </a:solidFill>
          </a:ln>
        </p:spPr>
        <p:txBody>
          <a:bodyPr wrap="square">
            <a:spAutoFit/>
          </a:bodyPr>
          <a:lstStyle/>
          <a:p>
            <a:pPr indent="285750" algn="just">
              <a:spcAft>
                <a:spcPts val="800"/>
              </a:spcAft>
              <a:buFont typeface="Wingdings" panose="05000000000000000000" pitchFamily="2" charset="2"/>
              <a:buChar char="ü"/>
            </a:pPr>
            <a:r>
              <a:rPr lang="x-none" b="1" kern="100" dirty="0">
                <a:effectLst/>
                <a:latin typeface="Times New Roman" panose="02020603050405020304" pitchFamily="18" charset="0"/>
                <a:ea typeface="Calibri" panose="020F0502020204030204" pitchFamily="34" charset="0"/>
                <a:cs typeface="Times New Roman" panose="02020603050405020304" pitchFamily="18" charset="0"/>
              </a:rPr>
              <a:t>Конвенція проти катувань та інших жорстоких, нелюдських або таких, що принижують гідність, видів поводження і покарання</a:t>
            </a:r>
          </a:p>
        </p:txBody>
      </p:sp>
    </p:spTree>
    <p:extLst>
      <p:ext uri="{BB962C8B-B14F-4D97-AF65-F5344CB8AC3E}">
        <p14:creationId xmlns:p14="http://schemas.microsoft.com/office/powerpoint/2010/main" val="13064085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 xmlns:a16="http://schemas.microsoft.com/office/drawing/2014/main" id="{747ECD23-1C21-BFD7-B574-8FB854566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55610D20-04D8-B1EC-3539-C7A5727EC41E}"/>
              </a:ext>
            </a:extLst>
          </p:cNvPr>
          <p:cNvSpPr txBox="1"/>
          <p:nvPr/>
        </p:nvSpPr>
        <p:spPr>
          <a:xfrm>
            <a:off x="714864" y="1097592"/>
            <a:ext cx="6487215" cy="4662815"/>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rPr>
              <a:t>Конвенція проти катувань та інших жорстоких, нелюдських або таких, що принижують гідність, видів поводження і покарання</a:t>
            </a:r>
            <a:r>
              <a:rPr lang="uk-UA" sz="1500" b="1" kern="100" dirty="0">
                <a:latin typeface="Times New Roman" panose="02020603050405020304" pitchFamily="18" charset="0"/>
                <a:ea typeface="Calibri" panose="020F0502020204030204" pitchFamily="34" charset="0"/>
                <a:cs typeface="Times New Roman" panose="02020603050405020304" pitchFamily="18" charset="0"/>
              </a:rPr>
              <a:t> </a:t>
            </a:r>
          </a:p>
          <a:p>
            <a:pPr algn="ctr">
              <a:spcAft>
                <a:spcPts val="800"/>
              </a:spcAft>
            </a:pPr>
            <a:r>
              <a:rPr lang="uk-UA" sz="2400" b="1"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uk-UA" sz="1500" b="1" kern="100" dirty="0">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uk-UA" sz="1500" b="1" kern="100" dirty="0">
                <a:latin typeface="Times New Roman" panose="02020603050405020304" pitchFamily="18" charset="0"/>
                <a:ea typeface="Calibri" panose="020F0502020204030204" pitchFamily="34" charset="0"/>
                <a:cs typeface="Times New Roman" panose="02020603050405020304" pitchFamily="18" charset="0"/>
              </a:rPr>
              <a:t>Постанова КМУ від 29.03.2024 № 365</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buNone/>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Стаття 1</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500" b="1" kern="100" dirty="0">
                <a:latin typeface="Times New Roman" panose="02020603050405020304" pitchFamily="18" charset="0"/>
                <a:ea typeface="Calibri" panose="020F0502020204030204" pitchFamily="34" charset="0"/>
                <a:cs typeface="Times New Roman" panose="02020603050405020304" pitchFamily="18" charset="0"/>
              </a:rPr>
              <a:t>К</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атування</a:t>
            </a: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 -  будь-яка дія, якою будь-якій особі навмисне заподіюються сильний біль або страждання, фізичне чи моральне, щоб отримати від неї або від третьої особи відомості чи визнання, покарати її за дії, які вчинила вона або третя особа чи у вчиненні яких вона підозрюється, а також залякати чи примусити її або третю особу, чи з будь-якої причини, що грунтується на дискримінації будь-якого виду, коли такий біль або страждання заподіюються державними посадовими особами чи іншими особами, які виступають як офіційні, чи з їх підбурювання, чи з їх відома, чи за їх мовчазної згоди</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x-none" sz="1500" kern="100" dirty="0">
                <a:effectLst/>
                <a:latin typeface="Times New Roman" panose="02020603050405020304" pitchFamily="18" charset="0"/>
                <a:ea typeface="Calibri" panose="020F0502020204030204" pitchFamily="34" charset="0"/>
                <a:cs typeface="Times New Roman" panose="02020603050405020304" pitchFamily="18" charset="0"/>
              </a:rPr>
              <a:t>В цей термін не включаються біль або страждання, що виникли внаслідок лише законних санкцій, невіддільні від цих санкцій чи спричиняються ними випадково</a:t>
            </a:r>
          </a:p>
        </p:txBody>
      </p:sp>
      <p:sp>
        <p:nvSpPr>
          <p:cNvPr id="8" name="TextBox 7">
            <a:extLst>
              <a:ext uri="{FF2B5EF4-FFF2-40B4-BE49-F238E27FC236}">
                <a16:creationId xmlns="" xmlns:a16="http://schemas.microsoft.com/office/drawing/2014/main" id="{2C1B138D-0258-1578-D908-7D646F47A8C2}"/>
              </a:ext>
            </a:extLst>
          </p:cNvPr>
          <p:cNvSpPr txBox="1"/>
          <p:nvPr/>
        </p:nvSpPr>
        <p:spPr>
          <a:xfrm>
            <a:off x="7682062" y="1930128"/>
            <a:ext cx="3795074" cy="2997744"/>
          </a:xfrm>
          <a:prstGeom prst="rect">
            <a:avLst/>
          </a:prstGeom>
          <a:solidFill>
            <a:schemeClr val="bg1">
              <a:alpha val="60000"/>
            </a:schemeClr>
          </a:solidFill>
          <a:ln>
            <a:solidFill>
              <a:schemeClr val="bg1"/>
            </a:solidFill>
          </a:ln>
        </p:spPr>
        <p:txBody>
          <a:bodyPr wrap="square">
            <a:spAutoFit/>
          </a:bodyPr>
          <a:lstStyle/>
          <a:p>
            <a:pPr indent="285750" algn="ctr">
              <a:lnSpc>
                <a:spcPct val="107000"/>
              </a:lnSpc>
              <a:spcAft>
                <a:spcPts val="800"/>
              </a:spcAft>
              <a:buFont typeface="Wingdings" panose="05000000000000000000" pitchFamily="2" charset="2"/>
              <a:buChar char="ü"/>
            </a:pPr>
            <a:r>
              <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rPr>
              <a:t>Римський Статут Міжнародного Кримінального Суду</a:t>
            </a:r>
          </a:p>
          <a:p>
            <a:pPr algn="ctr">
              <a:lnSpc>
                <a:spcPct val="107000"/>
              </a:lnSpc>
              <a:spcAft>
                <a:spcPts val="800"/>
              </a:spcAft>
              <a:buNone/>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Стаття 7</a:t>
            </a:r>
            <a:endParaRPr lang="uk-UA" sz="1500" b="1" kern="1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Катування</a:t>
            </a: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 - умисне заподіяння сильного болю або страждань, фізичних чи психічних, особі, яка перебуває під вартою або під контролем обвинуваченого; однак катування не включає болю або страждань, що виникають лише в результаті законних санкцій, невід’ємних від цих санкцій або заподіяних ними випадково</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8465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26AD88A6-8735-80F3-0B42-0076CE4E45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a:extLst>
              <a:ext uri="{FF2B5EF4-FFF2-40B4-BE49-F238E27FC236}">
                <a16:creationId xmlns="" xmlns:a16="http://schemas.microsoft.com/office/drawing/2014/main" id="{D90AFD77-097C-A29F-7168-68831F83992D}"/>
              </a:ext>
            </a:extLst>
          </p:cNvPr>
          <p:cNvSpPr txBox="1"/>
          <p:nvPr/>
        </p:nvSpPr>
        <p:spPr>
          <a:xfrm>
            <a:off x="5125235" y="2897186"/>
            <a:ext cx="6394515" cy="1063625"/>
          </a:xfrm>
          <a:prstGeom prst="rect">
            <a:avLst/>
          </a:prstGeom>
          <a:solidFill>
            <a:schemeClr val="bg1">
              <a:alpha val="60000"/>
            </a:schemeClr>
          </a:solidFill>
          <a:ln>
            <a:solidFill>
              <a:schemeClr val="bg1"/>
            </a:solidFill>
          </a:ln>
        </p:spPr>
        <p:txBody>
          <a:bodyPr wrap="square">
            <a:spAutoFit/>
          </a:bodyPr>
          <a:lstStyle/>
          <a:p>
            <a:pPr algn="just">
              <a:lnSpc>
                <a:spcPct val="107000"/>
              </a:lnSpc>
              <a:spcAft>
                <a:spcPts val="800"/>
              </a:spcAft>
              <a:buNone/>
            </a:pPr>
            <a:r>
              <a:rPr lang="uk-UA" sz="1500" b="1" kern="100" dirty="0">
                <a:latin typeface="Times New Roman" panose="02020603050405020304" pitchFamily="18" charset="0"/>
                <a:ea typeface="Calibri" panose="020F0502020204030204" pitchFamily="34" charset="0"/>
                <a:cs typeface="Times New Roman" panose="02020603050405020304" pitchFamily="18" charset="0"/>
              </a:rPr>
              <a:t>Н</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елюдське поводження або покарання </a:t>
            </a: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 будь-яка дія, що спричиняє сильні моральні або фізичні страждання, які навмисно заподіюються особою, наділеною владними повноваженнями, силою або контролем, чи з її підбурювання, чи з її відома, чи за її мовчазної згоди</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 xmlns:a16="http://schemas.microsoft.com/office/drawing/2014/main" id="{519C123A-AA8F-5F68-6BB0-AE96FBD43367}"/>
              </a:ext>
            </a:extLst>
          </p:cNvPr>
          <p:cNvSpPr txBox="1"/>
          <p:nvPr/>
        </p:nvSpPr>
        <p:spPr>
          <a:xfrm>
            <a:off x="5125233" y="908401"/>
            <a:ext cx="6394515" cy="1310615"/>
          </a:xfrm>
          <a:prstGeom prst="rect">
            <a:avLst/>
          </a:prstGeom>
          <a:solidFill>
            <a:schemeClr val="bg1">
              <a:alpha val="60000"/>
            </a:schemeClr>
          </a:solidFill>
          <a:ln>
            <a:solidFill>
              <a:schemeClr val="bg1"/>
            </a:solidFill>
          </a:ln>
        </p:spPr>
        <p:txBody>
          <a:bodyPr wrap="square">
            <a:spAutoFit/>
          </a:bodyPr>
          <a:lstStyle/>
          <a:p>
            <a:pPr indent="285750" algn="just">
              <a:lnSpc>
                <a:spcPct val="107000"/>
              </a:lnSpc>
              <a:spcAft>
                <a:spcPts val="800"/>
              </a:spcAft>
              <a:buFont typeface="Wingdings" panose="05000000000000000000" pitchFamily="2" charset="2"/>
              <a:buChar char="ü"/>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Постанова КМУ «</a:t>
            </a:r>
            <a:r>
              <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rPr>
              <a:t>Про затвердження Порядку подання заяв про відшкодування збитків, втрат чи шкоди, що завдані агресією Російської Федерації проти України, до Реєстру збитків, завданих агресією Російської Федерації проти України, засобами Єдиного державного вебпорталу електронних послуг</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 від 29.03.2024 № 365</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6386E5BA-B1F9-C606-1078-B36F3F9D29B2}"/>
              </a:ext>
            </a:extLst>
          </p:cNvPr>
          <p:cNvSpPr txBox="1"/>
          <p:nvPr/>
        </p:nvSpPr>
        <p:spPr>
          <a:xfrm>
            <a:off x="672250" y="1210058"/>
            <a:ext cx="3915657" cy="4437882"/>
          </a:xfrm>
          <a:prstGeom prst="rect">
            <a:avLst/>
          </a:prstGeom>
          <a:solidFill>
            <a:schemeClr val="bg1">
              <a:alpha val="60000"/>
            </a:schemeClr>
          </a:solidFill>
          <a:ln>
            <a:solidFill>
              <a:schemeClr val="bg1"/>
            </a:solidFill>
          </a:ln>
        </p:spPr>
        <p:txBody>
          <a:bodyPr wrap="square">
            <a:spAutoFit/>
          </a:bodyPr>
          <a:lstStyle/>
          <a:p>
            <a:pPr marL="285750" indent="-285750" algn="ctr">
              <a:lnSpc>
                <a:spcPct val="107000"/>
              </a:lnSpc>
              <a:spcAft>
                <a:spcPts val="800"/>
              </a:spcAft>
              <a:buFont typeface="Wingdings" panose="05000000000000000000" pitchFamily="2" charset="2"/>
              <a:buChar char="ü"/>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Кримінальний кодекс України</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buNone/>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Стаття 127</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Катування</a:t>
            </a: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 тобто будь-яке умисне діяння, спрямоване на заподіяння особі сильного фізичного болю чи морального страждання, вчинене з метою примусити її чи іншу особу вчинити дії, що суперечать їх волі, у тому числі отримати інформацію чи зізнання, або з метою покарати її чи іншу особу за дії, вчинені нею або іншою особою чи у вчиненні яких вона або інша особа підозрюється, або з метою залякування її або інших осіб</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buNone/>
            </a:pP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Стаття 442-1. Примітка</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buNone/>
            </a:pPr>
            <a:r>
              <a:rPr lang="uk-UA" sz="1500" b="1" kern="100" dirty="0">
                <a:latin typeface="Times New Roman" panose="02020603050405020304" pitchFamily="18" charset="0"/>
                <a:ea typeface="Calibri" panose="020F0502020204030204" pitchFamily="34" charset="0"/>
                <a:cs typeface="Times New Roman" panose="02020603050405020304" pitchFamily="18" charset="0"/>
              </a:rPr>
              <a:t>К</a:t>
            </a:r>
            <a:r>
              <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rPr>
              <a:t>атування</a:t>
            </a: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x-none" sz="1500" kern="100" dirty="0">
                <a:effectLst/>
                <a:latin typeface="Times New Roman" panose="02020603050405020304" pitchFamily="18" charset="0"/>
                <a:ea typeface="Calibri" panose="020F0502020204030204" pitchFamily="34" charset="0"/>
                <a:cs typeface="Times New Roman" panose="02020603050405020304" pitchFamily="18" charset="0"/>
              </a:rPr>
              <a:t> умисне заподіяння особі сильного фізичного болю або фізичного чи морального страждання</a:t>
            </a:r>
          </a:p>
        </p:txBody>
      </p:sp>
      <p:sp>
        <p:nvSpPr>
          <p:cNvPr id="4" name="TextBox 3">
            <a:extLst>
              <a:ext uri="{FF2B5EF4-FFF2-40B4-BE49-F238E27FC236}">
                <a16:creationId xmlns="" xmlns:a16="http://schemas.microsoft.com/office/drawing/2014/main" id="{2D73F878-769E-A8A3-400C-218996A97D08}"/>
              </a:ext>
            </a:extLst>
          </p:cNvPr>
          <p:cNvSpPr txBox="1"/>
          <p:nvPr/>
        </p:nvSpPr>
        <p:spPr>
          <a:xfrm>
            <a:off x="5125234" y="4638981"/>
            <a:ext cx="6394515" cy="1310615"/>
          </a:xfrm>
          <a:prstGeom prst="rect">
            <a:avLst/>
          </a:prstGeom>
          <a:solidFill>
            <a:schemeClr val="bg1">
              <a:alpha val="60000"/>
            </a:schemeClr>
          </a:solidFill>
          <a:ln>
            <a:solidFill>
              <a:schemeClr val="bg1"/>
            </a:solidFill>
          </a:ln>
        </p:spPr>
        <p:txBody>
          <a:bodyPr wrap="square">
            <a:spAutoFit/>
          </a:bodyPr>
          <a:lstStyle/>
          <a:p>
            <a:pPr algn="just">
              <a:lnSpc>
                <a:spcPct val="107000"/>
              </a:lnSpc>
              <a:spcAft>
                <a:spcPts val="800"/>
              </a:spcAft>
              <a:buNone/>
            </a:pPr>
            <a:r>
              <a:rPr lang="uk-UA" sz="1500" b="1" kern="100" dirty="0">
                <a:latin typeface="Times New Roman" panose="02020603050405020304" pitchFamily="18" charset="0"/>
                <a:ea typeface="Calibri" panose="020F0502020204030204" pitchFamily="34" charset="0"/>
                <a:cs typeface="Times New Roman" panose="02020603050405020304" pitchFamily="18" charset="0"/>
              </a:rPr>
              <a:t>П</a:t>
            </a:r>
            <a:r>
              <a:rPr lang="uk-UA" sz="1500" b="1" kern="100" dirty="0">
                <a:effectLst/>
                <a:latin typeface="Times New Roman" panose="02020603050405020304" pitchFamily="18" charset="0"/>
                <a:ea typeface="Calibri" panose="020F0502020204030204" pitchFamily="34" charset="0"/>
                <a:cs typeface="Times New Roman" panose="02020603050405020304" pitchFamily="18" charset="0"/>
              </a:rPr>
              <a:t>оводження чи покарання, що принижують гідність, </a:t>
            </a:r>
            <a:r>
              <a:rPr lang="uk-UA" sz="1500" kern="100" dirty="0">
                <a:effectLst/>
                <a:latin typeface="Times New Roman" panose="02020603050405020304" pitchFamily="18" charset="0"/>
                <a:ea typeface="Calibri" panose="020F0502020204030204" pitchFamily="34" charset="0"/>
                <a:cs typeface="Times New Roman" panose="02020603050405020304" pitchFamily="18" charset="0"/>
              </a:rPr>
              <a:t>- будь-яка дія, що принижує та знецінює людину, підриває її гідність і самоповагу, яка навмисно заподіюється особою, наділеною владними повноваженнями, силою або контролем, чи з її підбурювання, чи з її відома, чи за її мовчазної згоди</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98465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 xmlns:a16="http://schemas.microsoft.com/office/drawing/2014/main" id="{DD0FEDA2-CC47-31D6-0A4F-5BA47F043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graphicFrame>
        <p:nvGraphicFramePr>
          <p:cNvPr id="2" name="Таблица 1">
            <a:extLst>
              <a:ext uri="{FF2B5EF4-FFF2-40B4-BE49-F238E27FC236}">
                <a16:creationId xmlns="" xmlns:a16="http://schemas.microsoft.com/office/drawing/2014/main" id="{6140FDB8-BE99-FE37-5877-6DBD08BDC659}"/>
              </a:ext>
            </a:extLst>
          </p:cNvPr>
          <p:cNvGraphicFramePr>
            <a:graphicFrameLocks noGrp="1"/>
          </p:cNvGraphicFramePr>
          <p:nvPr>
            <p:extLst>
              <p:ext uri="{D42A27DB-BD31-4B8C-83A1-F6EECF244321}">
                <p14:modId xmlns:p14="http://schemas.microsoft.com/office/powerpoint/2010/main" val="2727505677"/>
              </p:ext>
            </p:extLst>
          </p:nvPr>
        </p:nvGraphicFramePr>
        <p:xfrm>
          <a:off x="892034" y="3084847"/>
          <a:ext cx="10407929" cy="3228467"/>
        </p:xfrm>
        <a:graphic>
          <a:graphicData uri="http://schemas.openxmlformats.org/drawingml/2006/table">
            <a:tbl>
              <a:tblPr firstRow="1" firstCol="1" bandRow="1">
                <a:tableStyleId>{073A0DAA-6AF3-43AB-8588-CEC1D06C72B9}</a:tableStyleId>
              </a:tblPr>
              <a:tblGrid>
                <a:gridCol w="1669282">
                  <a:extLst>
                    <a:ext uri="{9D8B030D-6E8A-4147-A177-3AD203B41FA5}">
                      <a16:colId xmlns="" xmlns:a16="http://schemas.microsoft.com/office/drawing/2014/main" val="765127986"/>
                    </a:ext>
                  </a:extLst>
                </a:gridCol>
                <a:gridCol w="4640072">
                  <a:extLst>
                    <a:ext uri="{9D8B030D-6E8A-4147-A177-3AD203B41FA5}">
                      <a16:colId xmlns="" xmlns:a16="http://schemas.microsoft.com/office/drawing/2014/main" val="474052579"/>
                    </a:ext>
                  </a:extLst>
                </a:gridCol>
                <a:gridCol w="4098575">
                  <a:extLst>
                    <a:ext uri="{9D8B030D-6E8A-4147-A177-3AD203B41FA5}">
                      <a16:colId xmlns="" xmlns:a16="http://schemas.microsoft.com/office/drawing/2014/main" val="579705643"/>
                    </a:ext>
                  </a:extLst>
                </a:gridCol>
              </a:tblGrid>
              <a:tr h="0">
                <a:tc>
                  <a:txBody>
                    <a:bodyPr/>
                    <a:lstStyle/>
                    <a:p>
                      <a:pPr algn="ctr">
                        <a:lnSpc>
                          <a:spcPct val="107000"/>
                        </a:lnSpc>
                        <a:spcAft>
                          <a:spcPts val="800"/>
                        </a:spcAft>
                        <a:buNone/>
                      </a:pPr>
                      <a:r>
                        <a:rPr lang="uk-UA" sz="1800" kern="100" dirty="0">
                          <a:solidFill>
                            <a:schemeClr val="tx1"/>
                          </a:solidFill>
                          <a:effectLst/>
                          <a:latin typeface="Times New Roman" panose="02020603050405020304" pitchFamily="18" charset="0"/>
                          <a:cs typeface="Times New Roman" panose="02020603050405020304" pitchFamily="18" charset="0"/>
                        </a:rPr>
                        <a:t> </a:t>
                      </a:r>
                      <a:endParaRPr lang="x-none"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dk1">
                        <a:alpha val="60000"/>
                      </a:schemeClr>
                    </a:solidFill>
                  </a:tcPr>
                </a:tc>
                <a:tc>
                  <a:txBody>
                    <a:bodyPr/>
                    <a:lstStyle/>
                    <a:p>
                      <a:pPr algn="ctr">
                        <a:lnSpc>
                          <a:spcPct val="107000"/>
                        </a:lnSpc>
                        <a:spcAft>
                          <a:spcPts val="800"/>
                        </a:spcAft>
                        <a:buNone/>
                      </a:pPr>
                      <a:r>
                        <a:rPr lang="uk-UA" sz="1800" kern="100" dirty="0">
                          <a:solidFill>
                            <a:schemeClr val="bg1"/>
                          </a:solidFill>
                          <a:effectLst/>
                          <a:latin typeface="Times New Roman" panose="02020603050405020304" pitchFamily="18" charset="0"/>
                          <a:cs typeface="Times New Roman" panose="02020603050405020304" pitchFamily="18" charset="0"/>
                        </a:rPr>
                        <a:t>Катування</a:t>
                      </a:r>
                      <a:endParaRPr lang="x-none"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dk1">
                        <a:alpha val="60000"/>
                      </a:schemeClr>
                    </a:solidFill>
                  </a:tcPr>
                </a:tc>
                <a:tc>
                  <a:txBody>
                    <a:bodyPr/>
                    <a:lstStyle/>
                    <a:p>
                      <a:pPr algn="ctr">
                        <a:lnSpc>
                          <a:spcPct val="107000"/>
                        </a:lnSpc>
                        <a:spcAft>
                          <a:spcPts val="800"/>
                        </a:spcAft>
                        <a:buNone/>
                      </a:pPr>
                      <a:r>
                        <a:rPr lang="uk-UA" sz="1800" kern="100" dirty="0">
                          <a:solidFill>
                            <a:schemeClr val="bg1"/>
                          </a:solidFill>
                          <a:effectLst/>
                          <a:latin typeface="Times New Roman" panose="02020603050405020304" pitchFamily="18" charset="0"/>
                          <a:cs typeface="Times New Roman" panose="02020603050405020304" pitchFamily="18" charset="0"/>
                        </a:rPr>
                        <a:t>Нелюдське чи принизливе поводження або покарання</a:t>
                      </a:r>
                      <a:endParaRPr lang="x-none"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dk1">
                        <a:alpha val="60000"/>
                      </a:schemeClr>
                    </a:solidFill>
                  </a:tcPr>
                </a:tc>
                <a:extLst>
                  <a:ext uri="{0D108BD9-81ED-4DB2-BD59-A6C34878D82A}">
                    <a16:rowId xmlns="" xmlns:a16="http://schemas.microsoft.com/office/drawing/2014/main" val="3622285790"/>
                  </a:ext>
                </a:extLst>
              </a:tr>
              <a:tr h="0">
                <a:tc>
                  <a:txBody>
                    <a:bodyPr/>
                    <a:lstStyle/>
                    <a:p>
                      <a:pPr algn="ctr">
                        <a:lnSpc>
                          <a:spcPct val="107000"/>
                        </a:lnSpc>
                        <a:spcAft>
                          <a:spcPts val="800"/>
                        </a:spcAft>
                        <a:buNone/>
                      </a:pPr>
                      <a:r>
                        <a:rPr lang="uk-UA" sz="1800" kern="100" dirty="0">
                          <a:solidFill>
                            <a:schemeClr val="bg1"/>
                          </a:solidFill>
                          <a:effectLst/>
                          <a:latin typeface="Times New Roman" panose="02020603050405020304" pitchFamily="18" charset="0"/>
                          <a:cs typeface="Times New Roman" panose="02020603050405020304" pitchFamily="18" charset="0"/>
                        </a:rPr>
                        <a:t>Інтенсивність болю або страждань</a:t>
                      </a:r>
                      <a:endParaRPr lang="x-none"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dk1">
                        <a:alpha val="60000"/>
                      </a:schemeClr>
                    </a:solidFill>
                  </a:tcPr>
                </a:tc>
                <a:tc>
                  <a:txBody>
                    <a:bodyPr/>
                    <a:lstStyle/>
                    <a:p>
                      <a:pPr algn="ctr">
                        <a:lnSpc>
                          <a:spcPct val="107000"/>
                        </a:lnSpc>
                        <a:spcAft>
                          <a:spcPts val="800"/>
                        </a:spcAft>
                        <a:buNone/>
                      </a:pPr>
                      <a:r>
                        <a:rPr lang="uk-UA" sz="1800" kern="100" dirty="0">
                          <a:solidFill>
                            <a:schemeClr val="tx1"/>
                          </a:solidFill>
                          <a:effectLst/>
                          <a:latin typeface="Times New Roman" panose="02020603050405020304" pitchFamily="18" charset="0"/>
                          <a:cs typeface="Times New Roman" panose="02020603050405020304" pitchFamily="18" charset="0"/>
                        </a:rPr>
                        <a:t>Найвищий (дуже значний) рівень болю або страждань</a:t>
                      </a:r>
                      <a:endParaRPr lang="x-none"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dk1">
                        <a:tint val="40000"/>
                        <a:alpha val="60000"/>
                      </a:schemeClr>
                    </a:solidFill>
                  </a:tcPr>
                </a:tc>
                <a:tc>
                  <a:txBody>
                    <a:bodyPr/>
                    <a:lstStyle/>
                    <a:p>
                      <a:pPr algn="ctr">
                        <a:lnSpc>
                          <a:spcPct val="107000"/>
                        </a:lnSpc>
                        <a:spcAft>
                          <a:spcPts val="800"/>
                        </a:spcAft>
                        <a:buNone/>
                      </a:pPr>
                      <a:r>
                        <a:rPr lang="uk-UA" sz="1800" kern="100" dirty="0">
                          <a:solidFill>
                            <a:schemeClr val="tx1"/>
                          </a:solidFill>
                          <a:effectLst/>
                          <a:latin typeface="Times New Roman" panose="02020603050405020304" pitchFamily="18" charset="0"/>
                          <a:cs typeface="Times New Roman" panose="02020603050405020304" pitchFamily="18" charset="0"/>
                        </a:rPr>
                        <a:t>Рівень болю або страждань є менш інтенсивним, але все рівно серйозним</a:t>
                      </a:r>
                      <a:endParaRPr lang="x-none"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dk1">
                        <a:tint val="40000"/>
                        <a:alpha val="60000"/>
                      </a:schemeClr>
                    </a:solidFill>
                  </a:tcPr>
                </a:tc>
                <a:extLst>
                  <a:ext uri="{0D108BD9-81ED-4DB2-BD59-A6C34878D82A}">
                    <a16:rowId xmlns="" xmlns:a16="http://schemas.microsoft.com/office/drawing/2014/main" val="3491071973"/>
                  </a:ext>
                </a:extLst>
              </a:tr>
              <a:tr h="0">
                <a:tc>
                  <a:txBody>
                    <a:bodyPr/>
                    <a:lstStyle/>
                    <a:p>
                      <a:pPr algn="ctr">
                        <a:lnSpc>
                          <a:spcPct val="107000"/>
                        </a:lnSpc>
                        <a:spcAft>
                          <a:spcPts val="800"/>
                        </a:spcAft>
                        <a:buNone/>
                      </a:pPr>
                      <a:r>
                        <a:rPr lang="uk-UA" sz="1800" kern="100" dirty="0">
                          <a:solidFill>
                            <a:schemeClr val="bg1"/>
                          </a:solidFill>
                          <a:effectLst/>
                          <a:latin typeface="Times New Roman" panose="02020603050405020304" pitchFamily="18" charset="0"/>
                          <a:cs typeface="Times New Roman" panose="02020603050405020304" pitchFamily="18" charset="0"/>
                        </a:rPr>
                        <a:t>Мета діяння</a:t>
                      </a:r>
                      <a:endParaRPr lang="x-none"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dk1">
                        <a:alpha val="60000"/>
                      </a:schemeClr>
                    </a:solidFill>
                  </a:tcPr>
                </a:tc>
                <a:tc>
                  <a:txBody>
                    <a:bodyPr/>
                    <a:lstStyle/>
                    <a:p>
                      <a:pPr algn="ctr">
                        <a:lnSpc>
                          <a:spcPct val="107000"/>
                        </a:lnSpc>
                        <a:spcAft>
                          <a:spcPts val="800"/>
                        </a:spcAft>
                        <a:buNone/>
                      </a:pPr>
                      <a:r>
                        <a:rPr lang="uk-UA" sz="1800" kern="100" dirty="0">
                          <a:solidFill>
                            <a:schemeClr val="tx1"/>
                          </a:solidFill>
                          <a:effectLst/>
                          <a:latin typeface="Times New Roman" panose="02020603050405020304" pitchFamily="18" charset="0"/>
                          <a:cs typeface="Times New Roman" panose="02020603050405020304" pitchFamily="18" charset="0"/>
                        </a:rPr>
                        <a:t>Обов’язковий умисел та переслідування конкретної мети (отримання зізнання або потрібної інформації, дискримінаційна мета, залякування або примушування, покарання)</a:t>
                      </a:r>
                      <a:endParaRPr lang="x-none"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dk1">
                        <a:tint val="20000"/>
                        <a:alpha val="60000"/>
                      </a:schemeClr>
                    </a:solidFill>
                  </a:tcPr>
                </a:tc>
                <a:tc>
                  <a:txBody>
                    <a:bodyPr/>
                    <a:lstStyle/>
                    <a:p>
                      <a:pPr algn="ctr">
                        <a:lnSpc>
                          <a:spcPct val="107000"/>
                        </a:lnSpc>
                        <a:spcAft>
                          <a:spcPts val="800"/>
                        </a:spcAft>
                        <a:buNone/>
                      </a:pPr>
                      <a:r>
                        <a:rPr lang="uk-UA" sz="1800" kern="100" dirty="0">
                          <a:solidFill>
                            <a:schemeClr val="tx1"/>
                          </a:solidFill>
                          <a:effectLst/>
                          <a:latin typeface="Times New Roman" panose="02020603050405020304" pitchFamily="18" charset="0"/>
                          <a:cs typeface="Times New Roman" panose="02020603050405020304" pitchFamily="18" charset="0"/>
                        </a:rPr>
                        <a:t>Умисел та переслідування конкретної мети не є обов’язковими</a:t>
                      </a:r>
                      <a:endParaRPr lang="x-none"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dk1">
                        <a:tint val="20000"/>
                        <a:alpha val="60000"/>
                      </a:schemeClr>
                    </a:solidFill>
                  </a:tcPr>
                </a:tc>
                <a:extLst>
                  <a:ext uri="{0D108BD9-81ED-4DB2-BD59-A6C34878D82A}">
                    <a16:rowId xmlns="" xmlns:a16="http://schemas.microsoft.com/office/drawing/2014/main" val="2344787572"/>
                  </a:ext>
                </a:extLst>
              </a:tr>
              <a:tr h="0">
                <a:tc>
                  <a:txBody>
                    <a:bodyPr/>
                    <a:lstStyle/>
                    <a:p>
                      <a:pPr algn="ctr">
                        <a:lnSpc>
                          <a:spcPct val="107000"/>
                        </a:lnSpc>
                        <a:spcAft>
                          <a:spcPts val="800"/>
                        </a:spcAft>
                        <a:buNone/>
                      </a:pPr>
                      <a:r>
                        <a:rPr lang="uk-UA" sz="1800" kern="100" dirty="0">
                          <a:solidFill>
                            <a:schemeClr val="bg1"/>
                          </a:solidFill>
                          <a:effectLst/>
                          <a:latin typeface="Times New Roman" panose="02020603050405020304" pitchFamily="18" charset="0"/>
                          <a:cs typeface="Times New Roman" panose="02020603050405020304" pitchFamily="18" charset="0"/>
                        </a:rPr>
                        <a:t>Виконавець</a:t>
                      </a:r>
                      <a:endParaRPr lang="x-none" sz="18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dk1">
                        <a:alpha val="60000"/>
                      </a:schemeClr>
                    </a:solidFill>
                  </a:tcPr>
                </a:tc>
                <a:tc gridSpan="2">
                  <a:txBody>
                    <a:bodyPr/>
                    <a:lstStyle/>
                    <a:p>
                      <a:pPr algn="ctr">
                        <a:lnSpc>
                          <a:spcPct val="107000"/>
                        </a:lnSpc>
                        <a:spcAft>
                          <a:spcPts val="800"/>
                        </a:spcAft>
                        <a:buNone/>
                      </a:pPr>
                      <a:r>
                        <a:rPr lang="uk-UA" sz="1800" kern="100" dirty="0">
                          <a:solidFill>
                            <a:schemeClr val="tx1"/>
                          </a:solidFill>
                          <a:effectLst/>
                          <a:latin typeface="Times New Roman" panose="02020603050405020304" pitchFamily="18" charset="0"/>
                          <a:cs typeface="Times New Roman" panose="02020603050405020304" pitchFamily="18" charset="0"/>
                        </a:rPr>
                        <a:t>Особи, наділені владними повноваженнями, силою або контролем, або особи, що діють з їх підбурювання, їх відома чи за їх мовчазної згоди</a:t>
                      </a:r>
                      <a:endParaRPr lang="x-none"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dk1">
                        <a:tint val="40000"/>
                        <a:alpha val="60000"/>
                      </a:schemeClr>
                    </a:solidFill>
                  </a:tcPr>
                </a:tc>
                <a:tc hMerge="1">
                  <a:txBody>
                    <a:bodyPr/>
                    <a:lstStyle/>
                    <a:p>
                      <a:endParaRPr lang="x-none"/>
                    </a:p>
                  </a:txBody>
                  <a:tcPr/>
                </a:tc>
                <a:extLst>
                  <a:ext uri="{0D108BD9-81ED-4DB2-BD59-A6C34878D82A}">
                    <a16:rowId xmlns="" xmlns:a16="http://schemas.microsoft.com/office/drawing/2014/main" val="2327245819"/>
                  </a:ext>
                </a:extLst>
              </a:tr>
            </a:tbl>
          </a:graphicData>
        </a:graphic>
      </p:graphicFrame>
      <p:sp>
        <p:nvSpPr>
          <p:cNvPr id="4" name="TextBox 3">
            <a:extLst>
              <a:ext uri="{FF2B5EF4-FFF2-40B4-BE49-F238E27FC236}">
                <a16:creationId xmlns="" xmlns:a16="http://schemas.microsoft.com/office/drawing/2014/main" id="{2508F701-42DF-5A10-27DA-FF6BBDD2E864}"/>
              </a:ext>
            </a:extLst>
          </p:cNvPr>
          <p:cNvSpPr txBox="1"/>
          <p:nvPr/>
        </p:nvSpPr>
        <p:spPr>
          <a:xfrm>
            <a:off x="2541921" y="602598"/>
            <a:ext cx="7108153" cy="1861985"/>
          </a:xfrm>
          <a:prstGeom prst="rect">
            <a:avLst/>
          </a:prstGeom>
          <a:solidFill>
            <a:schemeClr val="bg1">
              <a:alpha val="60000"/>
            </a:schemeClr>
          </a:solidFill>
          <a:ln>
            <a:solidFill>
              <a:schemeClr val="bg1"/>
            </a:solidFill>
          </a:ln>
        </p:spPr>
        <p:txBody>
          <a:bodyPr wrap="square">
            <a:spAutoFit/>
          </a:bodyPr>
          <a:lstStyle/>
          <a:p>
            <a:pPr algn="just">
              <a:lnSpc>
                <a:spcPct val="107000"/>
              </a:lnSpc>
              <a:spcAft>
                <a:spcPts val="800"/>
              </a:spcAft>
              <a:buNone/>
            </a:pPr>
            <a:r>
              <a:rPr lang="uk-UA" b="1" kern="100" dirty="0">
                <a:effectLst/>
                <a:latin typeface="Times New Roman" panose="02020603050405020304" pitchFamily="18" charset="0"/>
                <a:ea typeface="Calibri" panose="020F0502020204030204" pitchFamily="34" charset="0"/>
                <a:cs typeface="Times New Roman" panose="02020603050405020304" pitchFamily="18" charset="0"/>
              </a:rPr>
              <a:t>Для легального закріплення заборони зазначених вище протиправних діянь використовуються наступні терміни:</a:t>
            </a:r>
            <a:endParaRPr lang="x-none"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Wingdings" panose="05000000000000000000" pitchFamily="2" charset="2"/>
              <a:buChar char="ü"/>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Катування (тортури)</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Wingdings" panose="05000000000000000000" pitchFamily="2" charset="2"/>
              <a:buChar char="ü"/>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Жорстоке, нелюдське або таке, що принижує гідність (принизливе)</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85750" algn="just">
              <a:lnSpc>
                <a:spcPct val="107000"/>
              </a:lnSpc>
              <a:spcAft>
                <a:spcPts val="800"/>
              </a:spcAft>
              <a:buFont typeface="Wingdings" panose="05000000000000000000" pitchFamily="2" charset="2"/>
              <a:buChar char="ü"/>
            </a:pPr>
            <a:r>
              <a:rPr lang="uk-UA" kern="100" dirty="0">
                <a:effectLst/>
                <a:latin typeface="Times New Roman" panose="02020603050405020304" pitchFamily="18" charset="0"/>
                <a:ea typeface="Calibri" panose="020F0502020204030204" pitchFamily="34" charset="0"/>
                <a:cs typeface="Times New Roman" panose="02020603050405020304" pitchFamily="18" charset="0"/>
              </a:rPr>
              <a:t>Поводження або покарання</a:t>
            </a:r>
            <a:endParaRPr lang="x-none"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1914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746CAE47-4273-DBA5-5B3B-C507A935860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a:extLst>
              <a:ext uri="{FF2B5EF4-FFF2-40B4-BE49-F238E27FC236}">
                <a16:creationId xmlns="" xmlns:a16="http://schemas.microsoft.com/office/drawing/2014/main" id="{2523D517-6469-DF72-7ACF-74E43F0F5CC1}"/>
              </a:ext>
            </a:extLst>
          </p:cNvPr>
          <p:cNvSpPr/>
          <p:nvPr/>
        </p:nvSpPr>
        <p:spPr>
          <a:xfrm>
            <a:off x="2797797" y="2139707"/>
            <a:ext cx="6596405" cy="1134277"/>
          </a:xfrm>
          <a:prstGeom prst="rect">
            <a:avLst/>
          </a:prstGeom>
          <a:solidFill>
            <a:schemeClr val="bg1">
              <a:alpha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3" name="TextBox 2">
            <a:extLst>
              <a:ext uri="{FF2B5EF4-FFF2-40B4-BE49-F238E27FC236}">
                <a16:creationId xmlns="" xmlns:a16="http://schemas.microsoft.com/office/drawing/2014/main" id="{5F06139A-2972-4429-DD20-E1244550C9FD}"/>
              </a:ext>
            </a:extLst>
          </p:cNvPr>
          <p:cNvSpPr txBox="1"/>
          <p:nvPr/>
        </p:nvSpPr>
        <p:spPr>
          <a:xfrm>
            <a:off x="2797797" y="2445717"/>
            <a:ext cx="6596405" cy="522259"/>
          </a:xfrm>
          <a:prstGeom prst="rect">
            <a:avLst/>
          </a:prstGeom>
          <a:noFill/>
        </p:spPr>
        <p:txBody>
          <a:bodyPr wrap="square">
            <a:spAutoFit/>
          </a:bodyPr>
          <a:lstStyle/>
          <a:p>
            <a:pPr algn="ctr">
              <a:lnSpc>
                <a:spcPct val="107000"/>
              </a:lnSpc>
              <a:spcAft>
                <a:spcPts val="800"/>
              </a:spcAft>
              <a:buNone/>
            </a:pPr>
            <a:r>
              <a:rPr lang="uk-UA" sz="2800" b="1" kern="100" dirty="0">
                <a:effectLst/>
                <a:latin typeface="Times New Roman" panose="02020603050405020304" pitchFamily="18" charset="0"/>
                <a:ea typeface="Calibri" panose="020F0502020204030204" pitchFamily="34" charset="0"/>
                <a:cs typeface="Times New Roman" panose="02020603050405020304" pitchFamily="18" charset="0"/>
              </a:rPr>
              <a:t>Сфера застосування статті 3 ЄКПЛ</a:t>
            </a:r>
            <a:endParaRPr lang="x-none" sz="2800" b="1"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2117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TotalTime>
  <Words>3646</Words>
  <Application>Microsoft Office PowerPoint</Application>
  <PresentationFormat>Произвольный</PresentationFormat>
  <Paragraphs>220</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Іванна Пиркова</dc:creator>
  <cp:lastModifiedBy>Пользователь</cp:lastModifiedBy>
  <cp:revision>3</cp:revision>
  <dcterms:created xsi:type="dcterms:W3CDTF">2025-10-14T08:05:09Z</dcterms:created>
  <dcterms:modified xsi:type="dcterms:W3CDTF">2025-11-11T19:31:21Z</dcterms:modified>
</cp:coreProperties>
</file>