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13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FB66-DBE4-4599-9B3C-E1452FD2AC0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7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</a:t>
            </a:r>
            <a:br>
              <a:rPr lang="uk-UA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 –  </a:t>
            </a:r>
            <a:br>
              <a:rPr lang="uk-UA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логопед»</a:t>
            </a:r>
            <a:endParaRPr lang="en-US" b="1" dirty="0">
              <a:solidFill>
                <a:srgbClr val="FF0B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7887" y="5202238"/>
            <a:ext cx="3786996" cy="1655762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Підготували:</a:t>
            </a:r>
          </a:p>
          <a:p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Глок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</a:t>
            </a:r>
          </a:p>
          <a:p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Касяненко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6.0169-2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82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14085"/>
            <a:ext cx="7571232" cy="87261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26920" y="3946020"/>
            <a:ext cx="5330828" cy="812801"/>
            <a:chOff x="1248" y="1278"/>
            <a:chExt cx="3358" cy="51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74" y="1278"/>
              <a:ext cx="28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Особистісні якості, обов’язки, плюси та мінуси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26920" y="1688593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8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Поняття «Логопедія»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26920" y="2526793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996" y="2655"/>
              <a:ext cx="23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Напрямки роботи логопеда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026920" y="3358643"/>
            <a:ext cx="5141914" cy="561975"/>
            <a:chOff x="1248" y="3226"/>
            <a:chExt cx="3239" cy="354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894" y="3226"/>
              <a:ext cx="25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 може працювати логопед?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026920" y="5063618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535" y="3235"/>
              <a:ext cx="9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Висновок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466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7826" y="543465"/>
            <a:ext cx="3895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є професії, і є чарівники,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вмить протягнуть руку допомоги.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назва цих професій – логопед,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почесна інша назва – дефектолог.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201" y="5165164"/>
            <a:ext cx="83503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Логопедія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04" y="1143629"/>
            <a:ext cx="6597763" cy="3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3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422694"/>
            <a:ext cx="4901031" cy="61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3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622" y="5150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може працювати логопед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944" y="1659567"/>
            <a:ext cx="241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садки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6898" y="2140685"/>
            <a:ext cx="1358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4017" y="2140685"/>
            <a:ext cx="92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4111" y="1521067"/>
            <a:ext cx="3339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8622" y="26218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flipH="1">
            <a:off x="1483121" y="925726"/>
            <a:ext cx="1053045" cy="73384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6564702" y="881971"/>
            <a:ext cx="909354" cy="6390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flipH="1">
            <a:off x="3016027" y="998593"/>
            <a:ext cx="451792" cy="114209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8" idx="0"/>
          </p:cNvCxnSpPr>
          <p:nvPr/>
        </p:nvCxnSpPr>
        <p:spPr>
          <a:xfrm>
            <a:off x="4544622" y="976716"/>
            <a:ext cx="0" cy="16450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5227608" y="976716"/>
            <a:ext cx="576503" cy="116396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45" y="3461825"/>
            <a:ext cx="6634954" cy="29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8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0393" y="1144843"/>
            <a:ext cx="351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46" y="1006343"/>
            <a:ext cx="1949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09745" y="1330550"/>
            <a:ext cx="205873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10341" y="3126447"/>
            <a:ext cx="79966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початку занять у логопеда до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дефектолога.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комунікабельність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172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2823" y="47815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879" y="1632321"/>
            <a:ext cx="1694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785668" y="724619"/>
            <a:ext cx="2700068" cy="90770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11547" y="2553419"/>
            <a:ext cx="2725947" cy="8108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48309" y="1302589"/>
            <a:ext cx="1915065" cy="4658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87925" y="2363638"/>
            <a:ext cx="1897811" cy="4658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08694" y="1858516"/>
            <a:ext cx="1854680" cy="18930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17321" y="2174097"/>
            <a:ext cx="1768415" cy="1722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27" y="3932044"/>
            <a:ext cx="4193981" cy="24791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2801" y="3932044"/>
            <a:ext cx="3717416" cy="2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2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08" y="343997"/>
            <a:ext cx="39767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56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4-5 годин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8157" y="343997"/>
            <a:ext cx="33297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неробочий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часом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проблемою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увінчатися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40" y="4283970"/>
            <a:ext cx="3203145" cy="2021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8" y="4283970"/>
            <a:ext cx="3372928" cy="2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134" y="363633"/>
            <a:ext cx="80829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самого, будучи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красиво і 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буквально очевидною. Хороша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хорошим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приголомшливий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2551"/>
          <a:stretch/>
        </p:blipFill>
        <p:spPr>
          <a:xfrm>
            <a:off x="1367080" y="4426284"/>
            <a:ext cx="1962716" cy="2148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7670"/>
          <a:stretch/>
        </p:blipFill>
        <p:spPr>
          <a:xfrm flipH="1">
            <a:off x="6545276" y="4426284"/>
            <a:ext cx="1787840" cy="2148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9951" y="5207935"/>
            <a:ext cx="2255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46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181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«Моя  професія –   логопед»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Lenovo</cp:lastModifiedBy>
  <cp:revision>22</cp:revision>
  <dcterms:created xsi:type="dcterms:W3CDTF">2020-05-18T13:32:58Z</dcterms:created>
  <dcterms:modified xsi:type="dcterms:W3CDTF">2020-12-04T21:59:41Z</dcterms:modified>
</cp:coreProperties>
</file>