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75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48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47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2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530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1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9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2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6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5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77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1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75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0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9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1B056-3190-4152-BDE1-786586CF4A42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684EF-EA22-4471-AEBB-A19CD6F8A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3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8077" y="2009883"/>
            <a:ext cx="9448800" cy="1825096"/>
          </a:xfrm>
        </p:spPr>
        <p:txBody>
          <a:bodyPr/>
          <a:lstStyle/>
          <a:p>
            <a:pPr algn="ctr"/>
            <a:r>
              <a:rPr lang="uk-UA" dirty="0" smtClean="0">
                <a:latin typeface="Monotype Corsiva" panose="03010101010201010101" pitchFamily="66" charset="0"/>
              </a:rPr>
              <a:t>Організація спортивної анімації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30190" y="4177364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400" dirty="0" smtClean="0"/>
              <a:t>Засоби розвитку фізичних якостей.</a:t>
            </a:r>
          </a:p>
          <a:p>
            <a:pPr marL="342900" indent="-342900">
              <a:buAutoNum type="arabicPeriod"/>
            </a:pPr>
            <a:r>
              <a:rPr lang="uk-UA" sz="2400" dirty="0" smtClean="0"/>
              <a:t>Побудова спортивних занять.</a:t>
            </a:r>
          </a:p>
          <a:p>
            <a:pPr marL="342900" indent="-342900">
              <a:buAutoNum type="arabicPeriod"/>
            </a:pPr>
            <a:r>
              <a:rPr lang="uk-UA" sz="2400" dirty="0" smtClean="0"/>
              <a:t>Різновиди спортивної анімації.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526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7045" y="235974"/>
            <a:ext cx="8610600" cy="641556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245" y="1058934"/>
            <a:ext cx="10820400" cy="4024125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-це комплекс вправ на витривалість, які виконуються відносно довго і пов'язані з досягненням балансу між потребами організму в кисні і його доставкою. Відповідь організму на підвищену потребу в кисні називається тренувальним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ефектом або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позитивними фізичними зрушеннями.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1730" y="2286000"/>
            <a:ext cx="11815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</a:t>
            </a:r>
            <a:r>
              <a:rPr lang="ru-RU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аеробіки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дозвілля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прискорення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пульсу й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серцевого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м'яза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обов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язковим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добре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освічених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уважних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активних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тренерів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35" y="3586008"/>
            <a:ext cx="4079158" cy="2994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113" y="3817688"/>
            <a:ext cx="3796112" cy="25307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248" y="4051592"/>
            <a:ext cx="3094397" cy="20629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920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911" y="781665"/>
            <a:ext cx="6668728" cy="5560141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Аеробіка, з одного боку, повинна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приносити задоволення,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 іншого задовольняти запити тих гостей, які прагнуть одержати серйозну фізичну підготовку. Заняття тривають півгодини, тому в них можуть брати участь навіть нетреновані люди. Для бажаючих займатися більш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проводяться два рази на день.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Аніматор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повинен запрошувати учасників, підбадьорювати їх і створювати приємну атмосферу, показувати вправи й спостерігати за правильністю їхнього виконання, щоб уникнути яких-небудь травм.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51" y="1769805"/>
            <a:ext cx="5344526" cy="372335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077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7335" y="162232"/>
            <a:ext cx="8858865" cy="663676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аеробіки: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825908"/>
            <a:ext cx="10820400" cy="4024125"/>
          </a:xfrm>
        </p:spPr>
        <p:txBody>
          <a:bodyPr>
            <a:normAutofit/>
          </a:bodyPr>
          <a:lstStyle/>
          <a:p>
            <a:pPr algn="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оздоровча;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813" y="1489584"/>
            <a:ext cx="4119716" cy="452431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регульованим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танцю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широкого кола тих,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13703"/>
            <a:ext cx="5790685" cy="38623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824" y="825908"/>
            <a:ext cx="3552479" cy="23683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4603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1432" y="309717"/>
            <a:ext cx="6624484" cy="464060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 спорту,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ациклічних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складною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партнерами (у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змішаних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трійок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Основу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кроки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30" y="2512418"/>
            <a:ext cx="4933335" cy="3288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152" y="3849329"/>
            <a:ext cx="3508831" cy="28029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291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6418"/>
            <a:ext cx="11240729" cy="4412717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Прикладна аеробіка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вона набула певного поширення як додатковий засіб в підготовці спортсменів інших видів спорту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аеробоксінг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 також у виробничій гімнастиці, в лікувальній фізкультурі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кардіофанк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 в різних рекреаційних заходах (шоу програми, групи підтримки спортсменів,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черлідінг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29" y="3059480"/>
            <a:ext cx="4706886" cy="33778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729" y="3218480"/>
            <a:ext cx="4928757" cy="2816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5473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7548" y="321921"/>
            <a:ext cx="8610600" cy="1293028"/>
          </a:xfrm>
        </p:spPr>
        <p:txBody>
          <a:bodyPr>
            <a:no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напрямки оздоровчої аеробіки: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7748" y="1191670"/>
            <a:ext cx="10820400" cy="4024125"/>
          </a:xfrm>
          <a:ln>
            <a:solidFill>
              <a:srgbClr val="FF0000"/>
            </a:solidFill>
          </a:ln>
        </p:spPr>
        <p:txBody>
          <a:bodyPr/>
          <a:lstStyle/>
          <a:p>
            <a:pPr algn="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Танцювальна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Укріплює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поставу,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 –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м'язів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62" y="2905433"/>
            <a:ext cx="5352043" cy="35635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338" y="3356011"/>
            <a:ext cx="4669487" cy="31129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812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37871" y="383458"/>
            <a:ext cx="3866534" cy="6238568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(водна) – аеробіка.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Укріплює тіло, покращує гнучкість, розтягує м'язи і зв'язки, спалює зайві калорії, успішно відновлює після травм, корисна для всіх віків і для вагітних жінок.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аеробіка.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Служить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зміцнення основних м'язів тіла.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113" y="383458"/>
            <a:ext cx="5259029" cy="35095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94" y="3403510"/>
            <a:ext cx="5068529" cy="321851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527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111" y="1383399"/>
            <a:ext cx="4608870" cy="5282872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Памп – аеробіка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Направлена на корекцію фігури і зміцнення м'язів.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Бо – аеробіка.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Служить для зняття стресу, підвищує тонус і настрій, регулює роботу серця, покращує загальне самопочуття.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Бо – аеробіка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Розвиває силу і витривалість, тренує дихальну систему, розвиває гнучкість і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координацію.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1" y="504189"/>
            <a:ext cx="3731342" cy="26337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1" y="4350774"/>
            <a:ext cx="4116440" cy="23154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542" y="2356679"/>
            <a:ext cx="3918646" cy="26135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314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484" y="3996813"/>
            <a:ext cx="11872451" cy="2861187"/>
          </a:xfrm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Бокс – аеробіка і карате – аеробіка.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на те, щоб ваша фігура стала досконалою і була такою постійно.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Бокс – аеробіка.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Необхідна і для чоловіків, і для жінок для зняття стресу і роздратування. Розвиває координацію, швидкість реакції, витривалість.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Кік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аеробіка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Необхідна для поліпшення загальної і силової витривалості, спритності і координації. Розвиває силу і гнучкість м'язів.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Кік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аеробіка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Рекомендується для охочих максимально спалити підшкірні жирові відкладення.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728" y="250721"/>
            <a:ext cx="5335229" cy="35568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18" y="542001"/>
            <a:ext cx="4892029" cy="32655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241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02245" y="752168"/>
            <a:ext cx="5120148" cy="5717240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Спінінг або 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сайкл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рибок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Укріплює м'язи рук і ніг, сідниць і живота. Дозволяє скинути зайві кілограми.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Допомагає скоректувати фігуру, розвиває координацію рухів, гнучкість. Сприяє виправленню постави і зміцненню серцево-судинної і дихальної системи. Призначений і для дітей, і для дорослих.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Трекінг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аеробіка.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Необхідна для поліпшення загального фізичного стану організму. Покращує роботу серцево-судинної і дихальної систем.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7" y="162232"/>
            <a:ext cx="4288677" cy="2851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67" y="3637251"/>
            <a:ext cx="4462490" cy="2972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926" y="2098310"/>
            <a:ext cx="3184164" cy="30249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440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9832" y="147484"/>
            <a:ext cx="8372168" cy="1604624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Здоровий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основою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анімації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анімації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354" y="1752108"/>
            <a:ext cx="7647040" cy="4663440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розвагу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всіляким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конкурсам,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рухливим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іграм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Рухливі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портивні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досконалення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таких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сила,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спритність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гнучкість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витривалість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рухливих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анімації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відпочиваючими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підбадьорення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спонукання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туриста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витривалості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і, головне,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458" y="1760956"/>
            <a:ext cx="4433335" cy="28262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441" y="4266610"/>
            <a:ext cx="3704304" cy="24695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585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20" y="810093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0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794" y="277676"/>
            <a:ext cx="8610600" cy="1293028"/>
          </a:xfrm>
        </p:spPr>
        <p:txBody>
          <a:bodyPr>
            <a:no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розвитку фізичних якостей: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1994" y="1235915"/>
            <a:ext cx="10820400" cy="4024125"/>
          </a:xfrm>
        </p:spPr>
        <p:txBody>
          <a:bodyPr/>
          <a:lstStyle/>
          <a:p>
            <a:pPr algn="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розвитку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необхідно підбирати вправи або ігри, в яких людина повинна долати власну вагу або чинити протидію чомусь. Дуже корисно проводити ігри з пляжного волейболу, естафети на піску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тощо.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швидкості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використовують такі вправи, як реакція у відповідь на сигнал і швидкість м'язових скорочень, кількість рухів за одиницю часу, швидкість пересування тіла і його частин у просторі.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45" y="3241174"/>
            <a:ext cx="5134897" cy="34189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506" y="3520968"/>
            <a:ext cx="4291781" cy="28593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1691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3807" y="230321"/>
            <a:ext cx="8610600" cy="1293028"/>
          </a:xfrm>
        </p:spPr>
        <p:txBody>
          <a:bodyPr>
            <a:no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розвитку фізичних якостей: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103" y="1427644"/>
            <a:ext cx="10820400" cy="4024125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спритності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 освоєння різних рухів і координацію їх у різних поєднаннях. Ігри на швидкість і точність виконання вправ на рівновагу і координацію формують гарну основу для розвитку спритності.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розвиток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витривалості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вправи циклічного характеру, які вимагають високого рівня активності та значної роботи центральної нервової системи, а також можуть викликати втому й зниження працездатності.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98" y="3584878"/>
            <a:ext cx="5035345" cy="30703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908" y="3248480"/>
            <a:ext cx="4445576" cy="2962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64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1290" y="321921"/>
            <a:ext cx="8610600" cy="1293028"/>
          </a:xfrm>
        </p:spPr>
        <p:txBody>
          <a:bodyPr>
            <a:no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розвитку фізичних якостей: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8284" y="1327356"/>
            <a:ext cx="5503606" cy="4802840"/>
          </a:xfrm>
        </p:spPr>
        <p:txBody>
          <a:bodyPr/>
          <a:lstStyle/>
          <a:p>
            <a:pPr algn="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розвитку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гнучкості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слід підбирати вправи цілеспрямованого впливу на окремі групи м'язів, зв'язки і суглоби. Ефективність таких вправ підвищується завдяки використанню спортивних снарядів, збільшенню навантажень та амплітуди рухів. Перед іграми, які спрямовані на розвиток гнучкості, необхідно проводити невеликі розминки, щоб уникнути розтягання зв'язок і розривів м'язових волокон. З цією метою пропонується декілька фізичних вправ зі звичайного комплексу ранкової фіззарядки.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170" y="2875935"/>
            <a:ext cx="5673781" cy="37844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58" y="596126"/>
            <a:ext cx="4908533" cy="32764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4147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890" y="206108"/>
            <a:ext cx="11361821" cy="1293028"/>
          </a:xfrm>
        </p:spPr>
        <p:txBody>
          <a:bodyPr/>
          <a:lstStyle/>
          <a:p>
            <a:pPr algn="ctr"/>
            <a:r>
              <a:rPr lang="ru-RU" b="1" dirty="0" err="1"/>
              <a:t>Побудова</a:t>
            </a:r>
            <a:r>
              <a:rPr lang="ru-RU" b="1" dirty="0"/>
              <a:t> </a:t>
            </a:r>
            <a:r>
              <a:rPr lang="ru-RU" b="1" dirty="0" err="1"/>
              <a:t>програм</a:t>
            </a:r>
            <a:r>
              <a:rPr lang="ru-RU" b="1" dirty="0"/>
              <a:t> </a:t>
            </a:r>
            <a:r>
              <a:rPr lang="ru-RU" b="1" dirty="0" err="1"/>
              <a:t>групових</a:t>
            </a:r>
            <a:r>
              <a:rPr lang="ru-RU" b="1" dirty="0"/>
              <a:t> занять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499136"/>
            <a:ext cx="10820400" cy="4024125"/>
          </a:xfrm>
        </p:spPr>
        <p:txBody>
          <a:bodyPr>
            <a:normAutofit/>
          </a:bodyPr>
          <a:lstStyle/>
          <a:p>
            <a:r>
              <a:rPr lang="ru-RU" sz="2400" dirty="0" err="1"/>
              <a:t>Основна</a:t>
            </a:r>
            <a:r>
              <a:rPr lang="ru-RU" sz="2400" dirty="0"/>
              <a:t> мета </a:t>
            </a:r>
            <a:r>
              <a:rPr lang="ru-RU" sz="2400" dirty="0" err="1"/>
              <a:t>групових</a:t>
            </a:r>
            <a:r>
              <a:rPr lang="ru-RU" sz="2400" dirty="0"/>
              <a:t> занять – позитивна </a:t>
            </a:r>
            <a:r>
              <a:rPr lang="ru-RU" sz="2400" dirty="0" err="1"/>
              <a:t>дія</a:t>
            </a:r>
            <a:r>
              <a:rPr lang="ru-RU" sz="2400" dirty="0"/>
              <a:t> на тих, </a:t>
            </a:r>
            <a:r>
              <a:rPr lang="ru-RU" sz="2400" dirty="0" err="1"/>
              <a:t>хто</a:t>
            </a:r>
            <a:r>
              <a:rPr lang="ru-RU" sz="2400" dirty="0"/>
              <a:t> </a:t>
            </a:r>
            <a:r>
              <a:rPr lang="ru-RU" sz="2400" dirty="0" err="1"/>
              <a:t>займається</a:t>
            </a:r>
            <a:r>
              <a:rPr lang="ru-RU" sz="2400" dirty="0"/>
              <a:t>. </a:t>
            </a:r>
            <a:r>
              <a:rPr lang="ru-RU" sz="2400" dirty="0" err="1"/>
              <a:t>Існують</a:t>
            </a:r>
            <a:r>
              <a:rPr lang="ru-RU" sz="2400" dirty="0"/>
              <a:t> </a:t>
            </a:r>
            <a:r>
              <a:rPr lang="ru-RU" sz="2400" dirty="0" err="1"/>
              <a:t>найрізноманітніші</a:t>
            </a:r>
            <a:r>
              <a:rPr lang="ru-RU" sz="2400" dirty="0"/>
              <a:t> </a:t>
            </a:r>
            <a:r>
              <a:rPr lang="ru-RU" sz="2400" dirty="0" err="1"/>
              <a:t>види</a:t>
            </a:r>
            <a:r>
              <a:rPr lang="ru-RU" sz="2400" dirty="0"/>
              <a:t> </a:t>
            </a:r>
            <a:r>
              <a:rPr lang="ru-RU" sz="2400" dirty="0" err="1"/>
              <a:t>групових</a:t>
            </a:r>
            <a:r>
              <a:rPr lang="ru-RU" sz="2400" dirty="0"/>
              <a:t> занять: “степ”, “</a:t>
            </a:r>
            <a:r>
              <a:rPr lang="ru-RU" sz="2400" dirty="0" err="1"/>
              <a:t>сайклінг</a:t>
            </a:r>
            <a:r>
              <a:rPr lang="ru-RU" sz="2400" dirty="0" smtClean="0"/>
              <a:t>”, бокс</a:t>
            </a:r>
            <a:r>
              <a:rPr lang="ru-RU" sz="2400" dirty="0"/>
              <a:t>, </a:t>
            </a:r>
            <a:r>
              <a:rPr lang="ru-RU" sz="2400" dirty="0" err="1"/>
              <a:t>аквааеробіка</a:t>
            </a:r>
            <a:r>
              <a:rPr lang="ru-RU" sz="2400" dirty="0"/>
              <a:t>, </a:t>
            </a:r>
            <a:r>
              <a:rPr lang="ru-RU" sz="2400" dirty="0" err="1"/>
              <a:t>стретчинг</a:t>
            </a:r>
            <a:r>
              <a:rPr lang="ru-RU" sz="2400" dirty="0"/>
              <a:t>, </a:t>
            </a:r>
            <a:r>
              <a:rPr lang="ru-RU" sz="2400" dirty="0" err="1"/>
              <a:t>заняття</a:t>
            </a:r>
            <a:r>
              <a:rPr lang="ru-RU" sz="2400" dirty="0"/>
              <a:t> на </a:t>
            </a:r>
            <a:r>
              <a:rPr lang="ru-RU" sz="2400" dirty="0" err="1"/>
              <a:t>силових</a:t>
            </a:r>
            <a:r>
              <a:rPr lang="ru-RU" sz="2400" dirty="0"/>
              <a:t> і </a:t>
            </a:r>
            <a:r>
              <a:rPr lang="ru-RU" sz="2400" dirty="0" err="1"/>
              <a:t>кардіотренажерах</a:t>
            </a:r>
            <a:r>
              <a:rPr lang="ru-RU" sz="2400" dirty="0"/>
              <a:t>, </a:t>
            </a:r>
            <a:r>
              <a:rPr lang="ru-RU" sz="2400" dirty="0" err="1"/>
              <a:t>заняття</a:t>
            </a:r>
            <a:r>
              <a:rPr lang="ru-RU" sz="2400" dirty="0"/>
              <a:t> в </a:t>
            </a:r>
            <a:r>
              <a:rPr lang="ru-RU" sz="2400" dirty="0" err="1" smtClean="0"/>
              <a:t>групах</a:t>
            </a:r>
            <a:r>
              <a:rPr lang="ru-RU" sz="2400" dirty="0" smtClean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поєднують</a:t>
            </a:r>
            <a:r>
              <a:rPr lang="ru-RU" sz="2400" dirty="0"/>
              <a:t> </a:t>
            </a:r>
            <a:r>
              <a:rPr lang="ru-RU" sz="2400" dirty="0" err="1"/>
              <a:t>фізичну</a:t>
            </a:r>
            <a:r>
              <a:rPr lang="ru-RU" sz="2400" dirty="0"/>
              <a:t> і </a:t>
            </a:r>
            <a:r>
              <a:rPr lang="ru-RU" sz="2400" dirty="0" err="1"/>
              <a:t>психоемоційну</a:t>
            </a:r>
            <a:r>
              <a:rPr lang="ru-RU" sz="2400" dirty="0"/>
              <a:t> </a:t>
            </a:r>
            <a:r>
              <a:rPr lang="ru-RU" sz="2400" dirty="0" err="1" smtClean="0"/>
              <a:t>підготовку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Планування</a:t>
            </a:r>
            <a:r>
              <a:rPr lang="ru-RU" sz="2400" dirty="0" smtClean="0"/>
              <a:t> </a:t>
            </a:r>
            <a:r>
              <a:rPr lang="ru-RU" sz="2400" dirty="0" err="1"/>
              <a:t>безпечних</a:t>
            </a:r>
            <a:r>
              <a:rPr lang="ru-RU" sz="2400" dirty="0"/>
              <a:t> </a:t>
            </a:r>
            <a:r>
              <a:rPr lang="ru-RU" sz="2400" dirty="0" smtClean="0"/>
              <a:t>і </a:t>
            </a:r>
            <a:r>
              <a:rPr lang="ru-RU" sz="2400" dirty="0" err="1" smtClean="0"/>
              <a:t>ефективних</a:t>
            </a:r>
            <a:r>
              <a:rPr lang="ru-RU" sz="2400" dirty="0" smtClean="0"/>
              <a:t> </a:t>
            </a:r>
            <a:r>
              <a:rPr lang="ru-RU" sz="2400" dirty="0"/>
              <a:t>занять </a:t>
            </a:r>
            <a:r>
              <a:rPr lang="ru-RU" sz="2400" dirty="0" err="1"/>
              <a:t>починається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створення</a:t>
            </a:r>
            <a:r>
              <a:rPr lang="ru-RU" sz="2400" dirty="0"/>
              <a:t> </a:t>
            </a:r>
            <a:r>
              <a:rPr lang="ru-RU" sz="2400" dirty="0" err="1"/>
              <a:t>відповідної</a:t>
            </a:r>
            <a:r>
              <a:rPr lang="ru-RU" sz="2400" dirty="0"/>
              <a:t> </a:t>
            </a:r>
            <a:r>
              <a:rPr lang="ru-RU" sz="2400" dirty="0" err="1"/>
              <a:t>атмосфери</a:t>
            </a:r>
            <a:r>
              <a:rPr lang="ru-RU" sz="2400" dirty="0"/>
              <a:t> </a:t>
            </a:r>
            <a:r>
              <a:rPr lang="ru-RU" sz="2400" dirty="0" err="1"/>
              <a:t>спортивним</a:t>
            </a:r>
            <a:r>
              <a:rPr lang="ru-RU" sz="2400" dirty="0"/>
              <a:t> </a:t>
            </a:r>
            <a:r>
              <a:rPr lang="ru-RU" sz="2400" dirty="0" err="1"/>
              <a:t>аніматором</a:t>
            </a:r>
            <a:r>
              <a:rPr lang="ru-RU" sz="2400" dirty="0"/>
              <a:t>. </a:t>
            </a:r>
            <a:r>
              <a:rPr lang="ru-RU" sz="2400" dirty="0" err="1"/>
              <a:t>Сприятлива</a:t>
            </a:r>
            <a:r>
              <a:rPr lang="ru-RU" sz="2400" dirty="0"/>
              <a:t> атмосфера </a:t>
            </a:r>
            <a:r>
              <a:rPr lang="ru-RU" sz="2400" dirty="0" err="1"/>
              <a:t>залежить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цілого</a:t>
            </a:r>
            <a:r>
              <a:rPr lang="ru-RU" sz="2400" dirty="0"/>
              <a:t> ряду </a:t>
            </a:r>
            <a:r>
              <a:rPr lang="ru-RU" sz="2400" dirty="0" err="1"/>
              <a:t>чинників</a:t>
            </a:r>
            <a:r>
              <a:rPr lang="ru-RU" sz="2400" dirty="0"/>
              <a:t>, а </a:t>
            </a:r>
            <a:r>
              <a:rPr lang="ru-RU" sz="2400" dirty="0" err="1"/>
              <a:t>саме</a:t>
            </a:r>
            <a:r>
              <a:rPr lang="ru-RU" sz="2400" dirty="0"/>
              <a:t>: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зовнішнього</a:t>
            </a:r>
            <a:r>
              <a:rPr lang="ru-RU" sz="2400" dirty="0"/>
              <a:t> </a:t>
            </a:r>
            <a:r>
              <a:rPr lang="ru-RU" sz="2400" dirty="0" err="1"/>
              <a:t>вигляду</a:t>
            </a:r>
            <a:r>
              <a:rPr lang="ru-RU" sz="2400" dirty="0"/>
              <a:t> й </a:t>
            </a:r>
            <a:r>
              <a:rPr lang="ru-RU" sz="2400" dirty="0" err="1"/>
              <a:t>уміння</a:t>
            </a:r>
            <a:r>
              <a:rPr lang="ru-RU" sz="2400" dirty="0"/>
              <a:t> </a:t>
            </a:r>
            <a:r>
              <a:rPr lang="ru-RU" sz="2400" dirty="0" err="1"/>
              <a:t>спілкуватися</a:t>
            </a:r>
            <a:r>
              <a:rPr lang="ru-RU" sz="2400" dirty="0"/>
              <a:t> з людьми.</a:t>
            </a:r>
          </a:p>
          <a:p>
            <a:r>
              <a:rPr lang="ru-RU" sz="2400" dirty="0" err="1"/>
              <a:t>Спортивний</a:t>
            </a:r>
            <a:r>
              <a:rPr lang="ru-RU" sz="2400" dirty="0"/>
              <a:t> </a:t>
            </a:r>
            <a:r>
              <a:rPr lang="ru-RU" sz="2400" dirty="0" err="1"/>
              <a:t>аніматор</a:t>
            </a:r>
            <a:r>
              <a:rPr lang="ru-RU" sz="2400" dirty="0"/>
              <a:t> повинен </a:t>
            </a:r>
            <a:r>
              <a:rPr lang="ru-RU" sz="2400" dirty="0" err="1"/>
              <a:t>створювати</a:t>
            </a:r>
            <a:r>
              <a:rPr lang="ru-RU" sz="2400" dirty="0"/>
              <a:t> </a:t>
            </a:r>
            <a:r>
              <a:rPr lang="ru-RU" sz="2400" dirty="0" err="1"/>
              <a:t>позитивний</a:t>
            </a:r>
            <a:r>
              <a:rPr lang="ru-RU" sz="2400" dirty="0"/>
              <a:t> </a:t>
            </a:r>
            <a:r>
              <a:rPr lang="ru-RU" sz="2400" dirty="0" err="1"/>
              <a:t>настій</a:t>
            </a:r>
            <a:r>
              <a:rPr lang="ru-RU" sz="2400" dirty="0"/>
              <a:t>, </a:t>
            </a:r>
            <a:r>
              <a:rPr lang="ru-RU" sz="2400" dirty="0" err="1"/>
              <a:t>доброзичливу</a:t>
            </a:r>
            <a:r>
              <a:rPr lang="ru-RU" sz="2400" dirty="0"/>
              <a:t> атмосферу.</a:t>
            </a:r>
          </a:p>
        </p:txBody>
      </p:sp>
    </p:spTree>
    <p:extLst>
      <p:ext uri="{BB962C8B-B14F-4D97-AF65-F5344CB8AC3E}">
        <p14:creationId xmlns:p14="http://schemas.microsoft.com/office/powerpoint/2010/main" val="2528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630" y="148357"/>
            <a:ext cx="12127831" cy="12930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/>
              <a:t>Підготовка</a:t>
            </a:r>
            <a:r>
              <a:rPr lang="ru-RU" sz="3600" b="1" dirty="0"/>
              <a:t> спортивного </a:t>
            </a:r>
            <a:r>
              <a:rPr lang="ru-RU" sz="3600" b="1" dirty="0" err="1"/>
              <a:t>аніматора</a:t>
            </a:r>
            <a:r>
              <a:rPr lang="ru-RU" sz="3600" b="1" dirty="0"/>
              <a:t> до занять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792" y="1270535"/>
            <a:ext cx="11201401" cy="4947385"/>
          </a:xfrm>
        </p:spPr>
        <p:txBody>
          <a:bodyPr>
            <a:normAutofit/>
          </a:bodyPr>
          <a:lstStyle/>
          <a:p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загальних</a:t>
            </a:r>
            <a:r>
              <a:rPr lang="ru-RU" dirty="0"/>
              <a:t> </a:t>
            </a:r>
            <a:r>
              <a:rPr lang="ru-RU" dirty="0" err="1"/>
              <a:t>принципів</a:t>
            </a:r>
            <a:r>
              <a:rPr lang="ru-RU" dirty="0"/>
              <a:t> </a:t>
            </a:r>
            <a:r>
              <a:rPr lang="ru-RU" dirty="0" err="1"/>
              <a:t>підготовки</a:t>
            </a:r>
            <a:r>
              <a:rPr lang="ru-RU" dirty="0"/>
              <a:t> до </a:t>
            </a:r>
            <a:r>
              <a:rPr lang="ru-RU" dirty="0" err="1"/>
              <a:t>групових</a:t>
            </a:r>
            <a:r>
              <a:rPr lang="ru-RU" dirty="0"/>
              <a:t> занять. </a:t>
            </a:r>
            <a:endParaRPr lang="ru-RU" dirty="0" smtClean="0"/>
          </a:p>
          <a:p>
            <a:r>
              <a:rPr lang="ru-RU" b="1" dirty="0" err="1" smtClean="0"/>
              <a:t>Аніматор</a:t>
            </a:r>
            <a:r>
              <a:rPr lang="ru-RU" b="1" dirty="0" smtClean="0"/>
              <a:t> </a:t>
            </a:r>
            <a:r>
              <a:rPr lang="ru-RU" b="1" dirty="0"/>
              <a:t>повинен:</a:t>
            </a:r>
            <a:r>
              <a:rPr lang="ru-RU" dirty="0"/>
              <a:t> </a:t>
            </a:r>
            <a:r>
              <a:rPr lang="ru-RU" dirty="0" err="1"/>
              <a:t>приходити</a:t>
            </a:r>
            <a:r>
              <a:rPr lang="ru-RU" dirty="0"/>
              <a:t> до початку </a:t>
            </a:r>
            <a:r>
              <a:rPr lang="ru-RU" dirty="0" err="1"/>
              <a:t>заняття</a:t>
            </a:r>
            <a:r>
              <a:rPr lang="ru-RU" dirty="0"/>
              <a:t> й </a:t>
            </a:r>
            <a:r>
              <a:rPr lang="ru-RU" dirty="0" err="1"/>
              <a:t>інструктувати</a:t>
            </a:r>
            <a:r>
              <a:rPr lang="ru-RU" dirty="0"/>
              <a:t> </a:t>
            </a:r>
            <a:r>
              <a:rPr lang="ru-RU" dirty="0" err="1"/>
              <a:t>новачків</a:t>
            </a:r>
            <a:r>
              <a:rPr lang="ru-RU" dirty="0"/>
              <a:t>; </a:t>
            </a:r>
            <a:r>
              <a:rPr lang="ru-RU" dirty="0" err="1"/>
              <a:t>оглядати</a:t>
            </a:r>
            <a:r>
              <a:rPr lang="ru-RU" dirty="0"/>
              <a:t> і, у </a:t>
            </a:r>
            <a:r>
              <a:rPr lang="ru-RU" dirty="0" err="1"/>
              <a:t>разі</a:t>
            </a:r>
            <a:r>
              <a:rPr lang="ru-RU" dirty="0"/>
              <a:t> потреби, </a:t>
            </a:r>
            <a:r>
              <a:rPr lang="ru-RU" dirty="0" err="1"/>
              <a:t>рекомендувати</a:t>
            </a:r>
            <a:r>
              <a:rPr lang="ru-RU" dirty="0"/>
              <a:t> </a:t>
            </a:r>
            <a:r>
              <a:rPr lang="ru-RU" dirty="0" err="1"/>
              <a:t>відповідну</a:t>
            </a:r>
            <a:r>
              <a:rPr lang="ru-RU" dirty="0"/>
              <a:t> </a:t>
            </a:r>
            <a:r>
              <a:rPr lang="ru-RU" dirty="0" err="1"/>
              <a:t>спортивну</a:t>
            </a:r>
            <a:r>
              <a:rPr lang="ru-RU" dirty="0"/>
              <a:t> форму і </a:t>
            </a:r>
            <a:r>
              <a:rPr lang="ru-RU" dirty="0" err="1"/>
              <a:t>взуття</a:t>
            </a:r>
            <a:r>
              <a:rPr lang="ru-RU" dirty="0"/>
              <a:t>; </a:t>
            </a:r>
            <a:r>
              <a:rPr lang="ru-RU" dirty="0" err="1"/>
              <a:t>мати</a:t>
            </a:r>
            <a:r>
              <a:rPr lang="ru-RU" dirty="0"/>
              <a:t> все в </a:t>
            </a:r>
            <a:r>
              <a:rPr lang="ru-RU" dirty="0" err="1"/>
              <a:t>повній</a:t>
            </a:r>
            <a:r>
              <a:rPr lang="ru-RU" dirty="0"/>
              <a:t> </a:t>
            </a:r>
            <a:r>
              <a:rPr lang="ru-RU" dirty="0" err="1"/>
              <a:t>готовності</a:t>
            </a:r>
            <a:r>
              <a:rPr lang="ru-RU" dirty="0"/>
              <a:t> перед початком </a:t>
            </a:r>
            <a:r>
              <a:rPr lang="ru-RU" dirty="0" err="1"/>
              <a:t>заняття</a:t>
            </a:r>
            <a:r>
              <a:rPr lang="ru-RU" dirty="0"/>
              <a:t> (</a:t>
            </a:r>
            <a:r>
              <a:rPr lang="ru-RU" dirty="0" err="1"/>
              <a:t>музика</a:t>
            </a:r>
            <a:r>
              <a:rPr lang="ru-RU" dirty="0"/>
              <a:t>, </a:t>
            </a:r>
            <a:r>
              <a:rPr lang="ru-RU" dirty="0" err="1"/>
              <a:t>інвентар</a:t>
            </a:r>
            <a:r>
              <a:rPr lang="ru-RU" dirty="0"/>
              <a:t> для занять); </a:t>
            </a:r>
            <a:r>
              <a:rPr lang="ru-RU" dirty="0" smtClean="0"/>
              <a:t>знати свою </a:t>
            </a:r>
            <a:r>
              <a:rPr lang="ru-RU" dirty="0" err="1"/>
              <a:t>групу</a:t>
            </a:r>
            <a:r>
              <a:rPr lang="ru-RU" dirty="0"/>
              <a:t> і </a:t>
            </a:r>
            <a:r>
              <a:rPr lang="ru-RU" dirty="0" err="1"/>
              <a:t>представити</a:t>
            </a:r>
            <a:r>
              <a:rPr lang="ru-RU" dirty="0"/>
              <a:t> себе; </a:t>
            </a:r>
            <a:r>
              <a:rPr lang="ru-RU" dirty="0" err="1"/>
              <a:t>повідомити</a:t>
            </a:r>
            <a:r>
              <a:rPr lang="ru-RU" dirty="0"/>
              <a:t> мету </a:t>
            </a:r>
            <a:r>
              <a:rPr lang="ru-RU" dirty="0" err="1"/>
              <a:t>заняття</a:t>
            </a:r>
            <a:r>
              <a:rPr lang="ru-RU" dirty="0"/>
              <a:t> і 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 smtClean="0"/>
              <a:t>тим</a:t>
            </a:r>
            <a:r>
              <a:rPr lang="ru-RU" dirty="0" smtClean="0"/>
              <a:t>, </a:t>
            </a:r>
            <a:r>
              <a:rPr lang="ru-RU" dirty="0" err="1" smtClean="0"/>
              <a:t>хто</a:t>
            </a:r>
            <a:r>
              <a:rPr lang="ru-RU" dirty="0" smtClean="0"/>
              <a:t> </a:t>
            </a:r>
            <a:r>
              <a:rPr lang="ru-RU" dirty="0" err="1"/>
              <a:t>займається</a:t>
            </a:r>
            <a:r>
              <a:rPr lang="ru-RU" dirty="0" smtClean="0"/>
              <a:t>.</a:t>
            </a:r>
          </a:p>
          <a:p>
            <a:r>
              <a:rPr lang="ru-RU" b="1" dirty="0" err="1"/>
              <a:t>Загальна</a:t>
            </a:r>
            <a:r>
              <a:rPr lang="ru-RU" b="1" dirty="0"/>
              <a:t> структура </a:t>
            </a:r>
            <a:r>
              <a:rPr lang="ru-RU" b="1" dirty="0" err="1"/>
              <a:t>заняття</a:t>
            </a:r>
            <a:r>
              <a:rPr lang="ru-RU" b="1" dirty="0"/>
              <a:t> </a:t>
            </a:r>
            <a:r>
              <a:rPr lang="ru-RU" b="1" dirty="0" err="1"/>
              <a:t>охоплює</a:t>
            </a:r>
            <a:r>
              <a:rPr lang="ru-RU" b="1" dirty="0"/>
              <a:t> 5 </a:t>
            </a:r>
            <a:r>
              <a:rPr lang="ru-RU" b="1" dirty="0" err="1"/>
              <a:t>головних</a:t>
            </a:r>
            <a:r>
              <a:rPr lang="ru-RU" b="1" dirty="0"/>
              <a:t> фаз: </a:t>
            </a:r>
            <a:endParaRPr lang="ru-RU" b="1" dirty="0" smtClean="0"/>
          </a:p>
          <a:p>
            <a:r>
              <a:rPr lang="ru-RU" dirty="0" smtClean="0"/>
              <a:t>1</a:t>
            </a:r>
            <a:r>
              <a:rPr lang="ru-RU" dirty="0"/>
              <a:t>) </a:t>
            </a:r>
            <a:r>
              <a:rPr lang="ru-RU" dirty="0" err="1"/>
              <a:t>вом</a:t>
            </a:r>
            <a:r>
              <a:rPr lang="ru-RU" dirty="0"/>
              <a:t> ап (</a:t>
            </a:r>
            <a:r>
              <a:rPr lang="en-US" dirty="0"/>
              <a:t>Warm-up) – </a:t>
            </a:r>
            <a:r>
              <a:rPr lang="ru-RU" dirty="0" err="1"/>
              <a:t>розминка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) </a:t>
            </a:r>
            <a:r>
              <a:rPr lang="ru-RU" dirty="0" err="1"/>
              <a:t>кадіо-фез</a:t>
            </a:r>
            <a:r>
              <a:rPr lang="ru-RU" dirty="0"/>
              <a:t> (</a:t>
            </a:r>
            <a:r>
              <a:rPr lang="en-US" dirty="0"/>
              <a:t>Cardio-phase) – </a:t>
            </a:r>
            <a:r>
              <a:rPr lang="ru-RU" dirty="0" err="1"/>
              <a:t>аеробна</a:t>
            </a:r>
            <a:r>
              <a:rPr lang="ru-RU" dirty="0"/>
              <a:t> фаза;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) </a:t>
            </a:r>
            <a:r>
              <a:rPr lang="ru-RU" dirty="0" err="1"/>
              <a:t>кул</a:t>
            </a:r>
            <a:r>
              <a:rPr lang="ru-RU" dirty="0"/>
              <a:t> </a:t>
            </a:r>
            <a:r>
              <a:rPr lang="ru-RU" dirty="0" err="1"/>
              <a:t>даун</a:t>
            </a:r>
            <a:r>
              <a:rPr lang="ru-RU" dirty="0"/>
              <a:t> (</a:t>
            </a:r>
            <a:r>
              <a:rPr lang="en-US" dirty="0"/>
              <a:t>Cool Down) – </a:t>
            </a:r>
            <a:r>
              <a:rPr lang="ru-RU" dirty="0" err="1"/>
              <a:t>охолодження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ru-RU" dirty="0"/>
              <a:t>) </a:t>
            </a:r>
            <a:r>
              <a:rPr lang="ru-RU" dirty="0" err="1"/>
              <a:t>фло</a:t>
            </a:r>
            <a:r>
              <a:rPr lang="ru-RU" dirty="0"/>
              <a:t> </a:t>
            </a:r>
            <a:r>
              <a:rPr lang="ru-RU" dirty="0" err="1"/>
              <a:t>вок</a:t>
            </a:r>
            <a:r>
              <a:rPr lang="ru-RU" dirty="0"/>
              <a:t> (</a:t>
            </a:r>
            <a:r>
              <a:rPr lang="en-US" dirty="0" err="1"/>
              <a:t>Floorwork</a:t>
            </a:r>
            <a:r>
              <a:rPr lang="en-US" dirty="0"/>
              <a:t>) – </a:t>
            </a:r>
            <a:r>
              <a:rPr lang="ru-RU" dirty="0" err="1"/>
              <a:t>силова</a:t>
            </a:r>
            <a:r>
              <a:rPr lang="ru-RU" dirty="0"/>
              <a:t> фаза; 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ru-RU" dirty="0"/>
              <a:t>) </a:t>
            </a:r>
            <a:r>
              <a:rPr lang="ru-RU" dirty="0" err="1"/>
              <a:t>стретчинг</a:t>
            </a:r>
            <a:r>
              <a:rPr lang="ru-RU" dirty="0"/>
              <a:t> (</a:t>
            </a:r>
            <a:r>
              <a:rPr lang="en-US" dirty="0" err="1"/>
              <a:t>Stretchihg</a:t>
            </a:r>
            <a:r>
              <a:rPr lang="en-US" dirty="0"/>
              <a:t>) – </a:t>
            </a:r>
            <a:r>
              <a:rPr lang="ru-RU" dirty="0" err="1"/>
              <a:t>розтяжки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846" y="3857022"/>
            <a:ext cx="3561347" cy="24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050" y="1501541"/>
            <a:ext cx="10820400" cy="4024125"/>
          </a:xfrm>
        </p:spPr>
        <p:txBody>
          <a:bodyPr>
            <a:noAutofit/>
          </a:bodyPr>
          <a:lstStyle/>
          <a:p>
            <a:r>
              <a:rPr lang="ru-RU" sz="3200" dirty="0" err="1"/>
              <a:t>Спортивні</a:t>
            </a:r>
            <a:r>
              <a:rPr lang="ru-RU" sz="3200" dirty="0"/>
              <a:t> </a:t>
            </a:r>
            <a:r>
              <a:rPr lang="ru-RU" sz="3200" dirty="0" err="1"/>
              <a:t>аніматори</a:t>
            </a:r>
            <a:r>
              <a:rPr lang="ru-RU" sz="3200" dirty="0"/>
              <a:t> </a:t>
            </a:r>
            <a:r>
              <a:rPr lang="ru-RU" sz="3200" dirty="0" err="1" smtClean="0"/>
              <a:t>повинні</a:t>
            </a:r>
            <a:r>
              <a:rPr lang="ru-RU" sz="3200" dirty="0" smtClean="0"/>
              <a:t> </a:t>
            </a:r>
            <a:r>
              <a:rPr lang="ru-RU" sz="3200" dirty="0" err="1" smtClean="0"/>
              <a:t>дотримуватися</a:t>
            </a:r>
            <a:r>
              <a:rPr lang="ru-RU" sz="3200" dirty="0" smtClean="0"/>
              <a:t> </a:t>
            </a:r>
            <a:r>
              <a:rPr lang="ru-RU" sz="3200" dirty="0" err="1"/>
              <a:t>єдиної</a:t>
            </a:r>
            <a:r>
              <a:rPr lang="ru-RU" sz="3200" dirty="0"/>
              <a:t> </a:t>
            </a:r>
            <a:r>
              <a:rPr lang="ru-RU" sz="3200" dirty="0" err="1"/>
              <a:t>системи</a:t>
            </a:r>
            <a:r>
              <a:rPr lang="ru-RU" sz="3200" dirty="0"/>
              <a:t> для </a:t>
            </a:r>
            <a:r>
              <a:rPr lang="ru-RU" sz="3200" dirty="0" err="1"/>
              <a:t>спрямування</a:t>
            </a:r>
            <a:r>
              <a:rPr lang="ru-RU" sz="3200" dirty="0"/>
              <a:t> </a:t>
            </a:r>
            <a:r>
              <a:rPr lang="ru-RU" sz="3200" dirty="0" err="1"/>
              <a:t>зусиль</a:t>
            </a:r>
            <a:r>
              <a:rPr lang="ru-RU" sz="3200" dirty="0"/>
              <a:t> на </a:t>
            </a:r>
            <a:r>
              <a:rPr lang="ru-RU" sz="3200" dirty="0" err="1" smtClean="0"/>
              <a:t>планування</a:t>
            </a:r>
            <a:r>
              <a:rPr lang="ru-RU" sz="3200" dirty="0" smtClean="0"/>
              <a:t> </a:t>
            </a:r>
            <a:r>
              <a:rPr lang="ru-RU" sz="3200" dirty="0" err="1" smtClean="0"/>
              <a:t>ефективних</a:t>
            </a:r>
            <a:r>
              <a:rPr lang="ru-RU" sz="3200" dirty="0" smtClean="0"/>
              <a:t> </a:t>
            </a:r>
            <a:r>
              <a:rPr lang="ru-RU" sz="3200" dirty="0"/>
              <a:t>занять і </a:t>
            </a:r>
            <a:r>
              <a:rPr lang="ru-RU" sz="3200" dirty="0" err="1"/>
              <a:t>навчання</a:t>
            </a:r>
            <a:r>
              <a:rPr lang="ru-RU" sz="3200" dirty="0"/>
              <a:t> правильного </a:t>
            </a:r>
            <a:r>
              <a:rPr lang="ru-RU" sz="3200" dirty="0" err="1"/>
              <a:t>виконання</a:t>
            </a:r>
            <a:r>
              <a:rPr lang="ru-RU" sz="3200" dirty="0"/>
              <a:t> </a:t>
            </a:r>
            <a:r>
              <a:rPr lang="ru-RU" sz="3200" dirty="0" err="1"/>
              <a:t>вправ</a:t>
            </a:r>
            <a:r>
              <a:rPr lang="ru-RU" sz="3200" dirty="0"/>
              <a:t>. </a:t>
            </a:r>
            <a:r>
              <a:rPr lang="ru-RU" sz="3200" dirty="0" err="1"/>
              <a:t>Після</a:t>
            </a:r>
            <a:r>
              <a:rPr lang="ru-RU" sz="3200" dirty="0"/>
              <a:t> </a:t>
            </a:r>
            <a:r>
              <a:rPr lang="ru-RU" sz="3200" dirty="0" err="1"/>
              <a:t>завершення</a:t>
            </a:r>
            <a:r>
              <a:rPr lang="ru-RU" sz="3200" dirty="0"/>
              <a:t> занять </a:t>
            </a:r>
            <a:r>
              <a:rPr lang="ru-RU" sz="3200" dirty="0" err="1"/>
              <a:t>спортивний</a:t>
            </a:r>
            <a:r>
              <a:rPr lang="ru-RU" sz="3200" dirty="0"/>
              <a:t> </a:t>
            </a:r>
            <a:r>
              <a:rPr lang="ru-RU" sz="3200" dirty="0" err="1"/>
              <a:t>аніматор</a:t>
            </a:r>
            <a:r>
              <a:rPr lang="ru-RU" sz="3200" dirty="0"/>
              <a:t> повинен </a:t>
            </a:r>
            <a:r>
              <a:rPr lang="ru-RU" sz="3200" dirty="0" err="1"/>
              <a:t>визначити</a:t>
            </a:r>
            <a:r>
              <a:rPr lang="ru-RU" sz="3200" dirty="0"/>
              <a:t>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якість</a:t>
            </a:r>
            <a:r>
              <a:rPr lang="ru-RU" sz="3200" dirty="0"/>
              <a:t>, а </a:t>
            </a:r>
            <a:r>
              <a:rPr lang="ru-RU" sz="3200" dirty="0" err="1" smtClean="0"/>
              <a:t>також</a:t>
            </a:r>
            <a:r>
              <a:rPr lang="ru-RU" sz="3200" dirty="0" smtClean="0"/>
              <a:t> </a:t>
            </a:r>
            <a:r>
              <a:rPr lang="ru-RU" sz="3200" dirty="0" err="1" smtClean="0"/>
              <a:t>наскільки</a:t>
            </a:r>
            <a:r>
              <a:rPr lang="ru-RU" sz="3200" dirty="0" smtClean="0"/>
              <a:t> </a:t>
            </a:r>
            <a:r>
              <a:rPr lang="ru-RU" sz="3200" dirty="0" err="1"/>
              <a:t>ті</a:t>
            </a:r>
            <a:r>
              <a:rPr lang="ru-RU" sz="3200" dirty="0"/>
              <a:t>, </a:t>
            </a:r>
            <a:r>
              <a:rPr lang="ru-RU" sz="3200" dirty="0" err="1"/>
              <a:t>хто</a:t>
            </a:r>
            <a:r>
              <a:rPr lang="ru-RU" sz="3200" dirty="0"/>
              <a:t> </a:t>
            </a:r>
            <a:r>
              <a:rPr lang="ru-RU" sz="3200" dirty="0" err="1"/>
              <a:t>займаються</a:t>
            </a:r>
            <a:r>
              <a:rPr lang="ru-RU" sz="3200" dirty="0"/>
              <a:t>, </a:t>
            </a:r>
            <a:r>
              <a:rPr lang="ru-RU" sz="3200" dirty="0" err="1"/>
              <a:t>виконали</a:t>
            </a:r>
            <a:r>
              <a:rPr lang="ru-RU" sz="3200" dirty="0"/>
              <a:t> </a:t>
            </a:r>
            <a:r>
              <a:rPr lang="ru-RU" sz="3200" dirty="0" err="1"/>
              <a:t>поставлені</a:t>
            </a:r>
            <a:r>
              <a:rPr lang="ru-RU" sz="3200" dirty="0"/>
              <a:t> </a:t>
            </a:r>
            <a:r>
              <a:rPr lang="ru-RU" sz="3200" dirty="0" err="1"/>
              <a:t>завдання</a:t>
            </a:r>
            <a:r>
              <a:rPr lang="ru-RU" sz="3200" dirty="0"/>
              <a:t> </a:t>
            </a:r>
            <a:r>
              <a:rPr lang="ru-RU" sz="3200" dirty="0" err="1"/>
              <a:t>групового</a:t>
            </a:r>
            <a:r>
              <a:rPr lang="ru-RU" sz="3200" dirty="0"/>
              <a:t> </a:t>
            </a:r>
            <a:r>
              <a:rPr lang="ru-RU" sz="3200" dirty="0" err="1"/>
              <a:t>заняття</a:t>
            </a:r>
            <a:r>
              <a:rPr lang="ru-RU" sz="3200" dirty="0"/>
              <a:t>. </a:t>
            </a:r>
            <a:r>
              <a:rPr lang="ru-RU" sz="3200" dirty="0" err="1"/>
              <a:t>Змінюючи</a:t>
            </a:r>
            <a:r>
              <a:rPr lang="ru-RU" sz="3200" dirty="0"/>
              <a:t> </a:t>
            </a:r>
            <a:r>
              <a:rPr lang="ru-RU" sz="3200" dirty="0" err="1"/>
              <a:t>послідовність</a:t>
            </a:r>
            <a:r>
              <a:rPr lang="ru-RU" sz="3200" dirty="0"/>
              <a:t> </a:t>
            </a:r>
            <a:r>
              <a:rPr lang="ru-RU" sz="3200" dirty="0" err="1"/>
              <a:t>виконання</a:t>
            </a:r>
            <a:r>
              <a:rPr lang="ru-RU" sz="3200" dirty="0"/>
              <a:t> </a:t>
            </a:r>
            <a:r>
              <a:rPr lang="ru-RU" sz="3200" dirty="0" err="1"/>
              <a:t>вправ</a:t>
            </a:r>
            <a:r>
              <a:rPr lang="ru-RU" sz="3200" dirty="0"/>
              <a:t>, </a:t>
            </a:r>
            <a:r>
              <a:rPr lang="ru-RU" sz="3200" dirty="0" err="1"/>
              <a:t>можна</a:t>
            </a:r>
            <a:r>
              <a:rPr lang="ru-RU" sz="3200" dirty="0"/>
              <a:t> </a:t>
            </a:r>
            <a:r>
              <a:rPr lang="ru-RU" sz="3200" dirty="0" err="1"/>
              <a:t>досягти</a:t>
            </a:r>
            <a:r>
              <a:rPr lang="ru-RU" sz="3200" dirty="0"/>
              <a:t> </a:t>
            </a:r>
            <a:r>
              <a:rPr lang="ru-RU" sz="3200" dirty="0" err="1"/>
              <a:t>позитивних</a:t>
            </a:r>
            <a:r>
              <a:rPr lang="ru-RU" sz="3200" dirty="0"/>
              <a:t> </a:t>
            </a:r>
            <a:r>
              <a:rPr lang="ru-RU" sz="3200" dirty="0" err="1"/>
              <a:t>результатів</a:t>
            </a:r>
            <a:r>
              <a:rPr lang="ru-RU" sz="3200" dirty="0"/>
              <a:t> </a:t>
            </a:r>
            <a:r>
              <a:rPr lang="ru-RU" sz="3200" dirty="0" smtClean="0"/>
              <a:t>і </a:t>
            </a:r>
            <a:r>
              <a:rPr lang="ru-RU" sz="3200" dirty="0" err="1"/>
              <a:t>повною</a:t>
            </a:r>
            <a:r>
              <a:rPr lang="ru-RU" sz="3200" dirty="0"/>
              <a:t> </a:t>
            </a:r>
            <a:r>
              <a:rPr lang="ru-RU" sz="3200" dirty="0" err="1"/>
              <a:t>мірою</a:t>
            </a:r>
            <a:r>
              <a:rPr lang="ru-RU" sz="3200" dirty="0"/>
              <a:t> </a:t>
            </a:r>
            <a:r>
              <a:rPr lang="ru-RU" sz="3200" dirty="0" err="1"/>
              <a:t>освоїти</a:t>
            </a:r>
            <a:r>
              <a:rPr lang="ru-RU" sz="3200" dirty="0"/>
              <a:t> </a:t>
            </a:r>
            <a:r>
              <a:rPr lang="ru-RU" sz="3200" dirty="0" err="1"/>
              <a:t>демонстровані</a:t>
            </a:r>
            <a:r>
              <a:rPr lang="ru-RU" sz="3200" dirty="0"/>
              <a:t> </a:t>
            </a:r>
            <a:r>
              <a:rPr lang="ru-RU" sz="3200" dirty="0" err="1" smtClean="0"/>
              <a:t>вправи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63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0287" y="191731"/>
            <a:ext cx="8610600" cy="1293028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Різновиди спортивної анімації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947" y="757217"/>
            <a:ext cx="3620729" cy="5368412"/>
          </a:xfrm>
        </p:spPr>
        <p:txBody>
          <a:bodyPr>
            <a:normAutofit lnSpcReduction="10000"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Рухливі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</a:p>
          <a:p>
            <a:pPr marL="0" indent="0">
              <a:buNone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еробіка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Аква-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Степ-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Фітбол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-аеробіка;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Фітнес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центр;</a:t>
            </a:r>
          </a:p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149" y="1086422"/>
            <a:ext cx="2040236" cy="20402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858" y="1710884"/>
            <a:ext cx="2397842" cy="15975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623012"/>
            <a:ext cx="4004187" cy="25026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897" y="1800826"/>
            <a:ext cx="3581400" cy="2386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700" y="4515298"/>
            <a:ext cx="3318867" cy="221257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353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151</TotalTime>
  <Words>1277</Words>
  <Application>Microsoft Office PowerPoint</Application>
  <PresentationFormat>Широкоэкранный</PresentationFormat>
  <Paragraphs>68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Monotype Corsiva</vt:lpstr>
      <vt:lpstr>Times New Roman</vt:lpstr>
      <vt:lpstr>След самолета</vt:lpstr>
      <vt:lpstr>Організація спортивної анімації</vt:lpstr>
      <vt:lpstr>Здоровий спосіб життя є основою спортивної анімації. Збереження і зміцнення здоров'я – це головні функції спортивної анімації. </vt:lpstr>
      <vt:lpstr>Засоби розвитку фізичних якостей: </vt:lpstr>
      <vt:lpstr>Засоби розвитку фізичних якостей: </vt:lpstr>
      <vt:lpstr>Засоби розвитку фізичних якостей: </vt:lpstr>
      <vt:lpstr>Побудова програм групових занять </vt:lpstr>
      <vt:lpstr>Підготовка спортивного аніматора до занять</vt:lpstr>
      <vt:lpstr>Презентация PowerPoint</vt:lpstr>
      <vt:lpstr>Різновиди спортивної анімації</vt:lpstr>
      <vt:lpstr>Аеробіка</vt:lpstr>
      <vt:lpstr>Презентация PowerPoint</vt:lpstr>
      <vt:lpstr> Класифікація аеробіки:  </vt:lpstr>
      <vt:lpstr>Презентация PowerPoint</vt:lpstr>
      <vt:lpstr>Презентация PowerPoint</vt:lpstr>
      <vt:lpstr>Основні напрямки оздоровчої аеробіки: 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Аеробіка в організації спортивної анімації</dc:title>
  <dc:creator>Анна Орманжи</dc:creator>
  <cp:lastModifiedBy>user</cp:lastModifiedBy>
  <cp:revision>21</cp:revision>
  <dcterms:created xsi:type="dcterms:W3CDTF">2020-03-28T16:15:28Z</dcterms:created>
  <dcterms:modified xsi:type="dcterms:W3CDTF">2020-12-07T17:10:20Z</dcterms:modified>
</cp:coreProperties>
</file>