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Курортн</a:t>
            </a:r>
            <a:r>
              <a:rPr lang="ru-RU" dirty="0" err="1" smtClean="0"/>
              <a:t>ые</a:t>
            </a:r>
            <a:r>
              <a:rPr lang="ru-RU" dirty="0" smtClean="0"/>
              <a:t> ресурсы мира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Территориальная структура курортного </a:t>
            </a:r>
            <a:r>
              <a:rPr lang="ru-RU" b="1" dirty="0"/>
              <a:t>комплекса Украины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332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867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6636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ru-RU" sz="6000" b="1" u="sng" dirty="0" smtClean="0"/>
              <a:t>Рекреационный пункт</a:t>
            </a:r>
            <a:endParaRPr lang="ru-RU" sz="60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5400" dirty="0" smtClean="0"/>
              <a:t>Отдельно размещенные санатории</a:t>
            </a:r>
            <a:r>
              <a:rPr lang="ru-RU" sz="5400" dirty="0"/>
              <a:t>, пансионаты, дома и базы отдыха, туристические базы.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339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82154"/>
          </a:xfrm>
        </p:spPr>
        <p:txBody>
          <a:bodyPr>
            <a:noAutofit/>
          </a:bodyPr>
          <a:lstStyle/>
          <a:p>
            <a:r>
              <a:rPr lang="ru-RU" sz="8000" b="1" u="sng" dirty="0" smtClean="0"/>
              <a:t>Курорт</a:t>
            </a:r>
            <a:endParaRPr lang="ru-RU" sz="80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/>
              <a:t>Населенный пункт с несколькими рекреационными </a:t>
            </a:r>
            <a:r>
              <a:rPr lang="ru-RU" sz="3600" dirty="0" smtClean="0"/>
              <a:t>пунктами, а </a:t>
            </a:r>
            <a:r>
              <a:rPr lang="ru-RU" sz="3600" smtClean="0"/>
              <a:t>также </a:t>
            </a:r>
            <a:r>
              <a:rPr lang="ru-RU" sz="3600" smtClean="0"/>
              <a:t> </a:t>
            </a:r>
            <a:r>
              <a:rPr lang="ru-RU" sz="3600" dirty="0"/>
              <a:t>часть большого города, в которой сконцентрированы рекреационные пункты: санатории, базы и тому подобное (например, в Одессе - курорты Аркадия, Большой Фонтан, </a:t>
            </a:r>
            <a:r>
              <a:rPr lang="ru-RU" sz="3600" dirty="0" err="1"/>
              <a:t>Черноморка</a:t>
            </a:r>
            <a:r>
              <a:rPr lang="ru-RU" sz="3600" dirty="0"/>
              <a:t>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38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6000" b="1" u="sng" dirty="0" smtClean="0"/>
              <a:t>Рекреационные районы</a:t>
            </a:r>
            <a:endParaRPr lang="ru-RU" sz="60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4800" dirty="0"/>
              <a:t>Совокупность рекреационных пунктов и курортов, которые используют указанную территорию и размещенную на ней </a:t>
            </a:r>
            <a:r>
              <a:rPr lang="ru-RU" sz="4800" dirty="0" smtClean="0"/>
              <a:t>инфраструктуру</a:t>
            </a:r>
            <a:endParaRPr lang="ru-RU" sz="4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528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u="sng" dirty="0" smtClean="0"/>
              <a:t>Рекреационный регион</a:t>
            </a:r>
            <a:endParaRPr lang="ru-RU" sz="54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/>
              <a:t>Группа рекреационных районов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6911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7300" dirty="0" smtClean="0"/>
              <a:t>В Украине</a:t>
            </a:r>
            <a:r>
              <a:rPr lang="ru-RU" sz="7300" dirty="0"/>
              <a:t/>
            </a:r>
            <a:br>
              <a:rPr lang="ru-RU" sz="7300" dirty="0"/>
            </a:br>
            <a:endParaRPr lang="ru-RU" sz="73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3400" dirty="0"/>
              <a:t>5 курортов общегосударственного и международного значения и 13 курортов местного значения. В стране есть свыше 400 санаториев, которые могут принять на лечение свыше 600 тыс. отдыхающих. Существует перечень из 265 территорий, которые резервируются для организации зон лечения, отдыха и туризма. По областям они делятся таким образом: в Волынской - 2, Винницкой - 17, Луганской - 13, Днепропетровской - 14, Донецкой - 9, Житомирской - 10, Закарпатской - 12, Запорожской - 12, </a:t>
            </a:r>
            <a:r>
              <a:rPr lang="ru-RU" sz="3400" dirty="0" err="1"/>
              <a:t>Ивано-Франковской</a:t>
            </a:r>
            <a:r>
              <a:rPr lang="ru-RU" sz="3400" dirty="0"/>
              <a:t> - 7, Киевской - 38, Кировоградской - 4, в Автономной Республике Крым - 2, Львовской - 4, Николаевской - 3, Одесской - 2, Полтавской - 15, Тернопольской - 5, Ровенской - 5</a:t>
            </a:r>
            <a:r>
              <a:rPr lang="ru-RU" sz="3400" dirty="0" smtClean="0"/>
              <a:t>, </a:t>
            </a:r>
            <a:r>
              <a:rPr lang="ru-RU" sz="3400" dirty="0"/>
              <a:t>Сумской -13, Харьковской - 7, Херсонской - 11, Хмельницкой - С, Черкасской - 17, в Черниговской - 33, Черновицкой - 7.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>Возникновение курортов</a:t>
            </a:r>
            <a:r>
              <a:rPr lang="ru-RU" sz="6000" dirty="0"/>
              <a:t/>
            </a:r>
            <a:br>
              <a:rPr lang="ru-RU" sz="6000" dirty="0"/>
            </a:b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Первые </a:t>
            </a:r>
            <a:r>
              <a:rPr lang="ru-RU" dirty="0" smtClean="0"/>
              <a:t>бальнеологические курорты </a:t>
            </a:r>
            <a:r>
              <a:rPr lang="ru-RU" dirty="0"/>
              <a:t>в Украине возникли на минеральных водах </a:t>
            </a:r>
            <a:r>
              <a:rPr lang="ru-RU" dirty="0" smtClean="0"/>
              <a:t>в </a:t>
            </a:r>
            <a:r>
              <a:rPr lang="ru-RU" dirty="0" err="1" smtClean="0"/>
              <a:t>Шкло</a:t>
            </a:r>
            <a:r>
              <a:rPr lang="ru-RU" dirty="0" smtClean="0"/>
              <a:t> (1576 г.), в </a:t>
            </a:r>
            <a:r>
              <a:rPr lang="ru-RU" dirty="0"/>
              <a:t>Трускавце (1827 г.) и в </a:t>
            </a:r>
            <a:r>
              <a:rPr lang="ru-RU" dirty="0" err="1"/>
              <a:t>Моршине</a:t>
            </a:r>
            <a:r>
              <a:rPr lang="ru-RU" dirty="0"/>
              <a:t> (1877 г.) Львовской области; Березовке под Харьковом (1862 г.) и в Миргороде Полтавской губернии (1917 г.); грязевые - на </a:t>
            </a:r>
            <a:r>
              <a:rPr lang="ru-RU" dirty="0" err="1"/>
              <a:t>Сакском</a:t>
            </a:r>
            <a:r>
              <a:rPr lang="ru-RU" dirty="0"/>
              <a:t> озере в Крыму (1799 г.), на Одесских лиманах (1829 г.), на Славянских озерах в Донбассе (1832 г.), в Евпатории (1890 г.) и в Бердянске Запорожской области (1902 г.).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125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Структура санаториев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В общем виде их структура выглядит следующим образом: санатории для лечения больных с заболеваниями сердечно-сосудистой системы - 22%; пищеварительной - 20%; нервной - 17%; дыхательной - 16%, органов движения - 17%; почек и мочевыводящих путей - 6,5%; с заболеваниями женских половых органов - 4,5%; кожи - 0,2%.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835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5715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391</Words>
  <Application>Microsoft Office PowerPoint</Application>
  <PresentationFormat>Экран (4:3)</PresentationFormat>
  <Paragraphs>16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Курортные ресурсы мира</vt:lpstr>
      <vt:lpstr>Рекреационный пункт</vt:lpstr>
      <vt:lpstr>Курорт</vt:lpstr>
      <vt:lpstr> Рекреационные районы</vt:lpstr>
      <vt:lpstr>Рекреационный регион</vt:lpstr>
      <vt:lpstr> В Украине </vt:lpstr>
      <vt:lpstr> Возникновение курортов </vt:lpstr>
      <vt:lpstr>Структура санаториев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Наташа</cp:lastModifiedBy>
  <cp:revision>8</cp:revision>
  <dcterms:created xsi:type="dcterms:W3CDTF">2018-03-15T17:39:48Z</dcterms:created>
  <dcterms:modified xsi:type="dcterms:W3CDTF">2019-02-12T18:51:55Z</dcterms:modified>
</cp:coreProperties>
</file>