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15"/>
  </p:notesMasterIdLst>
  <p:sldIdLst>
    <p:sldId id="259" r:id="rId2"/>
    <p:sldId id="262" r:id="rId3"/>
    <p:sldId id="263" r:id="rId4"/>
    <p:sldId id="264" r:id="rId5"/>
    <p:sldId id="271" r:id="rId6"/>
    <p:sldId id="260" r:id="rId7"/>
    <p:sldId id="265" r:id="rId8"/>
    <p:sldId id="266" r:id="rId9"/>
    <p:sldId id="267" r:id="rId10"/>
    <p:sldId id="268" r:id="rId11"/>
    <p:sldId id="269" r:id="rId12"/>
    <p:sldId id="270" r:id="rId13"/>
    <p:sldId id="261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>
        <p:scale>
          <a:sx n="58" d="100"/>
          <a:sy n="58" d="100"/>
        </p:scale>
        <p:origin x="-2310" y="-7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C8633A-0C95-449C-9F6C-501F404782C1}" type="doc">
      <dgm:prSet loTypeId="urn:microsoft.com/office/officeart/2005/8/layout/hierarchy2" loCatId="hierarchy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B0F49D7E-4841-46EF-9F6A-F60FE3BAE46F}">
      <dgm:prSet phldrT="[Текст]"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Літературознавство</a:t>
          </a:r>
          <a:endParaRPr lang="uk-U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EE5902-1428-4103-8E2C-445B121D36A4}" type="parTrans" cxnId="{833DD92C-BF19-4383-A11B-B5A334D2A28B}">
      <dgm:prSet/>
      <dgm:spPr/>
      <dgm:t>
        <a:bodyPr/>
        <a:lstStyle/>
        <a:p>
          <a:endParaRPr lang="uk-UA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D69FD7-CBE8-49E6-ADEC-50A37EA4BEAD}" type="sibTrans" cxnId="{833DD92C-BF19-4383-A11B-B5A334D2A28B}">
      <dgm:prSet/>
      <dgm:spPr/>
      <dgm:t>
        <a:bodyPr/>
        <a:lstStyle/>
        <a:p>
          <a:endParaRPr lang="uk-UA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CC6544-202E-4D68-8B81-57FFE9EAB2B4}">
      <dgm:prSet phldrT="[Текст]"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Теорія літератури</a:t>
          </a:r>
          <a:endParaRPr lang="uk-U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39B898-0F68-47CB-99EC-59D008CCCD95}" type="parTrans" cxnId="{691373DF-8A7F-4F2C-A22A-8D0E7A48B421}">
      <dgm:prSet/>
      <dgm:spPr/>
      <dgm:t>
        <a:bodyPr/>
        <a:lstStyle/>
        <a:p>
          <a:endParaRPr lang="uk-UA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7A76DD-B8C9-4825-9E43-DEA2DF2DE10A}" type="sibTrans" cxnId="{691373DF-8A7F-4F2C-A22A-8D0E7A48B421}">
      <dgm:prSet/>
      <dgm:spPr/>
      <dgm:t>
        <a:bodyPr/>
        <a:lstStyle/>
        <a:p>
          <a:endParaRPr lang="uk-UA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7D2B60-2B3D-4AA1-861A-D0C50A276D15}">
      <dgm:prSet phldrT="[Текст]"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Історія літератури</a:t>
          </a:r>
          <a:endParaRPr lang="uk-U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5C99FD-F545-4323-8A0E-6CBC9D98B8BB}" type="parTrans" cxnId="{3F133222-9124-465A-A3FC-585A46BFE0A5}">
      <dgm:prSet/>
      <dgm:spPr/>
      <dgm:t>
        <a:bodyPr/>
        <a:lstStyle/>
        <a:p>
          <a:endParaRPr lang="uk-UA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BC5D4F-6F06-4E34-922E-BF4D6B60B740}" type="sibTrans" cxnId="{3F133222-9124-465A-A3FC-585A46BFE0A5}">
      <dgm:prSet/>
      <dgm:spPr/>
      <dgm:t>
        <a:bodyPr/>
        <a:lstStyle/>
        <a:p>
          <a:endParaRPr lang="uk-UA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D73EA6-4629-4D33-A9EF-2FE6A1E54AEB}">
      <dgm:prSet phldrT="[Текст]"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Літературна критика. Зарубіжні дослідники додають до цього переліку компаративістику </a:t>
          </a:r>
          <a:r>
            <a:rPr lang="uk-UA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та текстологію</a:t>
          </a:r>
          <a:endParaRPr lang="uk-U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3D666A-8239-4FBA-9FD0-8E67418A9823}" type="parTrans" cxnId="{18B1824A-D12F-41CA-B761-9CA9F2ACF495}">
      <dgm:prSet/>
      <dgm:spPr/>
      <dgm:t>
        <a:bodyPr/>
        <a:lstStyle/>
        <a:p>
          <a:endParaRPr lang="uk-UA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4532BA-929E-455D-BAFA-E4E51CCB5B3F}" type="sibTrans" cxnId="{18B1824A-D12F-41CA-B761-9CA9F2ACF495}">
      <dgm:prSet/>
      <dgm:spPr/>
      <dgm:t>
        <a:bodyPr/>
        <a:lstStyle/>
        <a:p>
          <a:endParaRPr lang="uk-UA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31F5C1-7C60-4065-8ECB-07D0141D0297}" type="pres">
      <dgm:prSet presAssocID="{87C8633A-0C95-449C-9F6C-501F404782C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EA7F43-7823-4B5B-A8FC-115846B87D7E}" type="pres">
      <dgm:prSet presAssocID="{B0F49D7E-4841-46EF-9F6A-F60FE3BAE46F}" presName="root1" presStyleCnt="0"/>
      <dgm:spPr/>
    </dgm:pt>
    <dgm:pt modelId="{33773D91-0B45-4034-8DFA-320FF0A56B6D}" type="pres">
      <dgm:prSet presAssocID="{B0F49D7E-4841-46EF-9F6A-F60FE3BAE46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39453B-8003-4C89-8BD2-33C734DFB7CF}" type="pres">
      <dgm:prSet presAssocID="{B0F49D7E-4841-46EF-9F6A-F60FE3BAE46F}" presName="level2hierChild" presStyleCnt="0"/>
      <dgm:spPr/>
    </dgm:pt>
    <dgm:pt modelId="{3FBB344A-17AE-470F-8EC5-F71259066D12}" type="pres">
      <dgm:prSet presAssocID="{0739B898-0F68-47CB-99EC-59D008CCCD95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9D03A974-A334-4EFF-ACF9-751ACC69884F}" type="pres">
      <dgm:prSet presAssocID="{0739B898-0F68-47CB-99EC-59D008CCCD95}" presName="connTx" presStyleLbl="parChTrans1D2" presStyleIdx="0" presStyleCnt="3"/>
      <dgm:spPr/>
      <dgm:t>
        <a:bodyPr/>
        <a:lstStyle/>
        <a:p>
          <a:endParaRPr lang="en-US"/>
        </a:p>
      </dgm:t>
    </dgm:pt>
    <dgm:pt modelId="{86C2C489-A9BF-4965-AAB2-C32FCFC45680}" type="pres">
      <dgm:prSet presAssocID="{0ACC6544-202E-4D68-8B81-57FFE9EAB2B4}" presName="root2" presStyleCnt="0"/>
      <dgm:spPr/>
    </dgm:pt>
    <dgm:pt modelId="{CCA6F160-EDAF-427F-ADBB-35F4B1D21042}" type="pres">
      <dgm:prSet presAssocID="{0ACC6544-202E-4D68-8B81-57FFE9EAB2B4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FD320DD-379B-46C4-A9DF-F03720124757}" type="pres">
      <dgm:prSet presAssocID="{0ACC6544-202E-4D68-8B81-57FFE9EAB2B4}" presName="level3hierChild" presStyleCnt="0"/>
      <dgm:spPr/>
    </dgm:pt>
    <dgm:pt modelId="{8C4E7DC9-0BAB-438E-8B90-0A45573A5826}" type="pres">
      <dgm:prSet presAssocID="{BB5C99FD-F545-4323-8A0E-6CBC9D98B8BB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C73F678B-12F7-4C1D-9D2A-A4309037FBA2}" type="pres">
      <dgm:prSet presAssocID="{BB5C99FD-F545-4323-8A0E-6CBC9D98B8BB}" presName="connTx" presStyleLbl="parChTrans1D2" presStyleIdx="1" presStyleCnt="3"/>
      <dgm:spPr/>
      <dgm:t>
        <a:bodyPr/>
        <a:lstStyle/>
        <a:p>
          <a:endParaRPr lang="en-US"/>
        </a:p>
      </dgm:t>
    </dgm:pt>
    <dgm:pt modelId="{C5172403-BE57-4852-86AC-3F889EF89E53}" type="pres">
      <dgm:prSet presAssocID="{167D2B60-2B3D-4AA1-861A-D0C50A276D15}" presName="root2" presStyleCnt="0"/>
      <dgm:spPr/>
    </dgm:pt>
    <dgm:pt modelId="{0366C314-08B1-4EFE-B485-C50D27CC6A22}" type="pres">
      <dgm:prSet presAssocID="{167D2B60-2B3D-4AA1-861A-D0C50A276D15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A65FC5-6B40-40B3-9D8A-A652910C656C}" type="pres">
      <dgm:prSet presAssocID="{167D2B60-2B3D-4AA1-861A-D0C50A276D15}" presName="level3hierChild" presStyleCnt="0"/>
      <dgm:spPr/>
    </dgm:pt>
    <dgm:pt modelId="{7ECB1F3D-2B7A-4A23-8F50-AC39E5A6BEB8}" type="pres">
      <dgm:prSet presAssocID="{9C3D666A-8239-4FBA-9FD0-8E67418A9823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C45EEECF-4963-4783-8000-A79224E9DDFA}" type="pres">
      <dgm:prSet presAssocID="{9C3D666A-8239-4FBA-9FD0-8E67418A9823}" presName="connTx" presStyleLbl="parChTrans1D2" presStyleIdx="2" presStyleCnt="3"/>
      <dgm:spPr/>
      <dgm:t>
        <a:bodyPr/>
        <a:lstStyle/>
        <a:p>
          <a:endParaRPr lang="en-US"/>
        </a:p>
      </dgm:t>
    </dgm:pt>
    <dgm:pt modelId="{ED706A0B-C0B5-4F66-BCBD-DE4AA31446CB}" type="pres">
      <dgm:prSet presAssocID="{93D73EA6-4629-4D33-A9EF-2FE6A1E54AEB}" presName="root2" presStyleCnt="0"/>
      <dgm:spPr/>
    </dgm:pt>
    <dgm:pt modelId="{5C63721E-BD13-499F-8050-657D1DDCE9A1}" type="pres">
      <dgm:prSet presAssocID="{93D73EA6-4629-4D33-A9EF-2FE6A1E54AEB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E90ED8-576D-4ABD-A683-3F8BB3D4AEE0}" type="pres">
      <dgm:prSet presAssocID="{93D73EA6-4629-4D33-A9EF-2FE6A1E54AEB}" presName="level3hierChild" presStyleCnt="0"/>
      <dgm:spPr/>
    </dgm:pt>
  </dgm:ptLst>
  <dgm:cxnLst>
    <dgm:cxn modelId="{691373DF-8A7F-4F2C-A22A-8D0E7A48B421}" srcId="{B0F49D7E-4841-46EF-9F6A-F60FE3BAE46F}" destId="{0ACC6544-202E-4D68-8B81-57FFE9EAB2B4}" srcOrd="0" destOrd="0" parTransId="{0739B898-0F68-47CB-99EC-59D008CCCD95}" sibTransId="{907A76DD-B8C9-4825-9E43-DEA2DF2DE10A}"/>
    <dgm:cxn modelId="{5EC541BA-24EB-4218-94D2-2FE64AF029F4}" type="presOf" srcId="{87C8633A-0C95-449C-9F6C-501F404782C1}" destId="{A431F5C1-7C60-4065-8ECB-07D0141D0297}" srcOrd="0" destOrd="0" presId="urn:microsoft.com/office/officeart/2005/8/layout/hierarchy2"/>
    <dgm:cxn modelId="{833DD92C-BF19-4383-A11B-B5A334D2A28B}" srcId="{87C8633A-0C95-449C-9F6C-501F404782C1}" destId="{B0F49D7E-4841-46EF-9F6A-F60FE3BAE46F}" srcOrd="0" destOrd="0" parTransId="{B1EE5902-1428-4103-8E2C-445B121D36A4}" sibTransId="{49D69FD7-CBE8-49E6-ADEC-50A37EA4BEAD}"/>
    <dgm:cxn modelId="{27E39EF9-8BAC-49EC-A616-24C165229305}" type="presOf" srcId="{BB5C99FD-F545-4323-8A0E-6CBC9D98B8BB}" destId="{C73F678B-12F7-4C1D-9D2A-A4309037FBA2}" srcOrd="1" destOrd="0" presId="urn:microsoft.com/office/officeart/2005/8/layout/hierarchy2"/>
    <dgm:cxn modelId="{397C4E82-5E4A-407B-9E9C-79BF030D7966}" type="presOf" srcId="{93D73EA6-4629-4D33-A9EF-2FE6A1E54AEB}" destId="{5C63721E-BD13-499F-8050-657D1DDCE9A1}" srcOrd="0" destOrd="0" presId="urn:microsoft.com/office/officeart/2005/8/layout/hierarchy2"/>
    <dgm:cxn modelId="{A06B3FDD-BC40-4EEC-83AF-BCB9A43AFE33}" type="presOf" srcId="{0ACC6544-202E-4D68-8B81-57FFE9EAB2B4}" destId="{CCA6F160-EDAF-427F-ADBB-35F4B1D21042}" srcOrd="0" destOrd="0" presId="urn:microsoft.com/office/officeart/2005/8/layout/hierarchy2"/>
    <dgm:cxn modelId="{AC097078-D853-4E32-AFD0-F905F11B9300}" type="presOf" srcId="{9C3D666A-8239-4FBA-9FD0-8E67418A9823}" destId="{7ECB1F3D-2B7A-4A23-8F50-AC39E5A6BEB8}" srcOrd="0" destOrd="0" presId="urn:microsoft.com/office/officeart/2005/8/layout/hierarchy2"/>
    <dgm:cxn modelId="{5CE2D899-6587-47FF-B483-6C420C73EF54}" type="presOf" srcId="{B0F49D7E-4841-46EF-9F6A-F60FE3BAE46F}" destId="{33773D91-0B45-4034-8DFA-320FF0A56B6D}" srcOrd="0" destOrd="0" presId="urn:microsoft.com/office/officeart/2005/8/layout/hierarchy2"/>
    <dgm:cxn modelId="{3F133222-9124-465A-A3FC-585A46BFE0A5}" srcId="{B0F49D7E-4841-46EF-9F6A-F60FE3BAE46F}" destId="{167D2B60-2B3D-4AA1-861A-D0C50A276D15}" srcOrd="1" destOrd="0" parTransId="{BB5C99FD-F545-4323-8A0E-6CBC9D98B8BB}" sibTransId="{52BC5D4F-6F06-4E34-922E-BF4D6B60B740}"/>
    <dgm:cxn modelId="{40CD79AE-292F-494D-AB9D-ADEDABD40D2D}" type="presOf" srcId="{0739B898-0F68-47CB-99EC-59D008CCCD95}" destId="{3FBB344A-17AE-470F-8EC5-F71259066D12}" srcOrd="0" destOrd="0" presId="urn:microsoft.com/office/officeart/2005/8/layout/hierarchy2"/>
    <dgm:cxn modelId="{CB0B960D-03D4-4ED4-AA66-51DC1B50BB71}" type="presOf" srcId="{167D2B60-2B3D-4AA1-861A-D0C50A276D15}" destId="{0366C314-08B1-4EFE-B485-C50D27CC6A22}" srcOrd="0" destOrd="0" presId="urn:microsoft.com/office/officeart/2005/8/layout/hierarchy2"/>
    <dgm:cxn modelId="{CA511C54-A2B9-4F36-942D-E0593D9A78C4}" type="presOf" srcId="{0739B898-0F68-47CB-99EC-59D008CCCD95}" destId="{9D03A974-A334-4EFF-ACF9-751ACC69884F}" srcOrd="1" destOrd="0" presId="urn:microsoft.com/office/officeart/2005/8/layout/hierarchy2"/>
    <dgm:cxn modelId="{18B1824A-D12F-41CA-B761-9CA9F2ACF495}" srcId="{B0F49D7E-4841-46EF-9F6A-F60FE3BAE46F}" destId="{93D73EA6-4629-4D33-A9EF-2FE6A1E54AEB}" srcOrd="2" destOrd="0" parTransId="{9C3D666A-8239-4FBA-9FD0-8E67418A9823}" sibTransId="{544532BA-929E-455D-BAFA-E4E51CCB5B3F}"/>
    <dgm:cxn modelId="{EA621CEE-81DB-436A-A717-C53F45E7BA39}" type="presOf" srcId="{9C3D666A-8239-4FBA-9FD0-8E67418A9823}" destId="{C45EEECF-4963-4783-8000-A79224E9DDFA}" srcOrd="1" destOrd="0" presId="urn:microsoft.com/office/officeart/2005/8/layout/hierarchy2"/>
    <dgm:cxn modelId="{73C0C51C-CF58-438A-8E85-FB56FBACFB7B}" type="presOf" srcId="{BB5C99FD-F545-4323-8A0E-6CBC9D98B8BB}" destId="{8C4E7DC9-0BAB-438E-8B90-0A45573A5826}" srcOrd="0" destOrd="0" presId="urn:microsoft.com/office/officeart/2005/8/layout/hierarchy2"/>
    <dgm:cxn modelId="{F0DF2C0D-CF25-4A7D-A32D-5290DF6509F9}" type="presParOf" srcId="{A431F5C1-7C60-4065-8ECB-07D0141D0297}" destId="{70EA7F43-7823-4B5B-A8FC-115846B87D7E}" srcOrd="0" destOrd="0" presId="urn:microsoft.com/office/officeart/2005/8/layout/hierarchy2"/>
    <dgm:cxn modelId="{5EABD414-7409-431C-B2BE-9FA54C325517}" type="presParOf" srcId="{70EA7F43-7823-4B5B-A8FC-115846B87D7E}" destId="{33773D91-0B45-4034-8DFA-320FF0A56B6D}" srcOrd="0" destOrd="0" presId="urn:microsoft.com/office/officeart/2005/8/layout/hierarchy2"/>
    <dgm:cxn modelId="{24CF85ED-47F4-41AF-AC28-CE69776648AB}" type="presParOf" srcId="{70EA7F43-7823-4B5B-A8FC-115846B87D7E}" destId="{7739453B-8003-4C89-8BD2-33C734DFB7CF}" srcOrd="1" destOrd="0" presId="urn:microsoft.com/office/officeart/2005/8/layout/hierarchy2"/>
    <dgm:cxn modelId="{523CBB48-4E04-443C-B7E3-8F44E4C03FCD}" type="presParOf" srcId="{7739453B-8003-4C89-8BD2-33C734DFB7CF}" destId="{3FBB344A-17AE-470F-8EC5-F71259066D12}" srcOrd="0" destOrd="0" presId="urn:microsoft.com/office/officeart/2005/8/layout/hierarchy2"/>
    <dgm:cxn modelId="{8ED83E7A-E087-417C-A27A-D1334E444204}" type="presParOf" srcId="{3FBB344A-17AE-470F-8EC5-F71259066D12}" destId="{9D03A974-A334-4EFF-ACF9-751ACC69884F}" srcOrd="0" destOrd="0" presId="urn:microsoft.com/office/officeart/2005/8/layout/hierarchy2"/>
    <dgm:cxn modelId="{164E1810-98D0-4EB3-A2E5-19D7608D8972}" type="presParOf" srcId="{7739453B-8003-4C89-8BD2-33C734DFB7CF}" destId="{86C2C489-A9BF-4965-AAB2-C32FCFC45680}" srcOrd="1" destOrd="0" presId="urn:microsoft.com/office/officeart/2005/8/layout/hierarchy2"/>
    <dgm:cxn modelId="{E1B8DEBC-FCF0-4567-B0EE-01C20356E82F}" type="presParOf" srcId="{86C2C489-A9BF-4965-AAB2-C32FCFC45680}" destId="{CCA6F160-EDAF-427F-ADBB-35F4B1D21042}" srcOrd="0" destOrd="0" presId="urn:microsoft.com/office/officeart/2005/8/layout/hierarchy2"/>
    <dgm:cxn modelId="{C24283CC-304C-4E23-B4B1-1CC8F5CE83AF}" type="presParOf" srcId="{86C2C489-A9BF-4965-AAB2-C32FCFC45680}" destId="{FFD320DD-379B-46C4-A9DF-F03720124757}" srcOrd="1" destOrd="0" presId="urn:microsoft.com/office/officeart/2005/8/layout/hierarchy2"/>
    <dgm:cxn modelId="{A76381B0-00EB-44FA-ADCC-034A36073016}" type="presParOf" srcId="{7739453B-8003-4C89-8BD2-33C734DFB7CF}" destId="{8C4E7DC9-0BAB-438E-8B90-0A45573A5826}" srcOrd="2" destOrd="0" presId="urn:microsoft.com/office/officeart/2005/8/layout/hierarchy2"/>
    <dgm:cxn modelId="{C28EF0B6-63BF-494A-B2C1-D4D628B98744}" type="presParOf" srcId="{8C4E7DC9-0BAB-438E-8B90-0A45573A5826}" destId="{C73F678B-12F7-4C1D-9D2A-A4309037FBA2}" srcOrd="0" destOrd="0" presId="urn:microsoft.com/office/officeart/2005/8/layout/hierarchy2"/>
    <dgm:cxn modelId="{5ED43C7E-189F-419C-84E5-D5CF44A11D2D}" type="presParOf" srcId="{7739453B-8003-4C89-8BD2-33C734DFB7CF}" destId="{C5172403-BE57-4852-86AC-3F889EF89E53}" srcOrd="3" destOrd="0" presId="urn:microsoft.com/office/officeart/2005/8/layout/hierarchy2"/>
    <dgm:cxn modelId="{BF33E55B-5C97-4465-A6E1-71B21D3FB885}" type="presParOf" srcId="{C5172403-BE57-4852-86AC-3F889EF89E53}" destId="{0366C314-08B1-4EFE-B485-C50D27CC6A22}" srcOrd="0" destOrd="0" presId="urn:microsoft.com/office/officeart/2005/8/layout/hierarchy2"/>
    <dgm:cxn modelId="{3423D148-A571-4491-9B4E-C9A4D574F26F}" type="presParOf" srcId="{C5172403-BE57-4852-86AC-3F889EF89E53}" destId="{35A65FC5-6B40-40B3-9D8A-A652910C656C}" srcOrd="1" destOrd="0" presId="urn:microsoft.com/office/officeart/2005/8/layout/hierarchy2"/>
    <dgm:cxn modelId="{DD181BF3-8F82-4069-94B8-DBC879DA1C45}" type="presParOf" srcId="{7739453B-8003-4C89-8BD2-33C734DFB7CF}" destId="{7ECB1F3D-2B7A-4A23-8F50-AC39E5A6BEB8}" srcOrd="4" destOrd="0" presId="urn:microsoft.com/office/officeart/2005/8/layout/hierarchy2"/>
    <dgm:cxn modelId="{C14D5A6E-B8CD-44F1-9C79-7B71A9013FE0}" type="presParOf" srcId="{7ECB1F3D-2B7A-4A23-8F50-AC39E5A6BEB8}" destId="{C45EEECF-4963-4783-8000-A79224E9DDFA}" srcOrd="0" destOrd="0" presId="urn:microsoft.com/office/officeart/2005/8/layout/hierarchy2"/>
    <dgm:cxn modelId="{E71CE2F2-7F52-405B-82C9-8965561FD9D7}" type="presParOf" srcId="{7739453B-8003-4C89-8BD2-33C734DFB7CF}" destId="{ED706A0B-C0B5-4F66-BCBD-DE4AA31446CB}" srcOrd="5" destOrd="0" presId="urn:microsoft.com/office/officeart/2005/8/layout/hierarchy2"/>
    <dgm:cxn modelId="{515E7D88-F96D-4E39-9016-89055C85329C}" type="presParOf" srcId="{ED706A0B-C0B5-4F66-BCBD-DE4AA31446CB}" destId="{5C63721E-BD13-499F-8050-657D1DDCE9A1}" srcOrd="0" destOrd="0" presId="urn:microsoft.com/office/officeart/2005/8/layout/hierarchy2"/>
    <dgm:cxn modelId="{1DB4DABD-ED29-4ECA-8CC1-9CDA65F51C6A}" type="presParOf" srcId="{ED706A0B-C0B5-4F66-BCBD-DE4AA31446CB}" destId="{33E90ED8-576D-4ABD-A683-3F8BB3D4AEE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ED50BD-DD6E-47D3-A0F1-B9847CE7E02D}" type="doc">
      <dgm:prSet loTypeId="urn:microsoft.com/office/officeart/2009/3/layout/HorizontalOrganizationChart" loCatId="hierarchy" qsTypeId="urn:microsoft.com/office/officeart/2005/8/quickstyle/simple1#1" qsCatId="simple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CDE6C872-021B-4A4C-920B-DD3ABD9814BC}">
      <dgm:prSet phldrT="[Текст]" custT="1"/>
      <dgm:spPr/>
      <dgm:t>
        <a:bodyPr/>
        <a:lstStyle/>
        <a:p>
          <a:r>
            <a:rPr lang="uk-UA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Літературознавство</a:t>
          </a:r>
          <a:endParaRPr lang="uk-UA" sz="4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959B51-1185-4515-94DA-22676CEE1EEB}" type="parTrans" cxnId="{DBA413D0-C241-4C1F-A493-29E69E60D147}">
      <dgm:prSet/>
      <dgm:spPr/>
      <dgm:t>
        <a:bodyPr/>
        <a:lstStyle/>
        <a:p>
          <a:endParaRPr lang="uk-UA"/>
        </a:p>
      </dgm:t>
    </dgm:pt>
    <dgm:pt modelId="{28C601CA-BF6B-4043-972D-569FC54B7472}" type="sibTrans" cxnId="{DBA413D0-C241-4C1F-A493-29E69E60D147}">
      <dgm:prSet/>
      <dgm:spPr/>
      <dgm:t>
        <a:bodyPr/>
        <a:lstStyle/>
        <a:p>
          <a:endParaRPr lang="uk-UA"/>
        </a:p>
      </dgm:t>
    </dgm:pt>
    <dgm:pt modelId="{EF740396-0094-4645-8CC9-1ECCA6410401}">
      <dgm:prSet phldrT="[Текст]" custT="1"/>
      <dgm:spPr/>
      <dgm:t>
        <a:bodyPr/>
        <a:lstStyle/>
        <a:p>
          <a:r>
            <a:rPr lang="uk-U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Текстологія</a:t>
          </a:r>
          <a:endParaRPr lang="uk-UA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D128DF-F081-4656-B590-2C3DDD421525}" type="parTrans" cxnId="{06D311C5-FA9C-40C8-A65F-F4F8B66CD017}">
      <dgm:prSet/>
      <dgm:spPr/>
      <dgm:t>
        <a:bodyPr/>
        <a:lstStyle/>
        <a:p>
          <a:endParaRPr lang="uk-UA"/>
        </a:p>
      </dgm:t>
    </dgm:pt>
    <dgm:pt modelId="{04F5B0BB-F0B4-4A8E-8FEB-DCBC23A8F19E}" type="sibTrans" cxnId="{06D311C5-FA9C-40C8-A65F-F4F8B66CD017}">
      <dgm:prSet/>
      <dgm:spPr/>
      <dgm:t>
        <a:bodyPr/>
        <a:lstStyle/>
        <a:p>
          <a:endParaRPr lang="uk-UA"/>
        </a:p>
      </dgm:t>
    </dgm:pt>
    <dgm:pt modelId="{A3955A7B-22FB-4FCD-BDD9-CC5D2A216B90}">
      <dgm:prSet phldrT="[Текст]" custT="1"/>
      <dgm:spPr/>
      <dgm:t>
        <a:bodyPr/>
        <a:lstStyle/>
        <a:p>
          <a:r>
            <a:rPr lang="uk-U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Палеографія</a:t>
          </a:r>
          <a:endParaRPr lang="uk-UA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DC790B-3DEA-41EB-AFC0-4AA799037DBA}" type="parTrans" cxnId="{15B7988B-EF37-4C1F-BFAD-EF41CBEF1D92}">
      <dgm:prSet/>
      <dgm:spPr/>
      <dgm:t>
        <a:bodyPr/>
        <a:lstStyle/>
        <a:p>
          <a:endParaRPr lang="uk-UA"/>
        </a:p>
      </dgm:t>
    </dgm:pt>
    <dgm:pt modelId="{D8D6E281-2A3A-4981-8ABF-8D1289E84B73}" type="sibTrans" cxnId="{15B7988B-EF37-4C1F-BFAD-EF41CBEF1D92}">
      <dgm:prSet/>
      <dgm:spPr/>
      <dgm:t>
        <a:bodyPr/>
        <a:lstStyle/>
        <a:p>
          <a:endParaRPr lang="uk-UA"/>
        </a:p>
      </dgm:t>
    </dgm:pt>
    <dgm:pt modelId="{E7F52FB8-C973-42EB-A145-851B06554485}">
      <dgm:prSet phldrT="[Текст]" custT="1"/>
      <dgm:spPr/>
      <dgm:t>
        <a:bodyPr/>
        <a:lstStyle/>
        <a:p>
          <a:r>
            <a:rPr lang="uk-U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Бібліографія</a:t>
          </a:r>
          <a:endParaRPr lang="uk-UA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5333EB-68E9-4C8F-A077-FBE98A0F2A05}" type="parTrans" cxnId="{ADC52151-5226-438D-A254-F087D82952AD}">
      <dgm:prSet/>
      <dgm:spPr/>
      <dgm:t>
        <a:bodyPr/>
        <a:lstStyle/>
        <a:p>
          <a:endParaRPr lang="uk-UA"/>
        </a:p>
      </dgm:t>
    </dgm:pt>
    <dgm:pt modelId="{FBD3077C-8EDB-41F6-A575-FC76030D03BD}" type="sibTrans" cxnId="{ADC52151-5226-438D-A254-F087D82952AD}">
      <dgm:prSet/>
      <dgm:spPr/>
      <dgm:t>
        <a:bodyPr/>
        <a:lstStyle/>
        <a:p>
          <a:endParaRPr lang="uk-UA"/>
        </a:p>
      </dgm:t>
    </dgm:pt>
    <dgm:pt modelId="{36FB546F-203A-438A-AFE7-7B0741FB442E}">
      <dgm:prSet phldrT="[Текст]" custT="1"/>
      <dgm:spPr/>
      <dgm:t>
        <a:bodyPr/>
        <a:lstStyle/>
        <a:p>
          <a:r>
            <a:rPr lang="uk-U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Історіографія</a:t>
          </a:r>
          <a:endParaRPr lang="uk-UA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C1A20B-79DF-4926-9B3E-A31001A3460C}" type="parTrans" cxnId="{1012BDEA-DE79-4429-88CE-00C4D7EFC2E8}">
      <dgm:prSet/>
      <dgm:spPr/>
      <dgm:t>
        <a:bodyPr/>
        <a:lstStyle/>
        <a:p>
          <a:endParaRPr lang="uk-UA"/>
        </a:p>
      </dgm:t>
    </dgm:pt>
    <dgm:pt modelId="{5A3BD117-2C26-4ECC-AE3B-BC241DAC52DC}" type="sibTrans" cxnId="{1012BDEA-DE79-4429-88CE-00C4D7EFC2E8}">
      <dgm:prSet/>
      <dgm:spPr/>
      <dgm:t>
        <a:bodyPr/>
        <a:lstStyle/>
        <a:p>
          <a:endParaRPr lang="uk-UA"/>
        </a:p>
      </dgm:t>
    </dgm:pt>
    <dgm:pt modelId="{A628B1CE-55C9-4822-BCE1-EE24CA2E9DA2}" type="pres">
      <dgm:prSet presAssocID="{FEED50BD-DD6E-47D3-A0F1-B9847CE7E0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8C68138-DF16-4A41-B40E-AC7100BE8463}" type="pres">
      <dgm:prSet presAssocID="{CDE6C872-021B-4A4C-920B-DD3ABD9814BC}" presName="hierRoot1" presStyleCnt="0">
        <dgm:presLayoutVars>
          <dgm:hierBranch val="init"/>
        </dgm:presLayoutVars>
      </dgm:prSet>
      <dgm:spPr/>
    </dgm:pt>
    <dgm:pt modelId="{679689B9-243F-477A-97D5-F97F00BE3295}" type="pres">
      <dgm:prSet presAssocID="{CDE6C872-021B-4A4C-920B-DD3ABD9814BC}" presName="rootComposite1" presStyleCnt="0"/>
      <dgm:spPr/>
    </dgm:pt>
    <dgm:pt modelId="{CC57548C-8FB3-4859-A6F5-EF2AAE920EB8}" type="pres">
      <dgm:prSet presAssocID="{CDE6C872-021B-4A4C-920B-DD3ABD9814BC}" presName="rootText1" presStyleLbl="node0" presStyleIdx="0" presStyleCnt="1" custScaleX="1910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E4D24D-BB45-4171-8F19-8C4BCDAF7C25}" type="pres">
      <dgm:prSet presAssocID="{CDE6C872-021B-4A4C-920B-DD3ABD9814B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FDDA4CF-5971-4F6A-B25F-70B4ADCE8444}" type="pres">
      <dgm:prSet presAssocID="{CDE6C872-021B-4A4C-920B-DD3ABD9814BC}" presName="hierChild2" presStyleCnt="0"/>
      <dgm:spPr/>
    </dgm:pt>
    <dgm:pt modelId="{B4B007FE-3B30-43A6-B9EF-89E3BA38CFD7}" type="pres">
      <dgm:prSet presAssocID="{E4D128DF-F081-4656-B590-2C3DDD421525}" presName="Name64" presStyleLbl="parChTrans1D2" presStyleIdx="0" presStyleCnt="4"/>
      <dgm:spPr/>
      <dgm:t>
        <a:bodyPr/>
        <a:lstStyle/>
        <a:p>
          <a:endParaRPr lang="en-US"/>
        </a:p>
      </dgm:t>
    </dgm:pt>
    <dgm:pt modelId="{5C206709-7E55-4451-A22A-4552150BA4CD}" type="pres">
      <dgm:prSet presAssocID="{EF740396-0094-4645-8CC9-1ECCA6410401}" presName="hierRoot2" presStyleCnt="0">
        <dgm:presLayoutVars>
          <dgm:hierBranch val="init"/>
        </dgm:presLayoutVars>
      </dgm:prSet>
      <dgm:spPr/>
    </dgm:pt>
    <dgm:pt modelId="{A7922CB1-FE54-450B-B142-05C928384385}" type="pres">
      <dgm:prSet presAssocID="{EF740396-0094-4645-8CC9-1ECCA6410401}" presName="rootComposite" presStyleCnt="0"/>
      <dgm:spPr/>
    </dgm:pt>
    <dgm:pt modelId="{753EA9EA-FA83-429F-AD06-184A73EABCC5}" type="pres">
      <dgm:prSet presAssocID="{EF740396-0094-4645-8CC9-1ECCA6410401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246CAF-40F8-48CC-828E-9C9F1CF0894B}" type="pres">
      <dgm:prSet presAssocID="{EF740396-0094-4645-8CC9-1ECCA6410401}" presName="rootConnector" presStyleLbl="node2" presStyleIdx="0" presStyleCnt="4"/>
      <dgm:spPr/>
      <dgm:t>
        <a:bodyPr/>
        <a:lstStyle/>
        <a:p>
          <a:endParaRPr lang="en-US"/>
        </a:p>
      </dgm:t>
    </dgm:pt>
    <dgm:pt modelId="{F24B6D4D-D676-4A7E-83A4-990D952C550E}" type="pres">
      <dgm:prSet presAssocID="{EF740396-0094-4645-8CC9-1ECCA6410401}" presName="hierChild4" presStyleCnt="0"/>
      <dgm:spPr/>
    </dgm:pt>
    <dgm:pt modelId="{929A8719-71D5-4203-B8EE-B054CC577661}" type="pres">
      <dgm:prSet presAssocID="{EF740396-0094-4645-8CC9-1ECCA6410401}" presName="hierChild5" presStyleCnt="0"/>
      <dgm:spPr/>
    </dgm:pt>
    <dgm:pt modelId="{A67D2BB0-244E-419D-9D93-750797704161}" type="pres">
      <dgm:prSet presAssocID="{D8C1A20B-79DF-4926-9B3E-A31001A3460C}" presName="Name64" presStyleLbl="parChTrans1D2" presStyleIdx="1" presStyleCnt="4"/>
      <dgm:spPr/>
      <dgm:t>
        <a:bodyPr/>
        <a:lstStyle/>
        <a:p>
          <a:endParaRPr lang="en-US"/>
        </a:p>
      </dgm:t>
    </dgm:pt>
    <dgm:pt modelId="{7F0F3CA4-36C7-40EE-AE8B-BAB5CC0CB629}" type="pres">
      <dgm:prSet presAssocID="{36FB546F-203A-438A-AFE7-7B0741FB442E}" presName="hierRoot2" presStyleCnt="0">
        <dgm:presLayoutVars>
          <dgm:hierBranch val="init"/>
        </dgm:presLayoutVars>
      </dgm:prSet>
      <dgm:spPr/>
    </dgm:pt>
    <dgm:pt modelId="{CCDB2BFC-7D29-4C0C-8AE9-9B5B66FDC416}" type="pres">
      <dgm:prSet presAssocID="{36FB546F-203A-438A-AFE7-7B0741FB442E}" presName="rootComposite" presStyleCnt="0"/>
      <dgm:spPr/>
    </dgm:pt>
    <dgm:pt modelId="{F79BA18A-4727-4924-9603-1AD09BF022E7}" type="pres">
      <dgm:prSet presAssocID="{36FB546F-203A-438A-AFE7-7B0741FB442E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A393FA-2B05-4816-8514-F66E8EBDE27D}" type="pres">
      <dgm:prSet presAssocID="{36FB546F-203A-438A-AFE7-7B0741FB442E}" presName="rootConnector" presStyleLbl="node2" presStyleIdx="1" presStyleCnt="4"/>
      <dgm:spPr/>
      <dgm:t>
        <a:bodyPr/>
        <a:lstStyle/>
        <a:p>
          <a:endParaRPr lang="en-US"/>
        </a:p>
      </dgm:t>
    </dgm:pt>
    <dgm:pt modelId="{4B86B376-CEED-4C8B-A60A-E6132A9AC4F7}" type="pres">
      <dgm:prSet presAssocID="{36FB546F-203A-438A-AFE7-7B0741FB442E}" presName="hierChild4" presStyleCnt="0"/>
      <dgm:spPr/>
    </dgm:pt>
    <dgm:pt modelId="{677B9733-CF27-4918-8718-5F6DBD75F8CC}" type="pres">
      <dgm:prSet presAssocID="{36FB546F-203A-438A-AFE7-7B0741FB442E}" presName="hierChild5" presStyleCnt="0"/>
      <dgm:spPr/>
    </dgm:pt>
    <dgm:pt modelId="{6B045209-68B7-4457-BAAA-2D1796D38764}" type="pres">
      <dgm:prSet presAssocID="{90DC790B-3DEA-41EB-AFC0-4AA799037DBA}" presName="Name64" presStyleLbl="parChTrans1D2" presStyleIdx="2" presStyleCnt="4"/>
      <dgm:spPr/>
      <dgm:t>
        <a:bodyPr/>
        <a:lstStyle/>
        <a:p>
          <a:endParaRPr lang="en-US"/>
        </a:p>
      </dgm:t>
    </dgm:pt>
    <dgm:pt modelId="{081FF32E-FC96-4042-8E24-F066832DED73}" type="pres">
      <dgm:prSet presAssocID="{A3955A7B-22FB-4FCD-BDD9-CC5D2A216B90}" presName="hierRoot2" presStyleCnt="0">
        <dgm:presLayoutVars>
          <dgm:hierBranch val="init"/>
        </dgm:presLayoutVars>
      </dgm:prSet>
      <dgm:spPr/>
    </dgm:pt>
    <dgm:pt modelId="{1B1374FC-24B4-429A-95BC-B019AB098D0F}" type="pres">
      <dgm:prSet presAssocID="{A3955A7B-22FB-4FCD-BDD9-CC5D2A216B90}" presName="rootComposite" presStyleCnt="0"/>
      <dgm:spPr/>
    </dgm:pt>
    <dgm:pt modelId="{3FB83065-EF05-46BB-A937-DA6A469ED3F0}" type="pres">
      <dgm:prSet presAssocID="{A3955A7B-22FB-4FCD-BDD9-CC5D2A216B90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A72007-5C33-4A8A-AB7F-BB439E6E98E2}" type="pres">
      <dgm:prSet presAssocID="{A3955A7B-22FB-4FCD-BDD9-CC5D2A216B90}" presName="rootConnector" presStyleLbl="node2" presStyleIdx="2" presStyleCnt="4"/>
      <dgm:spPr/>
      <dgm:t>
        <a:bodyPr/>
        <a:lstStyle/>
        <a:p>
          <a:endParaRPr lang="en-US"/>
        </a:p>
      </dgm:t>
    </dgm:pt>
    <dgm:pt modelId="{AB16BA0E-9101-443C-8183-5403A042CC0C}" type="pres">
      <dgm:prSet presAssocID="{A3955A7B-22FB-4FCD-BDD9-CC5D2A216B90}" presName="hierChild4" presStyleCnt="0"/>
      <dgm:spPr/>
    </dgm:pt>
    <dgm:pt modelId="{4E8AF45D-E6B0-4BB0-ACC9-66D6D931CF58}" type="pres">
      <dgm:prSet presAssocID="{A3955A7B-22FB-4FCD-BDD9-CC5D2A216B90}" presName="hierChild5" presStyleCnt="0"/>
      <dgm:spPr/>
    </dgm:pt>
    <dgm:pt modelId="{9699B7CE-8969-4A76-A437-378F337FC3AD}" type="pres">
      <dgm:prSet presAssocID="{CB5333EB-68E9-4C8F-A077-FBE98A0F2A05}" presName="Name64" presStyleLbl="parChTrans1D2" presStyleIdx="3" presStyleCnt="4"/>
      <dgm:spPr/>
      <dgm:t>
        <a:bodyPr/>
        <a:lstStyle/>
        <a:p>
          <a:endParaRPr lang="en-US"/>
        </a:p>
      </dgm:t>
    </dgm:pt>
    <dgm:pt modelId="{205B928E-0C12-4BBA-ADCB-6FF8FECB326C}" type="pres">
      <dgm:prSet presAssocID="{E7F52FB8-C973-42EB-A145-851B06554485}" presName="hierRoot2" presStyleCnt="0">
        <dgm:presLayoutVars>
          <dgm:hierBranch val="init"/>
        </dgm:presLayoutVars>
      </dgm:prSet>
      <dgm:spPr/>
    </dgm:pt>
    <dgm:pt modelId="{38CBCE08-ACC6-4F98-8262-2A0D4AC3E451}" type="pres">
      <dgm:prSet presAssocID="{E7F52FB8-C973-42EB-A145-851B06554485}" presName="rootComposite" presStyleCnt="0"/>
      <dgm:spPr/>
    </dgm:pt>
    <dgm:pt modelId="{476A2E13-0C18-461A-80BD-B624F5C3FA49}" type="pres">
      <dgm:prSet presAssocID="{E7F52FB8-C973-42EB-A145-851B06554485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3FDC02-FC76-4A8B-9B25-385E645D9842}" type="pres">
      <dgm:prSet presAssocID="{E7F52FB8-C973-42EB-A145-851B06554485}" presName="rootConnector" presStyleLbl="node2" presStyleIdx="3" presStyleCnt="4"/>
      <dgm:spPr/>
      <dgm:t>
        <a:bodyPr/>
        <a:lstStyle/>
        <a:p>
          <a:endParaRPr lang="en-US"/>
        </a:p>
      </dgm:t>
    </dgm:pt>
    <dgm:pt modelId="{619251EC-2629-4D56-8F0F-9F9DD3BCC320}" type="pres">
      <dgm:prSet presAssocID="{E7F52FB8-C973-42EB-A145-851B06554485}" presName="hierChild4" presStyleCnt="0"/>
      <dgm:spPr/>
    </dgm:pt>
    <dgm:pt modelId="{04E526B2-1497-4F34-B5D2-A58C2FA71104}" type="pres">
      <dgm:prSet presAssocID="{E7F52FB8-C973-42EB-A145-851B06554485}" presName="hierChild5" presStyleCnt="0"/>
      <dgm:spPr/>
    </dgm:pt>
    <dgm:pt modelId="{BB87DD9D-8B1C-4658-9587-C955DBB51F4F}" type="pres">
      <dgm:prSet presAssocID="{CDE6C872-021B-4A4C-920B-DD3ABD9814BC}" presName="hierChild3" presStyleCnt="0"/>
      <dgm:spPr/>
    </dgm:pt>
  </dgm:ptLst>
  <dgm:cxnLst>
    <dgm:cxn modelId="{0F1B0456-68F7-4025-8FB8-ED10356DAA46}" type="presOf" srcId="{A3955A7B-22FB-4FCD-BDD9-CC5D2A216B90}" destId="{3FB83065-EF05-46BB-A937-DA6A469ED3F0}" srcOrd="0" destOrd="0" presId="urn:microsoft.com/office/officeart/2009/3/layout/HorizontalOrganizationChart"/>
    <dgm:cxn modelId="{5B80F73B-00E6-4A80-9FF3-5EE9A4DD8DDF}" type="presOf" srcId="{CB5333EB-68E9-4C8F-A077-FBE98A0F2A05}" destId="{9699B7CE-8969-4A76-A437-378F337FC3AD}" srcOrd="0" destOrd="0" presId="urn:microsoft.com/office/officeart/2009/3/layout/HorizontalOrganizationChart"/>
    <dgm:cxn modelId="{6C9564DD-2B59-4502-85ED-7517BFB5EC7E}" type="presOf" srcId="{EF740396-0094-4645-8CC9-1ECCA6410401}" destId="{A8246CAF-40F8-48CC-828E-9C9F1CF0894B}" srcOrd="1" destOrd="0" presId="urn:microsoft.com/office/officeart/2009/3/layout/HorizontalOrganizationChart"/>
    <dgm:cxn modelId="{DBA413D0-C241-4C1F-A493-29E69E60D147}" srcId="{FEED50BD-DD6E-47D3-A0F1-B9847CE7E02D}" destId="{CDE6C872-021B-4A4C-920B-DD3ABD9814BC}" srcOrd="0" destOrd="0" parTransId="{08959B51-1185-4515-94DA-22676CEE1EEB}" sibTransId="{28C601CA-BF6B-4043-972D-569FC54B7472}"/>
    <dgm:cxn modelId="{B6E09899-3D0E-43FE-9023-874DD6BA310D}" type="presOf" srcId="{36FB546F-203A-438A-AFE7-7B0741FB442E}" destId="{F79BA18A-4727-4924-9603-1AD09BF022E7}" srcOrd="0" destOrd="0" presId="urn:microsoft.com/office/officeart/2009/3/layout/HorizontalOrganizationChart"/>
    <dgm:cxn modelId="{6C4CCF7B-9C24-4840-8D47-82F659E1BFAF}" type="presOf" srcId="{CDE6C872-021B-4A4C-920B-DD3ABD9814BC}" destId="{5BE4D24D-BB45-4171-8F19-8C4BCDAF7C25}" srcOrd="1" destOrd="0" presId="urn:microsoft.com/office/officeart/2009/3/layout/HorizontalOrganizationChart"/>
    <dgm:cxn modelId="{C18EB017-8B2D-4D8E-8058-FB54F3D47011}" type="presOf" srcId="{D8C1A20B-79DF-4926-9B3E-A31001A3460C}" destId="{A67D2BB0-244E-419D-9D93-750797704161}" srcOrd="0" destOrd="0" presId="urn:microsoft.com/office/officeart/2009/3/layout/HorizontalOrganizationChart"/>
    <dgm:cxn modelId="{1012BDEA-DE79-4429-88CE-00C4D7EFC2E8}" srcId="{CDE6C872-021B-4A4C-920B-DD3ABD9814BC}" destId="{36FB546F-203A-438A-AFE7-7B0741FB442E}" srcOrd="1" destOrd="0" parTransId="{D8C1A20B-79DF-4926-9B3E-A31001A3460C}" sibTransId="{5A3BD117-2C26-4ECC-AE3B-BC241DAC52DC}"/>
    <dgm:cxn modelId="{2399CEC5-E911-45B6-9D8E-975335963BF3}" type="presOf" srcId="{E7F52FB8-C973-42EB-A145-851B06554485}" destId="{476A2E13-0C18-461A-80BD-B624F5C3FA49}" srcOrd="0" destOrd="0" presId="urn:microsoft.com/office/officeart/2009/3/layout/HorizontalOrganizationChart"/>
    <dgm:cxn modelId="{1E62BAA5-1F64-430A-B0E0-7FA1C07731E9}" type="presOf" srcId="{CDE6C872-021B-4A4C-920B-DD3ABD9814BC}" destId="{CC57548C-8FB3-4859-A6F5-EF2AAE920EB8}" srcOrd="0" destOrd="0" presId="urn:microsoft.com/office/officeart/2009/3/layout/HorizontalOrganizationChart"/>
    <dgm:cxn modelId="{0B0A1AFB-950D-47E4-8C3C-ABF7B1BC1357}" type="presOf" srcId="{FEED50BD-DD6E-47D3-A0F1-B9847CE7E02D}" destId="{A628B1CE-55C9-4822-BCE1-EE24CA2E9DA2}" srcOrd="0" destOrd="0" presId="urn:microsoft.com/office/officeart/2009/3/layout/HorizontalOrganizationChart"/>
    <dgm:cxn modelId="{DEB0820D-D070-4E08-B4AC-0494BC6813C1}" type="presOf" srcId="{E4D128DF-F081-4656-B590-2C3DDD421525}" destId="{B4B007FE-3B30-43A6-B9EF-89E3BA38CFD7}" srcOrd="0" destOrd="0" presId="urn:microsoft.com/office/officeart/2009/3/layout/HorizontalOrganizationChart"/>
    <dgm:cxn modelId="{ADC52151-5226-438D-A254-F087D82952AD}" srcId="{CDE6C872-021B-4A4C-920B-DD3ABD9814BC}" destId="{E7F52FB8-C973-42EB-A145-851B06554485}" srcOrd="3" destOrd="0" parTransId="{CB5333EB-68E9-4C8F-A077-FBE98A0F2A05}" sibTransId="{FBD3077C-8EDB-41F6-A575-FC76030D03BD}"/>
    <dgm:cxn modelId="{0EE1C908-0A2E-4385-A0B7-2171E943372C}" type="presOf" srcId="{A3955A7B-22FB-4FCD-BDD9-CC5D2A216B90}" destId="{74A72007-5C33-4A8A-AB7F-BB439E6E98E2}" srcOrd="1" destOrd="0" presId="urn:microsoft.com/office/officeart/2009/3/layout/HorizontalOrganizationChart"/>
    <dgm:cxn modelId="{40ACA795-F066-4C2C-A8EE-8A3ABE47FC3F}" type="presOf" srcId="{E7F52FB8-C973-42EB-A145-851B06554485}" destId="{723FDC02-FC76-4A8B-9B25-385E645D9842}" srcOrd="1" destOrd="0" presId="urn:microsoft.com/office/officeart/2009/3/layout/HorizontalOrganizationChart"/>
    <dgm:cxn modelId="{69C19B00-F6DB-468E-BD19-431F0DE19412}" type="presOf" srcId="{90DC790B-3DEA-41EB-AFC0-4AA799037DBA}" destId="{6B045209-68B7-4457-BAAA-2D1796D38764}" srcOrd="0" destOrd="0" presId="urn:microsoft.com/office/officeart/2009/3/layout/HorizontalOrganizationChart"/>
    <dgm:cxn modelId="{A88A7895-B868-4233-8CD2-18EAB145C9FD}" type="presOf" srcId="{36FB546F-203A-438A-AFE7-7B0741FB442E}" destId="{F8A393FA-2B05-4816-8514-F66E8EBDE27D}" srcOrd="1" destOrd="0" presId="urn:microsoft.com/office/officeart/2009/3/layout/HorizontalOrganizationChart"/>
    <dgm:cxn modelId="{620D7AA9-0D73-4131-9B96-DE531872DA64}" type="presOf" srcId="{EF740396-0094-4645-8CC9-1ECCA6410401}" destId="{753EA9EA-FA83-429F-AD06-184A73EABCC5}" srcOrd="0" destOrd="0" presId="urn:microsoft.com/office/officeart/2009/3/layout/HorizontalOrganizationChart"/>
    <dgm:cxn modelId="{06D311C5-FA9C-40C8-A65F-F4F8B66CD017}" srcId="{CDE6C872-021B-4A4C-920B-DD3ABD9814BC}" destId="{EF740396-0094-4645-8CC9-1ECCA6410401}" srcOrd="0" destOrd="0" parTransId="{E4D128DF-F081-4656-B590-2C3DDD421525}" sibTransId="{04F5B0BB-F0B4-4A8E-8FEB-DCBC23A8F19E}"/>
    <dgm:cxn modelId="{15B7988B-EF37-4C1F-BFAD-EF41CBEF1D92}" srcId="{CDE6C872-021B-4A4C-920B-DD3ABD9814BC}" destId="{A3955A7B-22FB-4FCD-BDD9-CC5D2A216B90}" srcOrd="2" destOrd="0" parTransId="{90DC790B-3DEA-41EB-AFC0-4AA799037DBA}" sibTransId="{D8D6E281-2A3A-4981-8ABF-8D1289E84B73}"/>
    <dgm:cxn modelId="{936F7BEC-8B85-46DD-90E1-F131D0299468}" type="presParOf" srcId="{A628B1CE-55C9-4822-BCE1-EE24CA2E9DA2}" destId="{58C68138-DF16-4A41-B40E-AC7100BE8463}" srcOrd="0" destOrd="0" presId="urn:microsoft.com/office/officeart/2009/3/layout/HorizontalOrganizationChart"/>
    <dgm:cxn modelId="{C8183004-5FAC-4ACB-A762-8A81E1537D9B}" type="presParOf" srcId="{58C68138-DF16-4A41-B40E-AC7100BE8463}" destId="{679689B9-243F-477A-97D5-F97F00BE3295}" srcOrd="0" destOrd="0" presId="urn:microsoft.com/office/officeart/2009/3/layout/HorizontalOrganizationChart"/>
    <dgm:cxn modelId="{8F1C252F-935D-4631-8D72-C3514BC8C57B}" type="presParOf" srcId="{679689B9-243F-477A-97D5-F97F00BE3295}" destId="{CC57548C-8FB3-4859-A6F5-EF2AAE920EB8}" srcOrd="0" destOrd="0" presId="urn:microsoft.com/office/officeart/2009/3/layout/HorizontalOrganizationChart"/>
    <dgm:cxn modelId="{FE31D1EE-9C84-4823-8F02-1C044D30CC78}" type="presParOf" srcId="{679689B9-243F-477A-97D5-F97F00BE3295}" destId="{5BE4D24D-BB45-4171-8F19-8C4BCDAF7C25}" srcOrd="1" destOrd="0" presId="urn:microsoft.com/office/officeart/2009/3/layout/HorizontalOrganizationChart"/>
    <dgm:cxn modelId="{5C93F9BC-D5C7-4C24-B8CF-FFA10D4878AE}" type="presParOf" srcId="{58C68138-DF16-4A41-B40E-AC7100BE8463}" destId="{1FDDA4CF-5971-4F6A-B25F-70B4ADCE8444}" srcOrd="1" destOrd="0" presId="urn:microsoft.com/office/officeart/2009/3/layout/HorizontalOrganizationChart"/>
    <dgm:cxn modelId="{D797051A-9F3C-4714-B5DF-CF12A467ADF5}" type="presParOf" srcId="{1FDDA4CF-5971-4F6A-B25F-70B4ADCE8444}" destId="{B4B007FE-3B30-43A6-B9EF-89E3BA38CFD7}" srcOrd="0" destOrd="0" presId="urn:microsoft.com/office/officeart/2009/3/layout/HorizontalOrganizationChart"/>
    <dgm:cxn modelId="{B644E5FC-5BF5-4D5B-82AD-55C862D4E2D0}" type="presParOf" srcId="{1FDDA4CF-5971-4F6A-B25F-70B4ADCE8444}" destId="{5C206709-7E55-4451-A22A-4552150BA4CD}" srcOrd="1" destOrd="0" presId="urn:microsoft.com/office/officeart/2009/3/layout/HorizontalOrganizationChart"/>
    <dgm:cxn modelId="{F3397C4F-0948-48AC-9FFE-152D34810AF8}" type="presParOf" srcId="{5C206709-7E55-4451-A22A-4552150BA4CD}" destId="{A7922CB1-FE54-450B-B142-05C928384385}" srcOrd="0" destOrd="0" presId="urn:microsoft.com/office/officeart/2009/3/layout/HorizontalOrganizationChart"/>
    <dgm:cxn modelId="{4E400F67-2DF9-4516-835C-E67407ABA603}" type="presParOf" srcId="{A7922CB1-FE54-450B-B142-05C928384385}" destId="{753EA9EA-FA83-429F-AD06-184A73EABCC5}" srcOrd="0" destOrd="0" presId="urn:microsoft.com/office/officeart/2009/3/layout/HorizontalOrganizationChart"/>
    <dgm:cxn modelId="{F1DBC025-AFEE-461E-8777-304F17348466}" type="presParOf" srcId="{A7922CB1-FE54-450B-B142-05C928384385}" destId="{A8246CAF-40F8-48CC-828E-9C9F1CF0894B}" srcOrd="1" destOrd="0" presId="urn:microsoft.com/office/officeart/2009/3/layout/HorizontalOrganizationChart"/>
    <dgm:cxn modelId="{24CE2275-CDD5-44F3-855C-A53A5C87F88D}" type="presParOf" srcId="{5C206709-7E55-4451-A22A-4552150BA4CD}" destId="{F24B6D4D-D676-4A7E-83A4-990D952C550E}" srcOrd="1" destOrd="0" presId="urn:microsoft.com/office/officeart/2009/3/layout/HorizontalOrganizationChart"/>
    <dgm:cxn modelId="{BFA63ACE-4B10-49C4-A7F1-A8D2962F82B5}" type="presParOf" srcId="{5C206709-7E55-4451-A22A-4552150BA4CD}" destId="{929A8719-71D5-4203-B8EE-B054CC577661}" srcOrd="2" destOrd="0" presId="urn:microsoft.com/office/officeart/2009/3/layout/HorizontalOrganizationChart"/>
    <dgm:cxn modelId="{1D08E997-9D57-4681-8ED4-DBC2E347A540}" type="presParOf" srcId="{1FDDA4CF-5971-4F6A-B25F-70B4ADCE8444}" destId="{A67D2BB0-244E-419D-9D93-750797704161}" srcOrd="2" destOrd="0" presId="urn:microsoft.com/office/officeart/2009/3/layout/HorizontalOrganizationChart"/>
    <dgm:cxn modelId="{CE1B9591-0876-4E4D-9B66-994FEB7DD8AC}" type="presParOf" srcId="{1FDDA4CF-5971-4F6A-B25F-70B4ADCE8444}" destId="{7F0F3CA4-36C7-40EE-AE8B-BAB5CC0CB629}" srcOrd="3" destOrd="0" presId="urn:microsoft.com/office/officeart/2009/3/layout/HorizontalOrganizationChart"/>
    <dgm:cxn modelId="{347AD687-508B-4E3D-8566-E3C3D59DE50E}" type="presParOf" srcId="{7F0F3CA4-36C7-40EE-AE8B-BAB5CC0CB629}" destId="{CCDB2BFC-7D29-4C0C-8AE9-9B5B66FDC416}" srcOrd="0" destOrd="0" presId="urn:microsoft.com/office/officeart/2009/3/layout/HorizontalOrganizationChart"/>
    <dgm:cxn modelId="{DF79F950-4751-4043-9977-DB5AD7A7B336}" type="presParOf" srcId="{CCDB2BFC-7D29-4C0C-8AE9-9B5B66FDC416}" destId="{F79BA18A-4727-4924-9603-1AD09BF022E7}" srcOrd="0" destOrd="0" presId="urn:microsoft.com/office/officeart/2009/3/layout/HorizontalOrganizationChart"/>
    <dgm:cxn modelId="{A0584DAF-054E-4A7C-9B53-6D0F3410DBDC}" type="presParOf" srcId="{CCDB2BFC-7D29-4C0C-8AE9-9B5B66FDC416}" destId="{F8A393FA-2B05-4816-8514-F66E8EBDE27D}" srcOrd="1" destOrd="0" presId="urn:microsoft.com/office/officeart/2009/3/layout/HorizontalOrganizationChart"/>
    <dgm:cxn modelId="{F86DBE45-06DC-402A-8ABC-BF44A8096C94}" type="presParOf" srcId="{7F0F3CA4-36C7-40EE-AE8B-BAB5CC0CB629}" destId="{4B86B376-CEED-4C8B-A60A-E6132A9AC4F7}" srcOrd="1" destOrd="0" presId="urn:microsoft.com/office/officeart/2009/3/layout/HorizontalOrganizationChart"/>
    <dgm:cxn modelId="{CCE7A796-33B2-42EE-A4DE-5823B4B706C9}" type="presParOf" srcId="{7F0F3CA4-36C7-40EE-AE8B-BAB5CC0CB629}" destId="{677B9733-CF27-4918-8718-5F6DBD75F8CC}" srcOrd="2" destOrd="0" presId="urn:microsoft.com/office/officeart/2009/3/layout/HorizontalOrganizationChart"/>
    <dgm:cxn modelId="{6521F6E9-F442-4A07-8141-FD5B1DC50E90}" type="presParOf" srcId="{1FDDA4CF-5971-4F6A-B25F-70B4ADCE8444}" destId="{6B045209-68B7-4457-BAAA-2D1796D38764}" srcOrd="4" destOrd="0" presId="urn:microsoft.com/office/officeart/2009/3/layout/HorizontalOrganizationChart"/>
    <dgm:cxn modelId="{680CEFB6-E0EC-4154-958A-781CC6AA6E83}" type="presParOf" srcId="{1FDDA4CF-5971-4F6A-B25F-70B4ADCE8444}" destId="{081FF32E-FC96-4042-8E24-F066832DED73}" srcOrd="5" destOrd="0" presId="urn:microsoft.com/office/officeart/2009/3/layout/HorizontalOrganizationChart"/>
    <dgm:cxn modelId="{23A6A018-D22D-4E15-8506-954D22352C82}" type="presParOf" srcId="{081FF32E-FC96-4042-8E24-F066832DED73}" destId="{1B1374FC-24B4-429A-95BC-B019AB098D0F}" srcOrd="0" destOrd="0" presId="urn:microsoft.com/office/officeart/2009/3/layout/HorizontalOrganizationChart"/>
    <dgm:cxn modelId="{E8DCDC83-EC69-4B51-9502-2745DCC74223}" type="presParOf" srcId="{1B1374FC-24B4-429A-95BC-B019AB098D0F}" destId="{3FB83065-EF05-46BB-A937-DA6A469ED3F0}" srcOrd="0" destOrd="0" presId="urn:microsoft.com/office/officeart/2009/3/layout/HorizontalOrganizationChart"/>
    <dgm:cxn modelId="{3B0BD01D-DEA2-469B-8AB5-E656594D37D3}" type="presParOf" srcId="{1B1374FC-24B4-429A-95BC-B019AB098D0F}" destId="{74A72007-5C33-4A8A-AB7F-BB439E6E98E2}" srcOrd="1" destOrd="0" presId="urn:microsoft.com/office/officeart/2009/3/layout/HorizontalOrganizationChart"/>
    <dgm:cxn modelId="{0B0ECA31-3714-4A11-B395-C4828A9105F6}" type="presParOf" srcId="{081FF32E-FC96-4042-8E24-F066832DED73}" destId="{AB16BA0E-9101-443C-8183-5403A042CC0C}" srcOrd="1" destOrd="0" presId="urn:microsoft.com/office/officeart/2009/3/layout/HorizontalOrganizationChart"/>
    <dgm:cxn modelId="{79261DC1-D3BF-4190-B907-C0902259FB5B}" type="presParOf" srcId="{081FF32E-FC96-4042-8E24-F066832DED73}" destId="{4E8AF45D-E6B0-4BB0-ACC9-66D6D931CF58}" srcOrd="2" destOrd="0" presId="urn:microsoft.com/office/officeart/2009/3/layout/HorizontalOrganizationChart"/>
    <dgm:cxn modelId="{FF9780EA-74EE-4844-B728-DBC8809739ED}" type="presParOf" srcId="{1FDDA4CF-5971-4F6A-B25F-70B4ADCE8444}" destId="{9699B7CE-8969-4A76-A437-378F337FC3AD}" srcOrd="6" destOrd="0" presId="urn:microsoft.com/office/officeart/2009/3/layout/HorizontalOrganizationChart"/>
    <dgm:cxn modelId="{C3CB2D3E-1FC2-4879-8B0D-E6FB31AEB20D}" type="presParOf" srcId="{1FDDA4CF-5971-4F6A-B25F-70B4ADCE8444}" destId="{205B928E-0C12-4BBA-ADCB-6FF8FECB326C}" srcOrd="7" destOrd="0" presId="urn:microsoft.com/office/officeart/2009/3/layout/HorizontalOrganizationChart"/>
    <dgm:cxn modelId="{55F9653D-A1FA-453A-9CA0-C037129AA4B4}" type="presParOf" srcId="{205B928E-0C12-4BBA-ADCB-6FF8FECB326C}" destId="{38CBCE08-ACC6-4F98-8262-2A0D4AC3E451}" srcOrd="0" destOrd="0" presId="urn:microsoft.com/office/officeart/2009/3/layout/HorizontalOrganizationChart"/>
    <dgm:cxn modelId="{D9DA56FA-A06E-4D49-B059-CD43C0626973}" type="presParOf" srcId="{38CBCE08-ACC6-4F98-8262-2A0D4AC3E451}" destId="{476A2E13-0C18-461A-80BD-B624F5C3FA49}" srcOrd="0" destOrd="0" presId="urn:microsoft.com/office/officeart/2009/3/layout/HorizontalOrganizationChart"/>
    <dgm:cxn modelId="{A626CC8E-7E42-41B8-BA31-2BB6B77D23E2}" type="presParOf" srcId="{38CBCE08-ACC6-4F98-8262-2A0D4AC3E451}" destId="{723FDC02-FC76-4A8B-9B25-385E645D9842}" srcOrd="1" destOrd="0" presId="urn:microsoft.com/office/officeart/2009/3/layout/HorizontalOrganizationChart"/>
    <dgm:cxn modelId="{A4F5F815-7A8E-4D5D-AB4B-345AC7F17CCF}" type="presParOf" srcId="{205B928E-0C12-4BBA-ADCB-6FF8FECB326C}" destId="{619251EC-2629-4D56-8F0F-9F9DD3BCC320}" srcOrd="1" destOrd="0" presId="urn:microsoft.com/office/officeart/2009/3/layout/HorizontalOrganizationChart"/>
    <dgm:cxn modelId="{8D2A4FC1-9CFB-4A5B-9CE1-737713986C1C}" type="presParOf" srcId="{205B928E-0C12-4BBA-ADCB-6FF8FECB326C}" destId="{04E526B2-1497-4F34-B5D2-A58C2FA71104}" srcOrd="2" destOrd="0" presId="urn:microsoft.com/office/officeart/2009/3/layout/HorizontalOrganizationChart"/>
    <dgm:cxn modelId="{62CCE05A-2CA5-4961-97D1-4F7E7265F7A4}" type="presParOf" srcId="{58C68138-DF16-4A41-B40E-AC7100BE8463}" destId="{BB87DD9D-8B1C-4658-9587-C955DBB51F4F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73D91-0B45-4034-8DFA-320FF0A56B6D}">
      <dsp:nvSpPr>
        <dsp:cNvPr id="0" name=""/>
        <dsp:cNvSpPr/>
      </dsp:nvSpPr>
      <dsp:spPr>
        <a:xfrm>
          <a:off x="545720" y="1742171"/>
          <a:ext cx="3025619" cy="15128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Літературознавство</a:t>
          </a:r>
          <a:endParaRPr lang="uk-UA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0029" y="1786480"/>
        <a:ext cx="2937001" cy="1424191"/>
      </dsp:txXfrm>
    </dsp:sp>
    <dsp:sp modelId="{3FBB344A-17AE-470F-8EC5-F71259066D12}">
      <dsp:nvSpPr>
        <dsp:cNvPr id="0" name=""/>
        <dsp:cNvSpPr/>
      </dsp:nvSpPr>
      <dsp:spPr>
        <a:xfrm rot="18289469">
          <a:off x="3116822" y="1601464"/>
          <a:ext cx="2119283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119283" y="2724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23481" y="1575728"/>
        <a:ext cx="105964" cy="105964"/>
      </dsp:txXfrm>
    </dsp:sp>
    <dsp:sp modelId="{CCA6F160-EDAF-427F-ADBB-35F4B1D21042}">
      <dsp:nvSpPr>
        <dsp:cNvPr id="0" name=""/>
        <dsp:cNvSpPr/>
      </dsp:nvSpPr>
      <dsp:spPr>
        <a:xfrm>
          <a:off x="4781587" y="2440"/>
          <a:ext cx="3025619" cy="15128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Теорія літератури</a:t>
          </a:r>
          <a:endParaRPr lang="uk-UA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25896" y="46749"/>
        <a:ext cx="2937001" cy="1424191"/>
      </dsp:txXfrm>
    </dsp:sp>
    <dsp:sp modelId="{8C4E7DC9-0BAB-438E-8B90-0A45573A5826}">
      <dsp:nvSpPr>
        <dsp:cNvPr id="0" name=""/>
        <dsp:cNvSpPr/>
      </dsp:nvSpPr>
      <dsp:spPr>
        <a:xfrm>
          <a:off x="3571340" y="2471329"/>
          <a:ext cx="1210247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210247" y="2724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46207" y="2468319"/>
        <a:ext cx="60512" cy="60512"/>
      </dsp:txXfrm>
    </dsp:sp>
    <dsp:sp modelId="{0366C314-08B1-4EFE-B485-C50D27CC6A22}">
      <dsp:nvSpPr>
        <dsp:cNvPr id="0" name=""/>
        <dsp:cNvSpPr/>
      </dsp:nvSpPr>
      <dsp:spPr>
        <a:xfrm>
          <a:off x="4781587" y="1742171"/>
          <a:ext cx="3025619" cy="15128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Історія літератури</a:t>
          </a:r>
          <a:endParaRPr lang="uk-UA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25896" y="1786480"/>
        <a:ext cx="2937001" cy="1424191"/>
      </dsp:txXfrm>
    </dsp:sp>
    <dsp:sp modelId="{7ECB1F3D-2B7A-4A23-8F50-AC39E5A6BEB8}">
      <dsp:nvSpPr>
        <dsp:cNvPr id="0" name=""/>
        <dsp:cNvSpPr/>
      </dsp:nvSpPr>
      <dsp:spPr>
        <a:xfrm rot="3310531">
          <a:off x="3116822" y="3341195"/>
          <a:ext cx="2119283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119283" y="2724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23481" y="3315459"/>
        <a:ext cx="105964" cy="105964"/>
      </dsp:txXfrm>
    </dsp:sp>
    <dsp:sp modelId="{5C63721E-BD13-499F-8050-657D1DDCE9A1}">
      <dsp:nvSpPr>
        <dsp:cNvPr id="0" name=""/>
        <dsp:cNvSpPr/>
      </dsp:nvSpPr>
      <dsp:spPr>
        <a:xfrm>
          <a:off x="4781587" y="3481902"/>
          <a:ext cx="3025619" cy="15128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Літературна критика. Зарубіжні дослідники додають до цього переліку компаративістику </a:t>
          </a:r>
          <a:r>
            <a:rPr lang="uk-UA" sz="17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та текстологію</a:t>
          </a:r>
          <a:endParaRPr lang="uk-UA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25896" y="3526211"/>
        <a:ext cx="2937001" cy="14241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99B7CE-8969-4A76-A437-378F337FC3AD}">
      <dsp:nvSpPr>
        <dsp:cNvPr id="0" name=""/>
        <dsp:cNvSpPr/>
      </dsp:nvSpPr>
      <dsp:spPr>
        <a:xfrm>
          <a:off x="5504079" y="2320689"/>
          <a:ext cx="575600" cy="18563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7800" y="0"/>
              </a:lnTo>
              <a:lnTo>
                <a:pt x="287800" y="1856312"/>
              </a:lnTo>
              <a:lnTo>
                <a:pt x="575600" y="18563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045209-68B7-4457-BAAA-2D1796D38764}">
      <dsp:nvSpPr>
        <dsp:cNvPr id="0" name=""/>
        <dsp:cNvSpPr/>
      </dsp:nvSpPr>
      <dsp:spPr>
        <a:xfrm>
          <a:off x="5504079" y="2320689"/>
          <a:ext cx="575600" cy="6187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7800" y="0"/>
              </a:lnTo>
              <a:lnTo>
                <a:pt x="287800" y="618770"/>
              </a:lnTo>
              <a:lnTo>
                <a:pt x="575600" y="6187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7D2BB0-244E-419D-9D93-750797704161}">
      <dsp:nvSpPr>
        <dsp:cNvPr id="0" name=""/>
        <dsp:cNvSpPr/>
      </dsp:nvSpPr>
      <dsp:spPr>
        <a:xfrm>
          <a:off x="5504079" y="1701918"/>
          <a:ext cx="575600" cy="618770"/>
        </a:xfrm>
        <a:custGeom>
          <a:avLst/>
          <a:gdLst/>
          <a:ahLst/>
          <a:cxnLst/>
          <a:rect l="0" t="0" r="0" b="0"/>
          <a:pathLst>
            <a:path>
              <a:moveTo>
                <a:pt x="0" y="618770"/>
              </a:moveTo>
              <a:lnTo>
                <a:pt x="287800" y="618770"/>
              </a:lnTo>
              <a:lnTo>
                <a:pt x="287800" y="0"/>
              </a:lnTo>
              <a:lnTo>
                <a:pt x="575600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B007FE-3B30-43A6-B9EF-89E3BA38CFD7}">
      <dsp:nvSpPr>
        <dsp:cNvPr id="0" name=""/>
        <dsp:cNvSpPr/>
      </dsp:nvSpPr>
      <dsp:spPr>
        <a:xfrm>
          <a:off x="5504079" y="464377"/>
          <a:ext cx="575600" cy="1856312"/>
        </a:xfrm>
        <a:custGeom>
          <a:avLst/>
          <a:gdLst/>
          <a:ahLst/>
          <a:cxnLst/>
          <a:rect l="0" t="0" r="0" b="0"/>
          <a:pathLst>
            <a:path>
              <a:moveTo>
                <a:pt x="0" y="1856312"/>
              </a:moveTo>
              <a:lnTo>
                <a:pt x="287800" y="1856312"/>
              </a:lnTo>
              <a:lnTo>
                <a:pt x="287800" y="0"/>
              </a:lnTo>
              <a:lnTo>
                <a:pt x="575600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57548C-8FB3-4859-A6F5-EF2AAE920EB8}">
      <dsp:nvSpPr>
        <dsp:cNvPr id="0" name=""/>
        <dsp:cNvSpPr/>
      </dsp:nvSpPr>
      <dsp:spPr>
        <a:xfrm>
          <a:off x="6804" y="1881793"/>
          <a:ext cx="5497274" cy="8777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Літературознавство</a:t>
          </a:r>
          <a:endParaRPr lang="uk-UA" sz="4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04" y="1881793"/>
        <a:ext cx="5497274" cy="877791"/>
      </dsp:txXfrm>
    </dsp:sp>
    <dsp:sp modelId="{753EA9EA-FA83-429F-AD06-184A73EABCC5}">
      <dsp:nvSpPr>
        <dsp:cNvPr id="0" name=""/>
        <dsp:cNvSpPr/>
      </dsp:nvSpPr>
      <dsp:spPr>
        <a:xfrm>
          <a:off x="6079679" y="25481"/>
          <a:ext cx="2878003" cy="8777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Текстологія</a:t>
          </a:r>
          <a:endParaRPr lang="uk-UA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79679" y="25481"/>
        <a:ext cx="2878003" cy="877791"/>
      </dsp:txXfrm>
    </dsp:sp>
    <dsp:sp modelId="{F79BA18A-4727-4924-9603-1AD09BF022E7}">
      <dsp:nvSpPr>
        <dsp:cNvPr id="0" name=""/>
        <dsp:cNvSpPr/>
      </dsp:nvSpPr>
      <dsp:spPr>
        <a:xfrm>
          <a:off x="6079679" y="1263023"/>
          <a:ext cx="2878003" cy="8777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Історіографія</a:t>
          </a:r>
          <a:endParaRPr lang="uk-UA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79679" y="1263023"/>
        <a:ext cx="2878003" cy="877791"/>
      </dsp:txXfrm>
    </dsp:sp>
    <dsp:sp modelId="{3FB83065-EF05-46BB-A937-DA6A469ED3F0}">
      <dsp:nvSpPr>
        <dsp:cNvPr id="0" name=""/>
        <dsp:cNvSpPr/>
      </dsp:nvSpPr>
      <dsp:spPr>
        <a:xfrm>
          <a:off x="6079679" y="2500564"/>
          <a:ext cx="2878003" cy="8777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Палеографія</a:t>
          </a:r>
          <a:endParaRPr lang="uk-UA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79679" y="2500564"/>
        <a:ext cx="2878003" cy="877791"/>
      </dsp:txXfrm>
    </dsp:sp>
    <dsp:sp modelId="{476A2E13-0C18-461A-80BD-B624F5C3FA49}">
      <dsp:nvSpPr>
        <dsp:cNvPr id="0" name=""/>
        <dsp:cNvSpPr/>
      </dsp:nvSpPr>
      <dsp:spPr>
        <a:xfrm>
          <a:off x="6079679" y="3738106"/>
          <a:ext cx="2878003" cy="8777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Бібліографія</a:t>
          </a:r>
          <a:endParaRPr lang="uk-UA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79679" y="3738106"/>
        <a:ext cx="2878003" cy="8777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7F14E62-7EE5-4E8F-B5CB-55B3DEA3D5D4}" type="datetimeFigureOut">
              <a:rPr lang="uk-UA"/>
              <a:pPr>
                <a:defRPr/>
              </a:pPr>
              <a:t>19.01.2020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6B40DE8-A607-4268-BEEF-645DDB5DA29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00291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CCE8E5-D659-40F1-8A6A-640BE2F72138}" type="slidenum">
              <a:rPr lang="uk-U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uk-UA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40963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40964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40965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40966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40967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40968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40969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40970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40971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40972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40973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40974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40975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40976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40977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/>
              <a:endParaRPr lang="ru-RU"/>
            </a:p>
          </p:txBody>
        </p:sp>
        <p:sp>
          <p:nvSpPr>
            <p:cNvPr id="40978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/>
              <a:endParaRPr lang="ru-RU"/>
            </a:p>
          </p:txBody>
        </p:sp>
        <p:sp>
          <p:nvSpPr>
            <p:cNvPr id="40979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40980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40981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40982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40983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40984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40985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40986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40987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40988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40989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40990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40991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40992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40993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40994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/>
            </a:p>
          </p:txBody>
        </p:sp>
        <p:sp>
          <p:nvSpPr>
            <p:cNvPr id="40995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996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997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998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999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00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01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02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03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04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05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06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07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08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09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10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11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12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13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14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15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16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17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18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19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20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21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22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23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24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25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26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27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28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29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30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31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32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33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34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35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36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37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38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39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40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41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42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43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44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45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46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47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48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49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50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51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52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53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54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55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56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57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58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59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60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61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62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63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64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65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66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67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68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69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70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71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72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73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74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75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76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77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78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79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80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81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82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83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84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85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86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87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88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89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90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91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92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93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94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95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96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97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98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99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00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01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02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03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04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05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06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07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08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09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10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11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12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13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14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15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16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17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18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19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20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21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22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23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24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25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26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27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28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29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30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31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32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33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34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35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36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37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38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39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40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41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42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43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44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45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46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47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48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49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50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51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52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53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54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55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56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57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58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59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60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61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62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63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64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65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66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67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68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69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70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71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72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73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74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75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76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77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178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1179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180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9A7F0BB7-CA7F-4C7C-8302-8EF19F0270BD}" type="datetimeFigureOut">
              <a:rPr lang="ru-RU"/>
              <a:pPr/>
              <a:t>19.01.2020</a:t>
            </a:fld>
            <a:endParaRPr lang="ru-RU"/>
          </a:p>
        </p:txBody>
      </p:sp>
      <p:sp>
        <p:nvSpPr>
          <p:cNvPr id="41181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1182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3C880AE-C74E-4D8B-B884-F6FF223E7F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F44037-360B-4E31-8655-2A65317C64A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DD73F67A-D23B-4BE1-BEF5-AB53EB319540}" type="datetimeFigureOut">
              <a:rPr lang="ru-RU"/>
              <a:pPr/>
              <a:t>19.01.2020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CA4CCFF-9D5E-44F5-8B0F-783F2C0D684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FBBBD8B-F2E5-4AD1-890B-68B35481B54E}" type="datetimeFigureOut">
              <a:rPr lang="ru-RU"/>
              <a:pPr/>
              <a:t>19.01.2020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2B9461-F194-474A-AC41-812996701C0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E56105F-36E7-4934-AB9D-DD698ED0D85F}" type="datetimeFigureOut">
              <a:rPr lang="ru-RU"/>
              <a:pPr/>
              <a:t>19.01.2020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0EE1CC-3C0E-46D5-8030-ECA8DB4ACCA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D54F118-F036-4FAD-B83D-8DEC962DCC9A}" type="datetimeFigureOut">
              <a:rPr lang="ru-RU"/>
              <a:pPr/>
              <a:t>19.01.2020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21694C-1C66-45D9-9180-58D5AAE8788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1D51D08-ABA2-4D26-809A-EECB316B701C}" type="datetimeFigureOut">
              <a:rPr lang="ru-RU"/>
              <a:pPr/>
              <a:t>19.01.2020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965C04-8599-4D72-B14B-1D2A3A39BC0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3047B959-6570-4447-8466-9654BCCF1096}" type="datetimeFigureOut">
              <a:rPr lang="ru-RU"/>
              <a:pPr/>
              <a:t>19.01.2020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B8B0CA-A2E7-4099-8D52-72782ABA7CE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79295B1-042F-42FC-A11C-F0482BEE0E08}" type="datetimeFigureOut">
              <a:rPr lang="ru-RU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55ACB0-F508-42A3-B26B-B93353AC466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ECBB8B7-001A-4AEC-A495-125B16E9579E}" type="datetimeFigureOut">
              <a:rPr lang="ru-RU"/>
              <a:pPr/>
              <a:t>19.01.2020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E570FD-985B-48D4-B032-F61B5F109D3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99895310-0FDB-4523-A97C-8A3A102BE66C}" type="datetimeFigureOut">
              <a:rPr lang="ru-RU"/>
              <a:pPr/>
              <a:t>19.01.2020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A765BE-487B-4956-96DC-095674B4A68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35F4A0D-54A2-4F06-A800-B3CA68583648}" type="datetimeFigureOut">
              <a:rPr lang="ru-RU"/>
              <a:pPr/>
              <a:t>19.01.2020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39939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940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941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942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943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944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945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946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947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948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949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950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951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952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953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954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955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956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957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958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959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960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961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962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963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964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965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966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967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968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969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970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971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972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973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974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975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976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977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978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979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980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981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982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983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984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985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986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987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988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989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990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991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992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993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994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995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996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997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998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999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00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01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02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03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04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05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06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07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08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09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10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11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12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13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14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15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16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17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18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19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20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21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22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23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24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25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26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27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28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29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30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31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32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33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34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35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36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37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38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39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40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41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42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43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44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45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46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47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48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49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50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51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52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53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54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55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56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57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58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59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60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61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62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63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64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65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66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67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68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69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70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71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72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73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74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75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76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77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78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79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80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81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82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83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84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85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86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87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88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89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90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91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92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93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94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95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96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97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98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099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100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101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102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103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104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105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106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107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108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109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110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111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112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113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114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115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116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117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118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119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120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121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122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123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124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125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126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127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128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129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130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131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132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133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134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135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136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137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138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139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140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141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142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143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144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145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146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147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148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149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150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151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152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153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0154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B577C23-93E3-4B2C-A36D-74F70E86826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0155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597C1BA-43D6-4EAC-9277-B146658802CF}" type="datetimeFigureOut">
              <a:rPr lang="ru-RU"/>
              <a:pPr/>
              <a:t>19.01.2020</a:t>
            </a:fld>
            <a:endParaRPr lang="ru-RU"/>
          </a:p>
        </p:txBody>
      </p:sp>
      <p:sp>
        <p:nvSpPr>
          <p:cNvPr id="40156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0157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0158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youtube.com/watch?v=aCzjHbZ9EjU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oyc.yale.edu/english/engl-300/lecture-1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litakcent.com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57870" y="3325242"/>
            <a:ext cx="8496944" cy="1656184"/>
          </a:xfrm>
          <a:noFill/>
          <a:ln/>
          <a:extLst/>
        </p:spPr>
        <p:txBody>
          <a:bodyPr anchor="b"/>
          <a:lstStyle/>
          <a:p>
            <a:pPr>
              <a:defRPr/>
            </a:pPr>
            <a:r>
              <a:rPr lang="uk-UA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Літературознавство як наука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 flipV="1">
            <a:off x="12492880" y="6405561"/>
            <a:ext cx="3168352" cy="2208013"/>
          </a:xfrm>
        </p:spPr>
        <p:txBody>
          <a:bodyPr/>
          <a:lstStyle/>
          <a:p>
            <a:pPr marL="0" indent="0" algn="r">
              <a:buFont typeface="Wingdings" pitchFamily="2" charset="2"/>
              <a:buNone/>
            </a:pPr>
            <a:endParaRPr lang="uk-UA" sz="2800" b="1" i="1" u="sng" dirty="0">
              <a:solidFill>
                <a:schemeClr val="bg1"/>
              </a:solidFill>
            </a:endParaRPr>
          </a:p>
        </p:txBody>
      </p:sp>
      <p:pic>
        <p:nvPicPr>
          <p:cNvPr id="14339" name="Picture 4" descr="http://data0.eklablog.com/liledekahlan/mod_article1626661_1.png?60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5313" y="0"/>
            <a:ext cx="3468687" cy="348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987824" y="0"/>
            <a:ext cx="6156176" cy="980728"/>
          </a:xfrm>
          <a:noFill/>
          <a:ln/>
          <a:extLst/>
        </p:spPr>
        <p:txBody>
          <a:bodyPr/>
          <a:lstStyle/>
          <a:p>
            <a:pPr>
              <a:defRPr/>
            </a:pPr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Текстологія</a:t>
            </a:r>
          </a:p>
        </p:txBody>
      </p:sp>
      <p:sp>
        <p:nvSpPr>
          <p:cNvPr id="25602" name="Объект 2"/>
          <p:cNvSpPr>
            <a:spLocks noGrp="1"/>
          </p:cNvSpPr>
          <p:nvPr>
            <p:ph idx="4294967295"/>
          </p:nvPr>
        </p:nvSpPr>
        <p:spPr>
          <a:xfrm>
            <a:off x="4281488" y="1250950"/>
            <a:ext cx="4552950" cy="4608513"/>
          </a:xfrm>
        </p:spPr>
        <p:txBody>
          <a:bodyPr/>
          <a:lstStyle/>
          <a:p>
            <a:r>
              <a:rPr lang="uk-UA"/>
              <a:t>Допоміжна літературознавча дисципліна, що вивчає історію тексту та його варіантів, джерел, датує, атрибутує (визначає авторство), встановлює канонічний текст – основний, вивірений.</a:t>
            </a:r>
          </a:p>
        </p:txBody>
      </p:sp>
      <p:pic>
        <p:nvPicPr>
          <p:cNvPr id="7172" name="Picture 4" descr="http://i.allday.ru/uploads/posts/1215630768_book_psd_03.jpg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b="5539"/>
          <a:stretch/>
        </p:blipFill>
        <p:spPr bwMode="auto">
          <a:xfrm rot="21354202">
            <a:off x="343327" y="601961"/>
            <a:ext cx="3718812" cy="590634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lh5.googleusercontent.com/-E0bRA4cFgrE/Uqn1bq2BaHI/AAAAAAAC9ck/-GRJh00_TMo/s912/tumblr_static_book_stack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763688" y="2924944"/>
            <a:ext cx="5599642" cy="349977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850" y="620713"/>
            <a:ext cx="8569325" cy="22320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(Від грец. </a:t>
            </a:r>
            <a:r>
              <a:rPr lang="el-GR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παλαιός — </a:t>
            </a:r>
            <a:r>
              <a:rPr lang="uk-UA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давній, старовинний та </a:t>
            </a:r>
            <a:r>
              <a:rPr lang="el-GR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γράφω — </a:t>
            </a:r>
            <a:r>
              <a:rPr lang="uk-UA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писати)  історико-філологічна дисципліна, об'єктом дослідження якої є історія письма, його еволюція (переважно на основі давніх пам'яток) та характерні особливості на певних етапах розвитку.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99592" y="-171400"/>
            <a:ext cx="7315200" cy="1143000"/>
          </a:xfrm>
          <a:noFill/>
          <a:ln/>
          <a:extLst/>
        </p:spPr>
        <p:txBody>
          <a:bodyPr/>
          <a:lstStyle/>
          <a:p>
            <a:pPr>
              <a:defRPr/>
            </a:pPr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Палеографія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15616" y="0"/>
            <a:ext cx="7848872" cy="1196752"/>
          </a:xfrm>
          <a:noFill/>
          <a:ln/>
          <a:extLst/>
        </p:spPr>
        <p:txBody>
          <a:bodyPr/>
          <a:lstStyle/>
          <a:p>
            <a:pPr>
              <a:defRPr/>
            </a:pPr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Історіографія</a:t>
            </a:r>
          </a:p>
        </p:txBody>
      </p:sp>
      <p:sp>
        <p:nvSpPr>
          <p:cNvPr id="27650" name="Объект 2"/>
          <p:cNvSpPr>
            <a:spLocks noGrp="1"/>
          </p:cNvSpPr>
          <p:nvPr>
            <p:ph idx="4294967295"/>
          </p:nvPr>
        </p:nvSpPr>
        <p:spPr>
          <a:xfrm>
            <a:off x="755650" y="908050"/>
            <a:ext cx="3816350" cy="5689600"/>
          </a:xfrm>
        </p:spPr>
        <p:txBody>
          <a:bodyPr/>
          <a:lstStyle/>
          <a:p>
            <a:r>
              <a:rPr lang="uk-UA" sz="2800"/>
              <a:t>Допоміжна літературознавча дисципліна, яка займається дослідженням історії розвитку та нагромадженням знань з основних літературознавчих дисциплін: теорії літератури, історії літератури й літературної критики.</a:t>
            </a:r>
          </a:p>
        </p:txBody>
      </p:sp>
      <p:pic>
        <p:nvPicPr>
          <p:cNvPr id="8196" name="Picture 4" descr="http://www.etoday.ru/uploads/2011/01/20/book_of_art-10.jpe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 rot="373814">
            <a:off x="4150798" y="1222425"/>
            <a:ext cx="4728121" cy="503207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 rot="21193207">
            <a:off x="1031332" y="2578277"/>
            <a:ext cx="7315200" cy="1143000"/>
          </a:xfrm>
          <a:noFill/>
          <a:ln/>
          <a:extLst/>
        </p:spPr>
        <p:txBody>
          <a:bodyPr/>
          <a:lstStyle/>
          <a:p>
            <a:pPr>
              <a:defRPr/>
            </a:pPr>
            <a:r>
              <a:rPr lang="uk-UA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Дякую </a:t>
            </a:r>
            <a:br>
              <a:rPr lang="uk-UA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</a:br>
            <a:r>
              <a:rPr lang="uk-UA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за увагу!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71600" y="274638"/>
            <a:ext cx="7315200" cy="1143000"/>
          </a:xfrm>
          <a:noFill/>
          <a:ln/>
          <a:extLst/>
        </p:spPr>
        <p:txBody>
          <a:bodyPr/>
          <a:lstStyle/>
          <a:p>
            <a:pPr algn="l">
              <a:defRPr/>
            </a:pPr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Літературознавство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211638" y="1341438"/>
            <a:ext cx="4618037" cy="3240087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uk-UA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Комплекс наукових дисциплін про сутність та функціонування в суспільстві художньої літератури; система наукового знання про мистецтво слова, яке вивчає художню літературу, її походження, специфіку та закономірності історичного функціонування, обґрунтовує самоцінність мистецтва слова.</a:t>
            </a:r>
          </a:p>
        </p:txBody>
      </p:sp>
      <p:pic>
        <p:nvPicPr>
          <p:cNvPr id="18435" name="Picture 2" descr="http://edelvaice.com/myimages/papka/priroda_book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8413"/>
            <a:ext cx="4560888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15616" y="0"/>
            <a:ext cx="7315200" cy="1143000"/>
          </a:xfrm>
          <a:noFill/>
          <a:ln/>
          <a:extLst/>
        </p:spPr>
        <p:txBody>
          <a:bodyPr/>
          <a:lstStyle/>
          <a:p>
            <a:pPr>
              <a:defRPr/>
            </a:pPr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  <a:hlinkClick r:id="rId2"/>
              </a:rPr>
              <a:t>Історія літератури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9750" y="4365625"/>
            <a:ext cx="8353425" cy="208756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Вивчає художню словесність діахронно, тобто її існування у часі (від найдавніших часів до сьогодення).</a:t>
            </a:r>
          </a:p>
        </p:txBody>
      </p:sp>
      <p:pic>
        <p:nvPicPr>
          <p:cNvPr id="20483" name="Picture 2" descr="http://s1.pic4you.ru/allimage/y2012/08-20/12216/235616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981075"/>
            <a:ext cx="57150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584" y="125760"/>
            <a:ext cx="7315200" cy="1143000"/>
          </a:xfrm>
          <a:noFill/>
          <a:ln/>
          <a:extLst/>
        </p:spPr>
        <p:txBody>
          <a:bodyPr/>
          <a:lstStyle/>
          <a:p>
            <a:pPr>
              <a:defRPr/>
            </a:pPr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  <a:hlinkClick r:id="rId2"/>
              </a:rPr>
              <a:t>Теорія літератури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850" y="1484313"/>
            <a:ext cx="4968875" cy="452596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Узагальнює історико-літературні факти, осмислює закономірності й особливості зародження, розвитку, завмирання художніх явищ, сутність, специфіку художньої літератури як мистецтва слова.</a:t>
            </a:r>
          </a:p>
        </p:txBody>
      </p:sp>
      <p:pic>
        <p:nvPicPr>
          <p:cNvPr id="3076" name="Picture 4" descr="http://exlibriszatses.com/wp-content/uploads/2012/04/staraya_kniga_foto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292080" y="1484784"/>
            <a:ext cx="3456384" cy="4623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13184" y="-171400"/>
            <a:ext cx="8507288" cy="1143000"/>
          </a:xfrm>
          <a:noFill/>
          <a:ln/>
          <a:extLst/>
        </p:spPr>
        <p:txBody>
          <a:bodyPr/>
          <a:lstStyle/>
          <a:p>
            <a:pPr>
              <a:defRPr/>
            </a:pPr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літературознавчі школи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388" y="981075"/>
            <a:ext cx="4248150" cy="42481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філологічна</a:t>
            </a:r>
          </a:p>
          <a:p>
            <a:r>
              <a:rPr lang="uk-UA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біографічна</a:t>
            </a:r>
          </a:p>
          <a:p>
            <a:r>
              <a:rPr lang="uk-UA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історико-порівняльна</a:t>
            </a:r>
          </a:p>
          <a:p>
            <a:r>
              <a:rPr lang="uk-UA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культурно-історична</a:t>
            </a:r>
          </a:p>
          <a:p>
            <a:r>
              <a:rPr lang="uk-UA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психологічна</a:t>
            </a:r>
          </a:p>
          <a:p>
            <a:r>
              <a:rPr lang="uk-UA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психоаналітична</a:t>
            </a:r>
          </a:p>
          <a:p>
            <a:r>
              <a:rPr lang="uk-UA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феноменологічна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4643438" y="2349500"/>
            <a:ext cx="4321175" cy="424815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uk-UA" dirty="0" smtClean="0"/>
              <a:t>соціологічна</a:t>
            </a:r>
          </a:p>
          <a:p>
            <a:pPr>
              <a:defRPr/>
            </a:pPr>
            <a:r>
              <a:rPr lang="uk-UA" dirty="0" smtClean="0"/>
              <a:t>структуральна</a:t>
            </a:r>
          </a:p>
          <a:p>
            <a:pPr>
              <a:defRPr/>
            </a:pPr>
            <a:r>
              <a:rPr lang="uk-UA" dirty="0" err="1" smtClean="0"/>
              <a:t>постструктуралістська</a:t>
            </a:r>
            <a:endParaRPr lang="uk-UA" dirty="0" smtClean="0"/>
          </a:p>
          <a:p>
            <a:pPr>
              <a:defRPr/>
            </a:pPr>
            <a:r>
              <a:rPr lang="uk-UA" dirty="0" smtClean="0"/>
              <a:t>міфологічна</a:t>
            </a:r>
          </a:p>
          <a:p>
            <a:pPr>
              <a:defRPr/>
            </a:pPr>
            <a:r>
              <a:rPr lang="uk-UA" dirty="0" smtClean="0"/>
              <a:t>формалістична</a:t>
            </a:r>
          </a:p>
          <a:p>
            <a:pPr>
              <a:defRPr/>
            </a:pPr>
            <a:r>
              <a:rPr lang="uk-UA" dirty="0" smtClean="0"/>
              <a:t>феміністична </a:t>
            </a:r>
          </a:p>
          <a:p>
            <a:pPr>
              <a:defRPr/>
            </a:pPr>
            <a:r>
              <a:rPr lang="uk-UA" dirty="0" smtClean="0"/>
              <a:t>постколоніальна</a:t>
            </a:r>
            <a:endParaRPr lang="uk-UA" sz="4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8032" y="188640"/>
            <a:ext cx="8676456" cy="1143000"/>
          </a:xfrm>
          <a:noFill/>
          <a:ln/>
          <a:extLst/>
        </p:spPr>
        <p:txBody>
          <a:bodyPr/>
          <a:lstStyle/>
          <a:p>
            <a:pPr>
              <a:defRPr/>
            </a:pPr>
            <a:r>
              <a:rPr lang="uk-UA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Основні літературознавчі дисципліни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</p:nvPr>
        </p:nvGraphicFramePr>
        <p:xfrm>
          <a:off x="539552" y="1600200"/>
          <a:ext cx="8352928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99592" y="-99392"/>
            <a:ext cx="7715200" cy="936104"/>
          </a:xfrm>
          <a:noFill/>
          <a:ln/>
          <a:extLst/>
        </p:spPr>
        <p:txBody>
          <a:bodyPr/>
          <a:lstStyle/>
          <a:p>
            <a:pPr algn="l">
              <a:defRPr/>
            </a:pPr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  <a:hlinkClick r:id="rId2"/>
              </a:rPr>
              <a:t>Літературна критика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850" y="4652963"/>
            <a:ext cx="8569325" cy="20161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Вивчає літературу синхронно, тобто суча</a:t>
            </a: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c</a:t>
            </a:r>
            <a:r>
              <a:rPr lang="uk-UA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ний літературний процесс, її завдання – усебічний аналіз тих чи інших літературних явищ і оцінка їх мистецької вартості.</a:t>
            </a:r>
          </a:p>
        </p:txBody>
      </p:sp>
      <p:pic>
        <p:nvPicPr>
          <p:cNvPr id="4098" name="Picture 2" descr="http://img1.liveinternet.ru/images/attach/c/0/33/31/33031490_kniga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475656" y="708962"/>
            <a:ext cx="6120679" cy="394417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2" y="116632"/>
            <a:ext cx="8856984" cy="1143000"/>
          </a:xfrm>
          <a:noFill/>
          <a:ln/>
          <a:extLst/>
        </p:spPr>
        <p:txBody>
          <a:bodyPr/>
          <a:lstStyle/>
          <a:p>
            <a:pPr>
              <a:defRPr/>
            </a:pPr>
            <a:r>
              <a:rPr lang="uk-UA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Допоміжні </a:t>
            </a:r>
            <a:r>
              <a:rPr lang="uk-U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літературознавчі</a:t>
            </a:r>
            <a:r>
              <a:rPr lang="uk-UA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 дисципліни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</p:nvPr>
        </p:nvGraphicFramePr>
        <p:xfrm>
          <a:off x="35745" y="1667941"/>
          <a:ext cx="8964488" cy="4641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75856" y="0"/>
            <a:ext cx="5868144" cy="1143000"/>
          </a:xfrm>
          <a:noFill/>
          <a:ln/>
          <a:extLst/>
        </p:spPr>
        <p:txBody>
          <a:bodyPr/>
          <a:lstStyle/>
          <a:p>
            <a:pPr>
              <a:defRPr/>
            </a:pPr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Бібліографія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03225" y="4149725"/>
            <a:ext cx="8712200" cy="24765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uk-UA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(Грец. </a:t>
            </a:r>
            <a:r>
              <a:rPr lang="el-GR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βιβλιον — </a:t>
            </a:r>
            <a:r>
              <a:rPr lang="uk-UA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книжка і </a:t>
            </a:r>
            <a:r>
              <a:rPr lang="el-GR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γραφω — </a:t>
            </a:r>
            <a:r>
              <a:rPr lang="uk-UA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пишу) допоміжна літературознавча дисципліна, завданням якої є систематизація, реєстрація, укладання списків та покажчиків (алфавітні, тематичні, персональні).</a:t>
            </a:r>
          </a:p>
        </p:txBody>
      </p:sp>
      <p:pic>
        <p:nvPicPr>
          <p:cNvPr id="24579" name="Picture 4" descr="http://lenagold.narod.ru/fon/clipart/k/knig/kniga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549275"/>
            <a:ext cx="8626475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очки">
  <a:themeElements>
    <a:clrScheme name="Точки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Точки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очки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182</TotalTime>
  <Words>296</Words>
  <Application>Microsoft Office PowerPoint</Application>
  <PresentationFormat>Экран (4:3)</PresentationFormat>
  <Paragraphs>45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Точки</vt:lpstr>
      <vt:lpstr>Літературознавство як наука</vt:lpstr>
      <vt:lpstr>Літературознавство</vt:lpstr>
      <vt:lpstr>Історія літератури</vt:lpstr>
      <vt:lpstr>Теорія літератури</vt:lpstr>
      <vt:lpstr>літературознавчі школи</vt:lpstr>
      <vt:lpstr>Основні літературознавчі дисципліни</vt:lpstr>
      <vt:lpstr>Літературна критика</vt:lpstr>
      <vt:lpstr>Допоміжні літературознавчі дисципліни</vt:lpstr>
      <vt:lpstr>Бібліографія</vt:lpstr>
      <vt:lpstr>Текстологія</vt:lpstr>
      <vt:lpstr>Палеографія</vt:lpstr>
      <vt:lpstr>Історіографія</vt:lpstr>
      <vt:lpstr>Дякую 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Літературознавство як наука</dc:title>
  <dc:creator>ukrlit ukrlit</dc:creator>
  <cp:lastModifiedBy>Валя</cp:lastModifiedBy>
  <cp:revision>15</cp:revision>
  <dcterms:created xsi:type="dcterms:W3CDTF">2014-05-20T14:16:50Z</dcterms:created>
  <dcterms:modified xsi:type="dcterms:W3CDTF">2020-01-19T18:11:38Z</dcterms:modified>
</cp:coreProperties>
</file>