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86" r:id="rId3"/>
    <p:sldId id="279" r:id="rId4"/>
    <p:sldId id="295" r:id="rId5"/>
    <p:sldId id="256" r:id="rId6"/>
    <p:sldId id="280" r:id="rId7"/>
    <p:sldId id="287" r:id="rId8"/>
    <p:sldId id="257" r:id="rId9"/>
    <p:sldId id="356" r:id="rId10"/>
    <p:sldId id="357" r:id="rId11"/>
    <p:sldId id="358" r:id="rId12"/>
    <p:sldId id="300" r:id="rId13"/>
    <p:sldId id="338" r:id="rId14"/>
    <p:sldId id="291" r:id="rId15"/>
    <p:sldId id="294" r:id="rId16"/>
    <p:sldId id="350" r:id="rId17"/>
    <p:sldId id="351" r:id="rId18"/>
    <p:sldId id="352" r:id="rId19"/>
    <p:sldId id="354" r:id="rId20"/>
    <p:sldId id="337" r:id="rId21"/>
    <p:sldId id="339" r:id="rId22"/>
    <p:sldId id="353" r:id="rId23"/>
    <p:sldId id="348" r:id="rId24"/>
    <p:sldId id="340" r:id="rId25"/>
    <p:sldId id="355" r:id="rId26"/>
    <p:sldId id="341" r:id="rId27"/>
    <p:sldId id="347" r:id="rId28"/>
    <p:sldId id="342" r:id="rId29"/>
    <p:sldId id="344" r:id="rId30"/>
    <p:sldId id="343" r:id="rId31"/>
    <p:sldId id="345" r:id="rId32"/>
    <p:sldId id="292" r:id="rId33"/>
    <p:sldId id="293" r:id="rId34"/>
    <p:sldId id="258" r:id="rId35"/>
    <p:sldId id="302" r:id="rId36"/>
    <p:sldId id="262" r:id="rId37"/>
    <p:sldId id="259" r:id="rId38"/>
    <p:sldId id="304" r:id="rId39"/>
    <p:sldId id="260" r:id="rId40"/>
    <p:sldId id="303" r:id="rId41"/>
    <p:sldId id="306" r:id="rId42"/>
    <p:sldId id="288" r:id="rId43"/>
    <p:sldId id="297" r:id="rId44"/>
    <p:sldId id="289" r:id="rId45"/>
    <p:sldId id="298" r:id="rId46"/>
    <p:sldId id="290" r:id="rId47"/>
    <p:sldId id="261" r:id="rId48"/>
    <p:sldId id="301" r:id="rId49"/>
    <p:sldId id="263" r:id="rId50"/>
    <p:sldId id="305" r:id="rId51"/>
    <p:sldId id="264" r:id="rId52"/>
    <p:sldId id="299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4A8B"/>
    <a:srgbClr val="FF3399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564BE7-CC05-4CAE-9AA8-97589537080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E9805A-D229-4BCE-BAA6-6A24F6D45BD6}">
      <dgm:prSet phldrT="[Текст]" custT="1"/>
      <dgm:spPr/>
      <dgm:t>
        <a:bodyPr/>
        <a:lstStyle/>
        <a:p>
          <a:r>
            <a:rPr lang="uk-UA" sz="4500" dirty="0">
              <a:latin typeface="Times New Roman" panose="02020603050405020304" pitchFamily="18" charset="0"/>
              <a:cs typeface="Times New Roman" panose="02020603050405020304" pitchFamily="18" charset="0"/>
            </a:rPr>
            <a:t>Структура</a:t>
          </a:r>
          <a:endParaRPr lang="ru-RU" sz="4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B89EFB-4C34-4B63-8BCF-98DD0C89231A}" type="parTrans" cxnId="{788C97F0-B113-4FF1-A9D3-5F9A29C517B3}">
      <dgm:prSet/>
      <dgm:spPr/>
      <dgm:t>
        <a:bodyPr/>
        <a:lstStyle/>
        <a:p>
          <a:endParaRPr lang="ru-RU"/>
        </a:p>
      </dgm:t>
    </dgm:pt>
    <dgm:pt modelId="{9F1BC4F5-171E-4C04-9491-01000B8985D4}" type="sibTrans" cxnId="{788C97F0-B113-4FF1-A9D3-5F9A29C517B3}">
      <dgm:prSet/>
      <dgm:spPr/>
      <dgm:t>
        <a:bodyPr/>
        <a:lstStyle/>
        <a:p>
          <a:endParaRPr lang="ru-RU"/>
        </a:p>
      </dgm:t>
    </dgm:pt>
    <dgm:pt modelId="{F127216E-18D5-4E8B-AADE-579A7893E7F4}">
      <dgm:prSet phldrT="[Текст]"/>
      <dgm:spPr/>
      <dgm:t>
        <a:bodyPr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аватар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16EA1-6AFE-4CD6-8F38-5B853843294D}" type="parTrans" cxnId="{64709D58-2080-4A0A-87F6-9B8B69B717D4}">
      <dgm:prSet/>
      <dgm:spPr/>
      <dgm:t>
        <a:bodyPr/>
        <a:lstStyle/>
        <a:p>
          <a:endParaRPr lang="ru-RU"/>
        </a:p>
      </dgm:t>
    </dgm:pt>
    <dgm:pt modelId="{1AFCFD18-0B17-4672-96EB-C0E4333FF815}" type="sibTrans" cxnId="{64709D58-2080-4A0A-87F6-9B8B69B717D4}">
      <dgm:prSet/>
      <dgm:spPr/>
      <dgm:t>
        <a:bodyPr/>
        <a:lstStyle/>
        <a:p>
          <a:endParaRPr lang="ru-RU"/>
        </a:p>
      </dgm:t>
    </dgm:pt>
    <dgm:pt modelId="{3507B9E3-1BBC-4B0C-894D-0C9ABB79A0F0}">
      <dgm:prSet phldrT="[Текст]"/>
      <dgm:spPr/>
      <dgm:t>
        <a:bodyPr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шапка профілю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EDAC62-42DD-444D-A10A-725D9C374663}" type="parTrans" cxnId="{C0B1E3D0-D950-4BA5-94B8-932BCAFC5E91}">
      <dgm:prSet/>
      <dgm:spPr/>
      <dgm:t>
        <a:bodyPr/>
        <a:lstStyle/>
        <a:p>
          <a:endParaRPr lang="ru-RU"/>
        </a:p>
      </dgm:t>
    </dgm:pt>
    <dgm:pt modelId="{EA503E21-452C-4577-8618-E8F01266B9FB}" type="sibTrans" cxnId="{C0B1E3D0-D950-4BA5-94B8-932BCAFC5E91}">
      <dgm:prSet/>
      <dgm:spPr/>
      <dgm:t>
        <a:bodyPr/>
        <a:lstStyle/>
        <a:p>
          <a:endParaRPr lang="ru-RU"/>
        </a:p>
      </dgm:t>
    </dgm:pt>
    <dgm:pt modelId="{CC1C9409-A80E-4957-AFFC-68DAF7673EB4}">
      <dgm:prSet phldrT="[Текст]"/>
      <dgm:spPr/>
      <dgm:t>
        <a:bodyPr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стрічка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73227A-34DB-4033-99D8-437ED534F226}" type="parTrans" cxnId="{98842E33-56D4-4F0F-A9DA-6BD25B967024}">
      <dgm:prSet/>
      <dgm:spPr/>
      <dgm:t>
        <a:bodyPr/>
        <a:lstStyle/>
        <a:p>
          <a:endParaRPr lang="ru-RU"/>
        </a:p>
      </dgm:t>
    </dgm:pt>
    <dgm:pt modelId="{72E31597-BE9D-45A9-885D-0E6995C8F2C3}" type="sibTrans" cxnId="{98842E33-56D4-4F0F-A9DA-6BD25B967024}">
      <dgm:prSet/>
      <dgm:spPr/>
      <dgm:t>
        <a:bodyPr/>
        <a:lstStyle/>
        <a:p>
          <a:endParaRPr lang="ru-RU"/>
        </a:p>
      </dgm:t>
    </dgm:pt>
    <dgm:pt modelId="{6F9EB9EF-34A6-4C71-A8E3-8D6FC96CBF54}">
      <dgm:prSet/>
      <dgm:spPr/>
      <dgm:t>
        <a:bodyPr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інформація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AB1150-6F3B-4192-83DE-CC728E204875}" type="parTrans" cxnId="{E40623DF-54D7-4B76-A159-BAD5447DEE45}">
      <dgm:prSet/>
      <dgm:spPr/>
      <dgm:t>
        <a:bodyPr/>
        <a:lstStyle/>
        <a:p>
          <a:endParaRPr lang="ru-RU"/>
        </a:p>
      </dgm:t>
    </dgm:pt>
    <dgm:pt modelId="{F5EE66D3-576C-41F1-AA7D-6F239676637B}" type="sibTrans" cxnId="{E40623DF-54D7-4B76-A159-BAD5447DEE45}">
      <dgm:prSet/>
      <dgm:spPr/>
      <dgm:t>
        <a:bodyPr/>
        <a:lstStyle/>
        <a:p>
          <a:endParaRPr lang="ru-RU"/>
        </a:p>
      </dgm:t>
    </dgm:pt>
    <dgm:pt modelId="{F976C30B-F2AA-4D0C-BB29-448B295B428A}">
      <dgm:prSet/>
      <dgm:spPr/>
      <dgm:t>
        <a:bodyPr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Фото/відео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C8E8DB-E4B0-4AA6-8377-C71DCE0400E4}" type="parTrans" cxnId="{35E8907B-5966-48AD-9347-68BC34B53F86}">
      <dgm:prSet/>
      <dgm:spPr/>
      <dgm:t>
        <a:bodyPr/>
        <a:lstStyle/>
        <a:p>
          <a:endParaRPr lang="ru-RU"/>
        </a:p>
      </dgm:t>
    </dgm:pt>
    <dgm:pt modelId="{AA246429-D9E1-42C8-A711-EEC2153B9979}" type="sibTrans" cxnId="{35E8907B-5966-48AD-9347-68BC34B53F86}">
      <dgm:prSet/>
      <dgm:spPr/>
      <dgm:t>
        <a:bodyPr/>
        <a:lstStyle/>
        <a:p>
          <a:endParaRPr lang="ru-RU"/>
        </a:p>
      </dgm:t>
    </dgm:pt>
    <dgm:pt modelId="{23F07043-F665-47CC-9920-99E55DA868B5}" type="pres">
      <dgm:prSet presAssocID="{AD564BE7-CC05-4CAE-9AA8-97589537080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26F6946-4CE3-4805-B8DD-FCFE0E351E7F}" type="pres">
      <dgm:prSet presAssocID="{24E9805A-D229-4BCE-BAA6-6A24F6D45BD6}" presName="root1" presStyleCnt="0"/>
      <dgm:spPr/>
    </dgm:pt>
    <dgm:pt modelId="{3CAC7B9F-2630-4E38-B13C-31143C79B5DF}" type="pres">
      <dgm:prSet presAssocID="{24E9805A-D229-4BCE-BAA6-6A24F6D45BD6}" presName="LevelOneTextNode" presStyleLbl="node0" presStyleIdx="0" presStyleCnt="1" custScaleY="72007">
        <dgm:presLayoutVars>
          <dgm:chPref val="3"/>
        </dgm:presLayoutVars>
      </dgm:prSet>
      <dgm:spPr/>
    </dgm:pt>
    <dgm:pt modelId="{04B2D713-168F-46BE-9E35-8BDBA6EF7367}" type="pres">
      <dgm:prSet presAssocID="{24E9805A-D229-4BCE-BAA6-6A24F6D45BD6}" presName="level2hierChild" presStyleCnt="0"/>
      <dgm:spPr/>
    </dgm:pt>
    <dgm:pt modelId="{2568AC0C-716F-49A5-9DD0-946CA8624C4F}" type="pres">
      <dgm:prSet presAssocID="{27116EA1-6AFE-4CD6-8F38-5B853843294D}" presName="conn2-1" presStyleLbl="parChTrans1D2" presStyleIdx="0" presStyleCnt="5"/>
      <dgm:spPr/>
    </dgm:pt>
    <dgm:pt modelId="{19CC674F-E4EE-4A71-9070-6DEBF90BE9B2}" type="pres">
      <dgm:prSet presAssocID="{27116EA1-6AFE-4CD6-8F38-5B853843294D}" presName="connTx" presStyleLbl="parChTrans1D2" presStyleIdx="0" presStyleCnt="5"/>
      <dgm:spPr/>
    </dgm:pt>
    <dgm:pt modelId="{CB195F9E-7177-431A-BD55-AA8BC2E92A04}" type="pres">
      <dgm:prSet presAssocID="{F127216E-18D5-4E8B-AADE-579A7893E7F4}" presName="root2" presStyleCnt="0"/>
      <dgm:spPr/>
    </dgm:pt>
    <dgm:pt modelId="{7C3A865B-C240-41AC-AD9A-1534C2B300A9}" type="pres">
      <dgm:prSet presAssocID="{F127216E-18D5-4E8B-AADE-579A7893E7F4}" presName="LevelTwoTextNode" presStyleLbl="node2" presStyleIdx="0" presStyleCnt="5">
        <dgm:presLayoutVars>
          <dgm:chPref val="3"/>
        </dgm:presLayoutVars>
      </dgm:prSet>
      <dgm:spPr/>
    </dgm:pt>
    <dgm:pt modelId="{0A3529EE-9B33-45D6-BE65-FF3AE19222AB}" type="pres">
      <dgm:prSet presAssocID="{F127216E-18D5-4E8B-AADE-579A7893E7F4}" presName="level3hierChild" presStyleCnt="0"/>
      <dgm:spPr/>
    </dgm:pt>
    <dgm:pt modelId="{92C2BBCE-2B55-4245-942B-A94DCB314167}" type="pres">
      <dgm:prSet presAssocID="{68EDAC62-42DD-444D-A10A-725D9C374663}" presName="conn2-1" presStyleLbl="parChTrans1D2" presStyleIdx="1" presStyleCnt="5"/>
      <dgm:spPr/>
    </dgm:pt>
    <dgm:pt modelId="{7B1A5C92-4BC2-46A3-8CCF-CA1E75527A9D}" type="pres">
      <dgm:prSet presAssocID="{68EDAC62-42DD-444D-A10A-725D9C374663}" presName="connTx" presStyleLbl="parChTrans1D2" presStyleIdx="1" presStyleCnt="5"/>
      <dgm:spPr/>
    </dgm:pt>
    <dgm:pt modelId="{771E5158-D060-4274-A08C-89FCE3917A92}" type="pres">
      <dgm:prSet presAssocID="{3507B9E3-1BBC-4B0C-894D-0C9ABB79A0F0}" presName="root2" presStyleCnt="0"/>
      <dgm:spPr/>
    </dgm:pt>
    <dgm:pt modelId="{A0DA2FEF-65E5-4537-8027-42E4A7D11959}" type="pres">
      <dgm:prSet presAssocID="{3507B9E3-1BBC-4B0C-894D-0C9ABB79A0F0}" presName="LevelTwoTextNode" presStyleLbl="node2" presStyleIdx="1" presStyleCnt="5">
        <dgm:presLayoutVars>
          <dgm:chPref val="3"/>
        </dgm:presLayoutVars>
      </dgm:prSet>
      <dgm:spPr/>
    </dgm:pt>
    <dgm:pt modelId="{254C0329-41CE-423D-B517-23EFC5E8D595}" type="pres">
      <dgm:prSet presAssocID="{3507B9E3-1BBC-4B0C-894D-0C9ABB79A0F0}" presName="level3hierChild" presStyleCnt="0"/>
      <dgm:spPr/>
    </dgm:pt>
    <dgm:pt modelId="{4F15A7AF-1B0E-4EE5-BDDB-CBA1B7C17EAF}" type="pres">
      <dgm:prSet presAssocID="{9473227A-34DB-4033-99D8-437ED534F226}" presName="conn2-1" presStyleLbl="parChTrans1D2" presStyleIdx="2" presStyleCnt="5"/>
      <dgm:spPr/>
    </dgm:pt>
    <dgm:pt modelId="{8B80AF09-ABF2-49EE-B1EF-42B39CF1D81F}" type="pres">
      <dgm:prSet presAssocID="{9473227A-34DB-4033-99D8-437ED534F226}" presName="connTx" presStyleLbl="parChTrans1D2" presStyleIdx="2" presStyleCnt="5"/>
      <dgm:spPr/>
    </dgm:pt>
    <dgm:pt modelId="{0C5DA990-C5DC-4CF2-8D6E-13133460F557}" type="pres">
      <dgm:prSet presAssocID="{CC1C9409-A80E-4957-AFFC-68DAF7673EB4}" presName="root2" presStyleCnt="0"/>
      <dgm:spPr/>
    </dgm:pt>
    <dgm:pt modelId="{B1EF45A3-75A3-4DC8-BE82-0AE60BA4BEE9}" type="pres">
      <dgm:prSet presAssocID="{CC1C9409-A80E-4957-AFFC-68DAF7673EB4}" presName="LevelTwoTextNode" presStyleLbl="node2" presStyleIdx="2" presStyleCnt="5">
        <dgm:presLayoutVars>
          <dgm:chPref val="3"/>
        </dgm:presLayoutVars>
      </dgm:prSet>
      <dgm:spPr/>
    </dgm:pt>
    <dgm:pt modelId="{B90F1C6B-A05D-4F8F-AEBD-2A6655056FB3}" type="pres">
      <dgm:prSet presAssocID="{CC1C9409-A80E-4957-AFFC-68DAF7673EB4}" presName="level3hierChild" presStyleCnt="0"/>
      <dgm:spPr/>
    </dgm:pt>
    <dgm:pt modelId="{19ACEA1C-112E-4525-B279-D46E76F08E87}" type="pres">
      <dgm:prSet presAssocID="{57AB1150-6F3B-4192-83DE-CC728E204875}" presName="conn2-1" presStyleLbl="parChTrans1D2" presStyleIdx="3" presStyleCnt="5"/>
      <dgm:spPr/>
    </dgm:pt>
    <dgm:pt modelId="{77AE2D7A-E36F-490A-8B3B-6C84402876EB}" type="pres">
      <dgm:prSet presAssocID="{57AB1150-6F3B-4192-83DE-CC728E204875}" presName="connTx" presStyleLbl="parChTrans1D2" presStyleIdx="3" presStyleCnt="5"/>
      <dgm:spPr/>
    </dgm:pt>
    <dgm:pt modelId="{37B3B214-01D2-4BB5-B4D4-FDB1CCECEF25}" type="pres">
      <dgm:prSet presAssocID="{6F9EB9EF-34A6-4C71-A8E3-8D6FC96CBF54}" presName="root2" presStyleCnt="0"/>
      <dgm:spPr/>
    </dgm:pt>
    <dgm:pt modelId="{4F66FB9C-BF01-4CAE-A094-C922AE10836E}" type="pres">
      <dgm:prSet presAssocID="{6F9EB9EF-34A6-4C71-A8E3-8D6FC96CBF54}" presName="LevelTwoTextNode" presStyleLbl="node2" presStyleIdx="3" presStyleCnt="5">
        <dgm:presLayoutVars>
          <dgm:chPref val="3"/>
        </dgm:presLayoutVars>
      </dgm:prSet>
      <dgm:spPr/>
    </dgm:pt>
    <dgm:pt modelId="{E625A0F1-F538-4334-A494-33505A1C0A35}" type="pres">
      <dgm:prSet presAssocID="{6F9EB9EF-34A6-4C71-A8E3-8D6FC96CBF54}" presName="level3hierChild" presStyleCnt="0"/>
      <dgm:spPr/>
    </dgm:pt>
    <dgm:pt modelId="{417190A1-0318-431A-B720-342438FF1B47}" type="pres">
      <dgm:prSet presAssocID="{B6C8E8DB-E4B0-4AA6-8377-C71DCE0400E4}" presName="conn2-1" presStyleLbl="parChTrans1D2" presStyleIdx="4" presStyleCnt="5"/>
      <dgm:spPr/>
    </dgm:pt>
    <dgm:pt modelId="{4BBD7A4F-4160-4EAB-A08B-96D706B164FB}" type="pres">
      <dgm:prSet presAssocID="{B6C8E8DB-E4B0-4AA6-8377-C71DCE0400E4}" presName="connTx" presStyleLbl="parChTrans1D2" presStyleIdx="4" presStyleCnt="5"/>
      <dgm:spPr/>
    </dgm:pt>
    <dgm:pt modelId="{AF4E25EA-4B4E-46DC-8372-76245ADA88D9}" type="pres">
      <dgm:prSet presAssocID="{F976C30B-F2AA-4D0C-BB29-448B295B428A}" presName="root2" presStyleCnt="0"/>
      <dgm:spPr/>
    </dgm:pt>
    <dgm:pt modelId="{AE62C0FA-0CBC-482D-9EF8-563AE92C56A3}" type="pres">
      <dgm:prSet presAssocID="{F976C30B-F2AA-4D0C-BB29-448B295B428A}" presName="LevelTwoTextNode" presStyleLbl="node2" presStyleIdx="4" presStyleCnt="5">
        <dgm:presLayoutVars>
          <dgm:chPref val="3"/>
        </dgm:presLayoutVars>
      </dgm:prSet>
      <dgm:spPr/>
    </dgm:pt>
    <dgm:pt modelId="{2C02D22B-2BAA-43F6-8FFA-E78781936400}" type="pres">
      <dgm:prSet presAssocID="{F976C30B-F2AA-4D0C-BB29-448B295B428A}" presName="level3hierChild" presStyleCnt="0"/>
      <dgm:spPr/>
    </dgm:pt>
  </dgm:ptLst>
  <dgm:cxnLst>
    <dgm:cxn modelId="{4281D60A-B719-475F-9CC9-7D329F15D300}" type="presOf" srcId="{AD564BE7-CC05-4CAE-9AA8-975895370808}" destId="{23F07043-F665-47CC-9920-99E55DA868B5}" srcOrd="0" destOrd="0" presId="urn:microsoft.com/office/officeart/2008/layout/HorizontalMultiLevelHierarchy"/>
    <dgm:cxn modelId="{FEDF7512-259D-4585-A708-BC0454FA5603}" type="presOf" srcId="{57AB1150-6F3B-4192-83DE-CC728E204875}" destId="{77AE2D7A-E36F-490A-8B3B-6C84402876EB}" srcOrd="1" destOrd="0" presId="urn:microsoft.com/office/officeart/2008/layout/HorizontalMultiLevelHierarchy"/>
    <dgm:cxn modelId="{3D49531F-9291-4E2B-B2D2-41DDD94D7B2F}" type="presOf" srcId="{F976C30B-F2AA-4D0C-BB29-448B295B428A}" destId="{AE62C0FA-0CBC-482D-9EF8-563AE92C56A3}" srcOrd="0" destOrd="0" presId="urn:microsoft.com/office/officeart/2008/layout/HorizontalMultiLevelHierarchy"/>
    <dgm:cxn modelId="{98842E33-56D4-4F0F-A9DA-6BD25B967024}" srcId="{24E9805A-D229-4BCE-BAA6-6A24F6D45BD6}" destId="{CC1C9409-A80E-4957-AFFC-68DAF7673EB4}" srcOrd="2" destOrd="0" parTransId="{9473227A-34DB-4033-99D8-437ED534F226}" sibTransId="{72E31597-BE9D-45A9-885D-0E6995C8F2C3}"/>
    <dgm:cxn modelId="{24C2DC34-3E51-43AF-9E98-413C57E28B89}" type="presOf" srcId="{27116EA1-6AFE-4CD6-8F38-5B853843294D}" destId="{19CC674F-E4EE-4A71-9070-6DEBF90BE9B2}" srcOrd="1" destOrd="0" presId="urn:microsoft.com/office/officeart/2008/layout/HorizontalMultiLevelHierarchy"/>
    <dgm:cxn modelId="{356C1F37-4B67-4932-8CCB-804B2285B5F4}" type="presOf" srcId="{27116EA1-6AFE-4CD6-8F38-5B853843294D}" destId="{2568AC0C-716F-49A5-9DD0-946CA8624C4F}" srcOrd="0" destOrd="0" presId="urn:microsoft.com/office/officeart/2008/layout/HorizontalMultiLevelHierarchy"/>
    <dgm:cxn modelId="{9AADC13C-1142-4E21-B647-8EBCDBEBA834}" type="presOf" srcId="{68EDAC62-42DD-444D-A10A-725D9C374663}" destId="{7B1A5C92-4BC2-46A3-8CCF-CA1E75527A9D}" srcOrd="1" destOrd="0" presId="urn:microsoft.com/office/officeart/2008/layout/HorizontalMultiLevelHierarchy"/>
    <dgm:cxn modelId="{AFB1443F-582A-4FEC-AD21-C6D5DC22F168}" type="presOf" srcId="{9473227A-34DB-4033-99D8-437ED534F226}" destId="{4F15A7AF-1B0E-4EE5-BDDB-CBA1B7C17EAF}" srcOrd="0" destOrd="0" presId="urn:microsoft.com/office/officeart/2008/layout/HorizontalMultiLevelHierarchy"/>
    <dgm:cxn modelId="{CADB4A40-BCAA-4153-B3A7-E5F6F9C5DC07}" type="presOf" srcId="{F127216E-18D5-4E8B-AADE-579A7893E7F4}" destId="{7C3A865B-C240-41AC-AD9A-1534C2B300A9}" srcOrd="0" destOrd="0" presId="urn:microsoft.com/office/officeart/2008/layout/HorizontalMultiLevelHierarchy"/>
    <dgm:cxn modelId="{CB722B65-153C-41B2-87FF-CCEB4E9C3AB9}" type="presOf" srcId="{B6C8E8DB-E4B0-4AA6-8377-C71DCE0400E4}" destId="{4BBD7A4F-4160-4EAB-A08B-96D706B164FB}" srcOrd="1" destOrd="0" presId="urn:microsoft.com/office/officeart/2008/layout/HorizontalMultiLevelHierarchy"/>
    <dgm:cxn modelId="{EBCD7147-770D-4C36-8733-39DCBD1AB444}" type="presOf" srcId="{24E9805A-D229-4BCE-BAA6-6A24F6D45BD6}" destId="{3CAC7B9F-2630-4E38-B13C-31143C79B5DF}" srcOrd="0" destOrd="0" presId="urn:microsoft.com/office/officeart/2008/layout/HorizontalMultiLevelHierarchy"/>
    <dgm:cxn modelId="{06E3C64A-66F0-4395-A6D1-EE493B9259BD}" type="presOf" srcId="{3507B9E3-1BBC-4B0C-894D-0C9ABB79A0F0}" destId="{A0DA2FEF-65E5-4537-8027-42E4A7D11959}" srcOrd="0" destOrd="0" presId="urn:microsoft.com/office/officeart/2008/layout/HorizontalMultiLevelHierarchy"/>
    <dgm:cxn modelId="{64709D58-2080-4A0A-87F6-9B8B69B717D4}" srcId="{24E9805A-D229-4BCE-BAA6-6A24F6D45BD6}" destId="{F127216E-18D5-4E8B-AADE-579A7893E7F4}" srcOrd="0" destOrd="0" parTransId="{27116EA1-6AFE-4CD6-8F38-5B853843294D}" sibTransId="{1AFCFD18-0B17-4672-96EB-C0E4333FF815}"/>
    <dgm:cxn modelId="{35E8907B-5966-48AD-9347-68BC34B53F86}" srcId="{24E9805A-D229-4BCE-BAA6-6A24F6D45BD6}" destId="{F976C30B-F2AA-4D0C-BB29-448B295B428A}" srcOrd="4" destOrd="0" parTransId="{B6C8E8DB-E4B0-4AA6-8377-C71DCE0400E4}" sibTransId="{AA246429-D9E1-42C8-A711-EEC2153B9979}"/>
    <dgm:cxn modelId="{2C356B90-B80C-4102-B95E-5E191C340495}" type="presOf" srcId="{9473227A-34DB-4033-99D8-437ED534F226}" destId="{8B80AF09-ABF2-49EE-B1EF-42B39CF1D81F}" srcOrd="1" destOrd="0" presId="urn:microsoft.com/office/officeart/2008/layout/HorizontalMultiLevelHierarchy"/>
    <dgm:cxn modelId="{A470F6B5-C80C-4694-908F-6C71FA416DC7}" type="presOf" srcId="{CC1C9409-A80E-4957-AFFC-68DAF7673EB4}" destId="{B1EF45A3-75A3-4DC8-BE82-0AE60BA4BEE9}" srcOrd="0" destOrd="0" presId="urn:microsoft.com/office/officeart/2008/layout/HorizontalMultiLevelHierarchy"/>
    <dgm:cxn modelId="{523055CB-A0AF-4AEF-BF7E-EC4C431E7182}" type="presOf" srcId="{6F9EB9EF-34A6-4C71-A8E3-8D6FC96CBF54}" destId="{4F66FB9C-BF01-4CAE-A094-C922AE10836E}" srcOrd="0" destOrd="0" presId="urn:microsoft.com/office/officeart/2008/layout/HorizontalMultiLevelHierarchy"/>
    <dgm:cxn modelId="{9B09A0D0-9355-4F93-AFFD-13DA8A44A27C}" type="presOf" srcId="{57AB1150-6F3B-4192-83DE-CC728E204875}" destId="{19ACEA1C-112E-4525-B279-D46E76F08E87}" srcOrd="0" destOrd="0" presId="urn:microsoft.com/office/officeart/2008/layout/HorizontalMultiLevelHierarchy"/>
    <dgm:cxn modelId="{C0B1E3D0-D950-4BA5-94B8-932BCAFC5E91}" srcId="{24E9805A-D229-4BCE-BAA6-6A24F6D45BD6}" destId="{3507B9E3-1BBC-4B0C-894D-0C9ABB79A0F0}" srcOrd="1" destOrd="0" parTransId="{68EDAC62-42DD-444D-A10A-725D9C374663}" sibTransId="{EA503E21-452C-4577-8618-E8F01266B9FB}"/>
    <dgm:cxn modelId="{685766D2-E703-4E62-88AF-815D6E66921B}" type="presOf" srcId="{B6C8E8DB-E4B0-4AA6-8377-C71DCE0400E4}" destId="{417190A1-0318-431A-B720-342438FF1B47}" srcOrd="0" destOrd="0" presId="urn:microsoft.com/office/officeart/2008/layout/HorizontalMultiLevelHierarchy"/>
    <dgm:cxn modelId="{E40623DF-54D7-4B76-A159-BAD5447DEE45}" srcId="{24E9805A-D229-4BCE-BAA6-6A24F6D45BD6}" destId="{6F9EB9EF-34A6-4C71-A8E3-8D6FC96CBF54}" srcOrd="3" destOrd="0" parTransId="{57AB1150-6F3B-4192-83DE-CC728E204875}" sibTransId="{F5EE66D3-576C-41F1-AA7D-6F239676637B}"/>
    <dgm:cxn modelId="{788C97F0-B113-4FF1-A9D3-5F9A29C517B3}" srcId="{AD564BE7-CC05-4CAE-9AA8-975895370808}" destId="{24E9805A-D229-4BCE-BAA6-6A24F6D45BD6}" srcOrd="0" destOrd="0" parTransId="{4CB89EFB-4C34-4B63-8BCF-98DD0C89231A}" sibTransId="{9F1BC4F5-171E-4C04-9491-01000B8985D4}"/>
    <dgm:cxn modelId="{A9E0C5F2-E997-40C3-B9AC-CCE004401411}" type="presOf" srcId="{68EDAC62-42DD-444D-A10A-725D9C374663}" destId="{92C2BBCE-2B55-4245-942B-A94DCB314167}" srcOrd="0" destOrd="0" presId="urn:microsoft.com/office/officeart/2008/layout/HorizontalMultiLevelHierarchy"/>
    <dgm:cxn modelId="{B57DFF5A-5115-48E7-8431-4551E0885C92}" type="presParOf" srcId="{23F07043-F665-47CC-9920-99E55DA868B5}" destId="{426F6946-4CE3-4805-B8DD-FCFE0E351E7F}" srcOrd="0" destOrd="0" presId="urn:microsoft.com/office/officeart/2008/layout/HorizontalMultiLevelHierarchy"/>
    <dgm:cxn modelId="{76686614-47F0-496B-A742-65C42BCC3625}" type="presParOf" srcId="{426F6946-4CE3-4805-B8DD-FCFE0E351E7F}" destId="{3CAC7B9F-2630-4E38-B13C-31143C79B5DF}" srcOrd="0" destOrd="0" presId="urn:microsoft.com/office/officeart/2008/layout/HorizontalMultiLevelHierarchy"/>
    <dgm:cxn modelId="{5D9F0933-7E1C-4225-8B16-591D95017607}" type="presParOf" srcId="{426F6946-4CE3-4805-B8DD-FCFE0E351E7F}" destId="{04B2D713-168F-46BE-9E35-8BDBA6EF7367}" srcOrd="1" destOrd="0" presId="urn:microsoft.com/office/officeart/2008/layout/HorizontalMultiLevelHierarchy"/>
    <dgm:cxn modelId="{856AE8F8-69DB-44B3-AE27-C5EFFF0B3BE0}" type="presParOf" srcId="{04B2D713-168F-46BE-9E35-8BDBA6EF7367}" destId="{2568AC0C-716F-49A5-9DD0-946CA8624C4F}" srcOrd="0" destOrd="0" presId="urn:microsoft.com/office/officeart/2008/layout/HorizontalMultiLevelHierarchy"/>
    <dgm:cxn modelId="{378CFDD4-2904-4523-8A62-3D72D424B89D}" type="presParOf" srcId="{2568AC0C-716F-49A5-9DD0-946CA8624C4F}" destId="{19CC674F-E4EE-4A71-9070-6DEBF90BE9B2}" srcOrd="0" destOrd="0" presId="urn:microsoft.com/office/officeart/2008/layout/HorizontalMultiLevelHierarchy"/>
    <dgm:cxn modelId="{EE8BD0FA-9933-419F-8C09-559E329D7F63}" type="presParOf" srcId="{04B2D713-168F-46BE-9E35-8BDBA6EF7367}" destId="{CB195F9E-7177-431A-BD55-AA8BC2E92A04}" srcOrd="1" destOrd="0" presId="urn:microsoft.com/office/officeart/2008/layout/HorizontalMultiLevelHierarchy"/>
    <dgm:cxn modelId="{D2A00B26-A6E8-44CF-BEA5-E19A106CB1F3}" type="presParOf" srcId="{CB195F9E-7177-431A-BD55-AA8BC2E92A04}" destId="{7C3A865B-C240-41AC-AD9A-1534C2B300A9}" srcOrd="0" destOrd="0" presId="urn:microsoft.com/office/officeart/2008/layout/HorizontalMultiLevelHierarchy"/>
    <dgm:cxn modelId="{BDD84B83-B585-44B1-B956-3FE1D29ECBD4}" type="presParOf" srcId="{CB195F9E-7177-431A-BD55-AA8BC2E92A04}" destId="{0A3529EE-9B33-45D6-BE65-FF3AE19222AB}" srcOrd="1" destOrd="0" presId="urn:microsoft.com/office/officeart/2008/layout/HorizontalMultiLevelHierarchy"/>
    <dgm:cxn modelId="{11359D27-C6B7-45F2-9D0B-7DF28A99D23F}" type="presParOf" srcId="{04B2D713-168F-46BE-9E35-8BDBA6EF7367}" destId="{92C2BBCE-2B55-4245-942B-A94DCB314167}" srcOrd="2" destOrd="0" presId="urn:microsoft.com/office/officeart/2008/layout/HorizontalMultiLevelHierarchy"/>
    <dgm:cxn modelId="{D57091DF-7A25-42A2-9082-BBDB5C25B9FA}" type="presParOf" srcId="{92C2BBCE-2B55-4245-942B-A94DCB314167}" destId="{7B1A5C92-4BC2-46A3-8CCF-CA1E75527A9D}" srcOrd="0" destOrd="0" presId="urn:microsoft.com/office/officeart/2008/layout/HorizontalMultiLevelHierarchy"/>
    <dgm:cxn modelId="{B54E1935-F6F2-478A-AC6E-48DAC1DFC027}" type="presParOf" srcId="{04B2D713-168F-46BE-9E35-8BDBA6EF7367}" destId="{771E5158-D060-4274-A08C-89FCE3917A92}" srcOrd="3" destOrd="0" presId="urn:microsoft.com/office/officeart/2008/layout/HorizontalMultiLevelHierarchy"/>
    <dgm:cxn modelId="{46117950-ECCE-45A6-AF24-69FD445AD172}" type="presParOf" srcId="{771E5158-D060-4274-A08C-89FCE3917A92}" destId="{A0DA2FEF-65E5-4537-8027-42E4A7D11959}" srcOrd="0" destOrd="0" presId="urn:microsoft.com/office/officeart/2008/layout/HorizontalMultiLevelHierarchy"/>
    <dgm:cxn modelId="{3AE16FD3-2702-4CEB-A9CB-1C5F8D3E2AAD}" type="presParOf" srcId="{771E5158-D060-4274-A08C-89FCE3917A92}" destId="{254C0329-41CE-423D-B517-23EFC5E8D595}" srcOrd="1" destOrd="0" presId="urn:microsoft.com/office/officeart/2008/layout/HorizontalMultiLevelHierarchy"/>
    <dgm:cxn modelId="{2F772062-4BEB-44C2-83F8-6A8B8290EA66}" type="presParOf" srcId="{04B2D713-168F-46BE-9E35-8BDBA6EF7367}" destId="{4F15A7AF-1B0E-4EE5-BDDB-CBA1B7C17EAF}" srcOrd="4" destOrd="0" presId="urn:microsoft.com/office/officeart/2008/layout/HorizontalMultiLevelHierarchy"/>
    <dgm:cxn modelId="{3C40534E-DB30-4738-A2AF-63C168771958}" type="presParOf" srcId="{4F15A7AF-1B0E-4EE5-BDDB-CBA1B7C17EAF}" destId="{8B80AF09-ABF2-49EE-B1EF-42B39CF1D81F}" srcOrd="0" destOrd="0" presId="urn:microsoft.com/office/officeart/2008/layout/HorizontalMultiLevelHierarchy"/>
    <dgm:cxn modelId="{613CD471-6D3B-48F7-85DA-5D95AAA3A1E7}" type="presParOf" srcId="{04B2D713-168F-46BE-9E35-8BDBA6EF7367}" destId="{0C5DA990-C5DC-4CF2-8D6E-13133460F557}" srcOrd="5" destOrd="0" presId="urn:microsoft.com/office/officeart/2008/layout/HorizontalMultiLevelHierarchy"/>
    <dgm:cxn modelId="{C20C7809-1CB7-4F41-827B-6A6E808FCBEB}" type="presParOf" srcId="{0C5DA990-C5DC-4CF2-8D6E-13133460F557}" destId="{B1EF45A3-75A3-4DC8-BE82-0AE60BA4BEE9}" srcOrd="0" destOrd="0" presId="urn:microsoft.com/office/officeart/2008/layout/HorizontalMultiLevelHierarchy"/>
    <dgm:cxn modelId="{D355AC31-0948-40C3-9CCE-C5DA3B0DD3F4}" type="presParOf" srcId="{0C5DA990-C5DC-4CF2-8D6E-13133460F557}" destId="{B90F1C6B-A05D-4F8F-AEBD-2A6655056FB3}" srcOrd="1" destOrd="0" presId="urn:microsoft.com/office/officeart/2008/layout/HorizontalMultiLevelHierarchy"/>
    <dgm:cxn modelId="{2E9BE915-A453-4988-A49E-B5FD2DBD0F32}" type="presParOf" srcId="{04B2D713-168F-46BE-9E35-8BDBA6EF7367}" destId="{19ACEA1C-112E-4525-B279-D46E76F08E87}" srcOrd="6" destOrd="0" presId="urn:microsoft.com/office/officeart/2008/layout/HorizontalMultiLevelHierarchy"/>
    <dgm:cxn modelId="{248BECDB-A793-4848-A2EC-88346643E3B4}" type="presParOf" srcId="{19ACEA1C-112E-4525-B279-D46E76F08E87}" destId="{77AE2D7A-E36F-490A-8B3B-6C84402876EB}" srcOrd="0" destOrd="0" presId="urn:microsoft.com/office/officeart/2008/layout/HorizontalMultiLevelHierarchy"/>
    <dgm:cxn modelId="{C76FC299-5217-43E0-852F-EF9CBE522C99}" type="presParOf" srcId="{04B2D713-168F-46BE-9E35-8BDBA6EF7367}" destId="{37B3B214-01D2-4BB5-B4D4-FDB1CCECEF25}" srcOrd="7" destOrd="0" presId="urn:microsoft.com/office/officeart/2008/layout/HorizontalMultiLevelHierarchy"/>
    <dgm:cxn modelId="{9E60AD49-31C9-4AD9-B5A6-4A16959A2013}" type="presParOf" srcId="{37B3B214-01D2-4BB5-B4D4-FDB1CCECEF25}" destId="{4F66FB9C-BF01-4CAE-A094-C922AE10836E}" srcOrd="0" destOrd="0" presId="urn:microsoft.com/office/officeart/2008/layout/HorizontalMultiLevelHierarchy"/>
    <dgm:cxn modelId="{B402EBE5-957E-4AAC-9EF9-CCCCAC12B149}" type="presParOf" srcId="{37B3B214-01D2-4BB5-B4D4-FDB1CCECEF25}" destId="{E625A0F1-F538-4334-A494-33505A1C0A35}" srcOrd="1" destOrd="0" presId="urn:microsoft.com/office/officeart/2008/layout/HorizontalMultiLevelHierarchy"/>
    <dgm:cxn modelId="{C78541C0-7DA0-4CDE-8B56-38302B88AC6D}" type="presParOf" srcId="{04B2D713-168F-46BE-9E35-8BDBA6EF7367}" destId="{417190A1-0318-431A-B720-342438FF1B47}" srcOrd="8" destOrd="0" presId="urn:microsoft.com/office/officeart/2008/layout/HorizontalMultiLevelHierarchy"/>
    <dgm:cxn modelId="{6D82BE85-A4D7-43A9-B8BF-C97F166FC2A8}" type="presParOf" srcId="{417190A1-0318-431A-B720-342438FF1B47}" destId="{4BBD7A4F-4160-4EAB-A08B-96D706B164FB}" srcOrd="0" destOrd="0" presId="urn:microsoft.com/office/officeart/2008/layout/HorizontalMultiLevelHierarchy"/>
    <dgm:cxn modelId="{CA00DD88-5667-46A0-96C0-645CF166ABD2}" type="presParOf" srcId="{04B2D713-168F-46BE-9E35-8BDBA6EF7367}" destId="{AF4E25EA-4B4E-46DC-8372-76245ADA88D9}" srcOrd="9" destOrd="0" presId="urn:microsoft.com/office/officeart/2008/layout/HorizontalMultiLevelHierarchy"/>
    <dgm:cxn modelId="{090C644A-7A98-4151-BAA8-2F648FAB06B7}" type="presParOf" srcId="{AF4E25EA-4B4E-46DC-8372-76245ADA88D9}" destId="{AE62C0FA-0CBC-482D-9EF8-563AE92C56A3}" srcOrd="0" destOrd="0" presId="urn:microsoft.com/office/officeart/2008/layout/HorizontalMultiLevelHierarchy"/>
    <dgm:cxn modelId="{B66AE7E1-6F79-4B86-84CC-2F9106C04A83}" type="presParOf" srcId="{AF4E25EA-4B4E-46DC-8372-76245ADA88D9}" destId="{2C02D22B-2BAA-43F6-8FFA-E7878193640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7190A1-0318-431A-B720-342438FF1B47}">
      <dsp:nvSpPr>
        <dsp:cNvPr id="0" name=""/>
        <dsp:cNvSpPr/>
      </dsp:nvSpPr>
      <dsp:spPr>
        <a:xfrm>
          <a:off x="2379810" y="2175669"/>
          <a:ext cx="475616" cy="18125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7808" y="0"/>
              </a:lnTo>
              <a:lnTo>
                <a:pt x="237808" y="1812562"/>
              </a:lnTo>
              <a:lnTo>
                <a:pt x="475616" y="18125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2570770" y="3035102"/>
        <a:ext cx="93696" cy="93696"/>
      </dsp:txXfrm>
    </dsp:sp>
    <dsp:sp modelId="{19ACEA1C-112E-4525-B279-D46E76F08E87}">
      <dsp:nvSpPr>
        <dsp:cNvPr id="0" name=""/>
        <dsp:cNvSpPr/>
      </dsp:nvSpPr>
      <dsp:spPr>
        <a:xfrm>
          <a:off x="2379810" y="2175669"/>
          <a:ext cx="475616" cy="9062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7808" y="0"/>
              </a:lnTo>
              <a:lnTo>
                <a:pt x="237808" y="906281"/>
              </a:lnTo>
              <a:lnTo>
                <a:pt x="475616" y="9062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592030" y="2603222"/>
        <a:ext cx="51175" cy="51175"/>
      </dsp:txXfrm>
    </dsp:sp>
    <dsp:sp modelId="{4F15A7AF-1B0E-4EE5-BDDB-CBA1B7C17EAF}">
      <dsp:nvSpPr>
        <dsp:cNvPr id="0" name=""/>
        <dsp:cNvSpPr/>
      </dsp:nvSpPr>
      <dsp:spPr>
        <a:xfrm>
          <a:off x="2379810" y="2129949"/>
          <a:ext cx="4756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5616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605727" y="2163779"/>
        <a:ext cx="23780" cy="23780"/>
      </dsp:txXfrm>
    </dsp:sp>
    <dsp:sp modelId="{92C2BBCE-2B55-4245-942B-A94DCB314167}">
      <dsp:nvSpPr>
        <dsp:cNvPr id="0" name=""/>
        <dsp:cNvSpPr/>
      </dsp:nvSpPr>
      <dsp:spPr>
        <a:xfrm>
          <a:off x="2379810" y="1269388"/>
          <a:ext cx="475616" cy="906281"/>
        </a:xfrm>
        <a:custGeom>
          <a:avLst/>
          <a:gdLst/>
          <a:ahLst/>
          <a:cxnLst/>
          <a:rect l="0" t="0" r="0" b="0"/>
          <a:pathLst>
            <a:path>
              <a:moveTo>
                <a:pt x="0" y="906281"/>
              </a:moveTo>
              <a:lnTo>
                <a:pt x="237808" y="906281"/>
              </a:lnTo>
              <a:lnTo>
                <a:pt x="237808" y="0"/>
              </a:lnTo>
              <a:lnTo>
                <a:pt x="47561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592030" y="1696941"/>
        <a:ext cx="51175" cy="51175"/>
      </dsp:txXfrm>
    </dsp:sp>
    <dsp:sp modelId="{2568AC0C-716F-49A5-9DD0-946CA8624C4F}">
      <dsp:nvSpPr>
        <dsp:cNvPr id="0" name=""/>
        <dsp:cNvSpPr/>
      </dsp:nvSpPr>
      <dsp:spPr>
        <a:xfrm>
          <a:off x="2379810" y="363107"/>
          <a:ext cx="475616" cy="1812562"/>
        </a:xfrm>
        <a:custGeom>
          <a:avLst/>
          <a:gdLst/>
          <a:ahLst/>
          <a:cxnLst/>
          <a:rect l="0" t="0" r="0" b="0"/>
          <a:pathLst>
            <a:path>
              <a:moveTo>
                <a:pt x="0" y="1812562"/>
              </a:moveTo>
              <a:lnTo>
                <a:pt x="237808" y="1812562"/>
              </a:lnTo>
              <a:lnTo>
                <a:pt x="237808" y="0"/>
              </a:lnTo>
              <a:lnTo>
                <a:pt x="47561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2570770" y="1222540"/>
        <a:ext cx="93696" cy="93696"/>
      </dsp:txXfrm>
    </dsp:sp>
    <dsp:sp modelId="{3CAC7B9F-2630-4E38-B13C-31143C79B5DF}">
      <dsp:nvSpPr>
        <dsp:cNvPr id="0" name=""/>
        <dsp:cNvSpPr/>
      </dsp:nvSpPr>
      <dsp:spPr>
        <a:xfrm rot="16200000">
          <a:off x="643432" y="1813157"/>
          <a:ext cx="2747729" cy="7250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Структура</a:t>
          </a:r>
          <a:endParaRPr lang="ru-RU" sz="4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3432" y="1813157"/>
        <a:ext cx="2747729" cy="725024"/>
      </dsp:txXfrm>
    </dsp:sp>
    <dsp:sp modelId="{7C3A865B-C240-41AC-AD9A-1534C2B300A9}">
      <dsp:nvSpPr>
        <dsp:cNvPr id="0" name=""/>
        <dsp:cNvSpPr/>
      </dsp:nvSpPr>
      <dsp:spPr>
        <a:xfrm>
          <a:off x="2855426" y="594"/>
          <a:ext cx="2378081" cy="7250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аватар</a:t>
          </a:r>
          <a:endParaRPr lang="ru-RU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55426" y="594"/>
        <a:ext cx="2378081" cy="725024"/>
      </dsp:txXfrm>
    </dsp:sp>
    <dsp:sp modelId="{A0DA2FEF-65E5-4537-8027-42E4A7D11959}">
      <dsp:nvSpPr>
        <dsp:cNvPr id="0" name=""/>
        <dsp:cNvSpPr/>
      </dsp:nvSpPr>
      <dsp:spPr>
        <a:xfrm>
          <a:off x="2855426" y="906875"/>
          <a:ext cx="2378081" cy="7250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шапка профілю</a:t>
          </a:r>
          <a:endParaRPr lang="ru-RU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55426" y="906875"/>
        <a:ext cx="2378081" cy="725024"/>
      </dsp:txXfrm>
    </dsp:sp>
    <dsp:sp modelId="{B1EF45A3-75A3-4DC8-BE82-0AE60BA4BEE9}">
      <dsp:nvSpPr>
        <dsp:cNvPr id="0" name=""/>
        <dsp:cNvSpPr/>
      </dsp:nvSpPr>
      <dsp:spPr>
        <a:xfrm>
          <a:off x="2855426" y="1813157"/>
          <a:ext cx="2378081" cy="7250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стрічка</a:t>
          </a:r>
          <a:endParaRPr lang="ru-RU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55426" y="1813157"/>
        <a:ext cx="2378081" cy="725024"/>
      </dsp:txXfrm>
    </dsp:sp>
    <dsp:sp modelId="{4F66FB9C-BF01-4CAE-A094-C922AE10836E}">
      <dsp:nvSpPr>
        <dsp:cNvPr id="0" name=""/>
        <dsp:cNvSpPr/>
      </dsp:nvSpPr>
      <dsp:spPr>
        <a:xfrm>
          <a:off x="2855426" y="2719438"/>
          <a:ext cx="2378081" cy="7250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інформація</a:t>
          </a:r>
          <a:endParaRPr lang="ru-RU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55426" y="2719438"/>
        <a:ext cx="2378081" cy="725024"/>
      </dsp:txXfrm>
    </dsp:sp>
    <dsp:sp modelId="{AE62C0FA-0CBC-482D-9EF8-563AE92C56A3}">
      <dsp:nvSpPr>
        <dsp:cNvPr id="0" name=""/>
        <dsp:cNvSpPr/>
      </dsp:nvSpPr>
      <dsp:spPr>
        <a:xfrm>
          <a:off x="2855426" y="3625719"/>
          <a:ext cx="2378081" cy="7250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Фото/відео</a:t>
          </a:r>
          <a:endParaRPr lang="ru-RU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55426" y="3625719"/>
        <a:ext cx="2378081" cy="7250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A2778B-1900-432C-BA1C-33F7B3F089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C088D8-C354-49EB-9A34-F49CECE92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3C233D-5E5D-4891-A658-6355CBDF3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C907-C06C-4343-9B59-F8FC43CA1EB5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F2A89F-652E-41D1-8B28-3C67B7685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541C90-A840-4EA1-A49A-6FA6EB0F0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FF40-CA2E-419C-9E5C-9B3FD1D5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735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BA832A-FB82-4306-B053-543B66648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2252539-6E58-434D-85E6-740416C36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92BD02-E2E2-4B7E-9825-690A7C73E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C907-C06C-4343-9B59-F8FC43CA1EB5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6909E-4E9D-4F20-B6DD-7706A771C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3BE401-5C18-403B-8F18-D9BD1715D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FF40-CA2E-419C-9E5C-9B3FD1D5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510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A5C63EC-08CD-4BE6-B5D9-3CC7FFB9B8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F24DD5-7043-4785-BAC9-E3366BDE6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310636-AE5B-4744-BA2C-85D1C0BBC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C907-C06C-4343-9B59-F8FC43CA1EB5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377F87-2EBA-478D-A6DE-BDDBADDC1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AA129C-763E-4B1E-8DC5-D001DDAB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FF40-CA2E-419C-9E5C-9B3FD1D5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983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895AD0-B80D-4B28-8759-619DC981F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9A94A9-0728-41E8-B0F5-8A5CAEC1A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25C1A2-73F7-4826-AD92-E6BE9CD5D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C907-C06C-4343-9B59-F8FC43CA1EB5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14DD40-354C-40B0-BA08-FF0EB55F5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3E6841-31CC-4B84-995E-85CEEE18A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FF40-CA2E-419C-9E5C-9B3FD1D5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193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C0F12-78D5-4C23-9BC2-F97C0C645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941D3F-2565-463D-8CFD-5072395EB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EA72AE-0DEA-4BCB-A30E-CC602246B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C907-C06C-4343-9B59-F8FC43CA1EB5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AAF256-1A86-49D0-BE52-FD397F6D9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D9BFEA-FEB4-4CA9-BFF0-53C712B8E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FF40-CA2E-419C-9E5C-9B3FD1D5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08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3824E1-089A-4DCF-ACC8-77D9D1DC5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DCBA62-0134-48C4-A695-56082269EE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2701E5-162C-4CE5-8E45-182D83E70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FD9D26-2F5C-4A46-AC98-84E513577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C907-C06C-4343-9B59-F8FC43CA1EB5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B35642-44C0-4996-94AF-006CDE67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374F52-5563-43D9-A4B3-2AD3CF0EA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FF40-CA2E-419C-9E5C-9B3FD1D5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576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5C242F-DC8C-408A-85CE-A56D72572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C6799B-9A6D-4C4E-8C92-164FD0789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C8F3CB-FF82-4EAC-AB1E-EAD9C3D02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F28336-1FEE-4102-B740-C392FF7655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86BC644-5201-45ED-A89E-DC24D79C58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221480C-7C14-4EDF-A698-B7C3C1BF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C907-C06C-4343-9B59-F8FC43CA1EB5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B5C0F3-2CE6-4C3E-BE91-31C2E1C3D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4581FD-F6DB-41E4-9AAB-0A325D8B0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FF40-CA2E-419C-9E5C-9B3FD1D5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238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B832E2-4444-4CB6-A906-28381BB2A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AE04FA-65BE-4CF9-8DEE-345841898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C907-C06C-4343-9B59-F8FC43CA1EB5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82D7B7F-D229-488B-9DDB-5509C3A61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0CA7CD-DEF2-418B-BFEB-28F8ED4F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FF40-CA2E-419C-9E5C-9B3FD1D5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587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E8107E7-3ABA-4BAF-BAFA-5BDBDFEC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C907-C06C-4343-9B59-F8FC43CA1EB5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49C2FEF-5CA3-41F0-AE60-186F3742D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4F641B-65B9-4D56-8867-4629D6EEC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FF40-CA2E-419C-9E5C-9B3FD1D5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021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2D71CA-AC53-42C1-BD40-DDCBC42F1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5A7CB5-19B6-445A-BC66-058E42266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4EE792-2662-4024-9C9F-F096E4443D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677FD3-9B96-4F73-8BF4-640E485B6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C907-C06C-4343-9B59-F8FC43CA1EB5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7CCBE1-F5CA-4DA8-BE51-51956A56B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79501C-1935-4422-A92A-99B2D61B8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FF40-CA2E-419C-9E5C-9B3FD1D5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267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5EC4B7-20A2-47B3-B0BC-A6998357E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3E30319-46BD-4C2A-B498-C9D1775669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F7E13C-3936-48A4-A55C-7AE2FAA0A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F7C041-2383-4CEA-8087-BDC00115E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C907-C06C-4343-9B59-F8FC43CA1EB5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0EEF25-D5B9-4BCF-A091-FD52203DD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494CF7-6884-4BF2-A1A0-329330974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0FF40-CA2E-419C-9E5C-9B3FD1D5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578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32666-8B8B-4E39-9063-46D3348F3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428F91-99BC-405C-83CA-B5459CB6A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ABF878-083D-4094-A5F1-FF3C9A9B13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DC907-C06C-4343-9B59-F8FC43CA1EB5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6AD9C8-FD49-474C-9D5D-B2EF6CDD0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21A7C4-8183-4201-8AFA-6A9883061B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0FF40-CA2E-419C-9E5C-9B3FD1D5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332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uk.wikipedia.org/wiki/%D0%90%D1%83%D0%B4%D0%B8%D1%82%D0%BE%D1%80%D1%96%D1%8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uk.wikipedia.org/wiki/%D0%9F%D0%BE%D1%88%D1%83%D0%BA%D0%BE%D0%B2%D0%B0_%D1%81%D0%B8%D1%81%D1%82%D0%B5%D0%BC%D0%B0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2D7A9-3B7A-4921-B236-EFF8C97A1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Створення та упаковка торгової сторінки в соціальних мережах 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F12D017-646C-48C5-B3B2-9B43CE0FD1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79" y="2339181"/>
            <a:ext cx="5905500" cy="3324225"/>
          </a:xfrm>
        </p:spPr>
      </p:pic>
    </p:spTree>
    <p:extLst>
      <p:ext uri="{BB962C8B-B14F-4D97-AF65-F5344CB8AC3E}">
        <p14:creationId xmlns:p14="http://schemas.microsoft.com/office/powerpoint/2010/main" val="2362911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64711-9FDF-4AEE-BE00-8ED96DB52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FF3399"/>
                </a:solidFill>
              </a:rPr>
              <a:t>Програма: іконки для актуального</a:t>
            </a:r>
            <a:endParaRPr lang="ru-RU" b="1" dirty="0">
              <a:solidFill>
                <a:srgbClr val="FF3399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CDC99A3-16B2-45A7-B2F4-E0A4E9A99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398" y="1341569"/>
            <a:ext cx="7890665" cy="5151306"/>
          </a:xfrm>
        </p:spPr>
      </p:pic>
    </p:spTree>
    <p:extLst>
      <p:ext uri="{BB962C8B-B14F-4D97-AF65-F5344CB8AC3E}">
        <p14:creationId xmlns:p14="http://schemas.microsoft.com/office/powerpoint/2010/main" val="1633808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0A36F6-8F07-4BFC-B2DD-A12E109D7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24" y="3241472"/>
            <a:ext cx="4506039" cy="34613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1E86D6-DCA5-4409-AD1A-74DC933E4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28" y="2268120"/>
            <a:ext cx="7419910" cy="4115901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569B7C2-682A-4485-834B-7457B75FC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624A8B"/>
                </a:solidFill>
              </a:rPr>
              <a:t>Створення логотипу</a:t>
            </a:r>
            <a:endParaRPr lang="ru-RU" b="1" dirty="0">
              <a:solidFill>
                <a:srgbClr val="624A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492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731456-8DC2-4D65-91B8-5BCE81EC7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403" y="576332"/>
            <a:ext cx="2931535" cy="5305945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42722D-3F77-43C5-B443-A8A338BD3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891" y="520711"/>
            <a:ext cx="3069497" cy="5361567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855AEA-ED38-46C1-9488-5EFA1D8FC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3" y="713064"/>
            <a:ext cx="3683532" cy="4976862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37542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EB0921-1117-4AFE-B241-41DDAE28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925" y="443494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Контент </a:t>
            </a: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Інформаці́йне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напо́внення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са́йту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сторінки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направлений на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кінцевих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користувачів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 tooltip="Аудиторі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аудиторію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яку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розробник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копіює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дотриманням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чинного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законодавства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3BC2C-82BF-48B1-B5F7-438B40304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925" y="2228297"/>
            <a:ext cx="10515600" cy="4351338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контент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імидж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брендинг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залучен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ня (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вовлеченность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воронка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продажів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349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3B0FD1-9153-46F1-9813-2E8F797BA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складові контенту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BF39C-F1F1-4AD6-A684-332E1E8CB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тематики</a:t>
            </a:r>
          </a:p>
          <a:p>
            <a:r>
              <a:rPr lang="uk-UA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конкурентів</a:t>
            </a:r>
          </a:p>
          <a:p>
            <a:r>
              <a:rPr lang="uk-UA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Контент-план</a:t>
            </a:r>
          </a:p>
          <a:p>
            <a:endParaRPr lang="uk-UA" sz="5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5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FCB142-3A56-497A-8504-0F959D1F5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286" y="3905118"/>
            <a:ext cx="5662482" cy="283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2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0F891-CB9B-458C-B551-205BE57AC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 контенту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110F16-E90C-45B1-8EE9-85A200172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533" y="1448120"/>
            <a:ext cx="10515600" cy="4351338"/>
          </a:xfrm>
        </p:spPr>
        <p:txBody>
          <a:bodyPr>
            <a:normAutofit/>
          </a:bodyPr>
          <a:lstStyle/>
          <a:p>
            <a:r>
              <a:rPr lang="uk-UA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Контент, що продає</a:t>
            </a:r>
          </a:p>
          <a:p>
            <a:r>
              <a:rPr lang="uk-UA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Інформаційний контент</a:t>
            </a:r>
          </a:p>
          <a:p>
            <a:r>
              <a:rPr lang="uk-UA" sz="5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Розважальний контент</a:t>
            </a:r>
            <a:endParaRPr lang="ru-RU" sz="5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B3A67B-7F1D-4BC3-949B-AFC2F64CD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516" y="2812316"/>
            <a:ext cx="6201334" cy="438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47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34D78D-8BD6-4677-B2FC-4C3E9076F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успішного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облікового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запису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оптимальним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співвідношенням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рубрик фото : 40%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інформаційний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40%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продає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20%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залучає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A6D81A-610D-4820-B978-52703ACB2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609" y="1448120"/>
            <a:ext cx="8557470" cy="486879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ru-RU" sz="6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40% 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контент,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продає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сприятимуть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створенню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стабільного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потоку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клієнтів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залученню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сторінку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магазину.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продає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контент буде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підвищувати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попит на продукт на ринку</a:t>
            </a:r>
          </a:p>
          <a:p>
            <a:pPr>
              <a:lnSpc>
                <a:spcPct val="170000"/>
              </a:lnSpc>
            </a:pPr>
            <a:r>
              <a:rPr lang="ru-RU" sz="6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40% </a:t>
            </a:r>
            <a:r>
              <a:rPr lang="ru-RU" sz="6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інформаційного</a:t>
            </a:r>
            <a:r>
              <a:rPr lang="ru-RU" sz="6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контенту 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стимулювати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підписки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аккаунт. Даний тип контенту буде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знайомити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потенційних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споживачів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товаром,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пояснювати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унікальна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торгова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пропозиція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бренду,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інформувати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новинки та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відповідати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найактуальніші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лояльності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впізнаваності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70000"/>
              </a:lnSpc>
            </a:pPr>
            <a:r>
              <a:rPr lang="ru-RU" sz="6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20% </a:t>
            </a:r>
            <a:r>
              <a:rPr lang="ru-RU" sz="6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залучення</a:t>
            </a:r>
            <a:r>
              <a:rPr lang="ru-RU" sz="6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контенту 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стимулювати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підписатися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аккаунт, з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подальшою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участю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житті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аккаунта, активного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комментінга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публікацій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даного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контенту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вдасться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підвищувати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підтримувати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залученості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існуючої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аудиторії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привернути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клієнтів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6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змотивуватиїх</a:t>
            </a:r>
            <a:r>
              <a:rPr lang="ru-RU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покупки.</a:t>
            </a:r>
          </a:p>
          <a:p>
            <a:pPr>
              <a:lnSpc>
                <a:spcPct val="170000"/>
              </a:lnSpc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B04F8C-D2EE-4BF6-ABFD-6E97D9824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079" y="3428999"/>
            <a:ext cx="3048922" cy="30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73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7B8CE-577B-49ED-BDD7-65A5FF7A3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751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(40%):     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(20%):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FA191C-0BC3-4DB5-8A30-3FDAAAFAB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51" y="1265009"/>
            <a:ext cx="5914937" cy="5028556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бренду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тренди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поради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стиліста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лаштунками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виробництво,матеріали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для кого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команда бренду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анонси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колекцій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топ рейтинги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вибірки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(топ-5аксесуарів,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поєднуються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сукнею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опитування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голосування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FAQ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підбірка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задаваних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тему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них)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4EE530B-F6AC-47C1-A3F9-7AD899C11B11}"/>
              </a:ext>
            </a:extLst>
          </p:cNvPr>
          <p:cNvSpPr/>
          <p:nvPr/>
        </p:nvSpPr>
        <p:spPr>
          <a:xfrm>
            <a:off x="6554597" y="1265010"/>
            <a:ext cx="5533938" cy="5028556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гіф-анімації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підбір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образу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дівчат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типу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фігури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зовнішності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бекстейдж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репортажної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зйомки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фотозйомок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stop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motion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додаток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наочним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прикладом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поєднання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собою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стильних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образів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/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розпакування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деталях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марафонів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челендж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розіграш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товару /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</a:t>
            </a:r>
          </a:p>
          <a:p>
            <a:pPr>
              <a:lnSpc>
                <a:spcPct val="150000"/>
              </a:lnSpc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генерацію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коментарів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003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32E2E-8E79-417F-B5BD-F89912F1C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Контент направлений на продаж (40%)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35B686-5B32-44D1-BABE-4BAC4CBB0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453" y="1800458"/>
            <a:ext cx="10515600" cy="4351338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фото товару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моделі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локації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фото в деталях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фото-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відгуки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лідерів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думок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та!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них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добірки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тижня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місяця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745CAD-0889-494D-A3B6-0A1E4BD71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545" y="1578946"/>
            <a:ext cx="3181466" cy="31362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4C153E-776B-44FE-B260-AFBE9C6FE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7" t="50000" r="39599" b="29049"/>
          <a:stretch/>
        </p:blipFill>
        <p:spPr>
          <a:xfrm>
            <a:off x="7684315" y="4778560"/>
            <a:ext cx="2340527" cy="184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43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1C2D3C-BE59-4832-A9D6-6520F6666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7011"/>
            <a:ext cx="10515600" cy="1325563"/>
          </a:xfrm>
        </p:spPr>
        <p:txBody>
          <a:bodyPr>
            <a:normAutofit/>
          </a:bodyPr>
          <a:lstStyle/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Сторіз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фото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тривалістю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15 секунд) у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мережах,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перегляду 24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години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Рубрики для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сториз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61A53B-3122-43C4-AED7-F9175648B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6484"/>
            <a:ext cx="5411598" cy="4496210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Корисний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розважальний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контент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методики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Гейміфікація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ігрові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підходи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здогадки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челлендж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голосування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 / товар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цікаві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правдиві-неправдиві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контент 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посиланнями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товари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докази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Відгуки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Фото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передплатників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вашим товаром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Фото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"Постав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7CDAE5C-F1DF-4D7C-96EC-F81E1619EC18}"/>
              </a:ext>
            </a:extLst>
          </p:cNvPr>
          <p:cNvSpPr/>
          <p:nvPr/>
        </p:nvSpPr>
        <p:spPr>
          <a:xfrm>
            <a:off x="6356060" y="1646484"/>
            <a:ext cx="5648586" cy="4197559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Контент направлений на продаж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Товар дня (фото)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Товар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принтами: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кадрів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Огляд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нового / популярного товару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дефіциту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терміновості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розмірах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Анімація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прикладами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образів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Продукт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поверх скриншота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848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FDD67F-F345-469C-BD32-7BFFF56E7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сьогодні можна просунути, через соціальні мережі?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186054-8EA3-4D80-9104-7075D8B5E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Себе, як фахівця;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Себе, як лідера думок (блогера);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Себе, як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фуд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-майстра,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тревл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-блогера, ЗОЖ (ЗСЖ), інтернет-мама, спеціаліст з ремонту, знавець особливостей переїзду і проживання у США (Європі тощо);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Новини;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героя (мема, коміка);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 з мережевого бізнесу;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Власний товар</a:t>
            </a:r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/послуги;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Перепродаж товарів закуплених у виробника.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01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617899-BB9D-403A-864E-3105DE40B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Інші шляхи реклами та інформування у соціальних мережах: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C6354F-F754-4019-A090-64E10A031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 постами розкручених компаній, іменитих користувачів соціальних мереж;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Промокод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Геолокація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популярих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місць;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 у блогерів;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розіграшах;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Взаємна реклама;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масок;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Розсилка;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Коллаборація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57C462-B811-46C9-B389-CDF023F79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119" y="3119656"/>
            <a:ext cx="3295475" cy="247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97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1A30DD-6D6D-4D5E-9FE2-91DA7A5D4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646" y="130895"/>
            <a:ext cx="10515600" cy="1325563"/>
          </a:xfrm>
        </p:spPr>
        <p:txBody>
          <a:bodyPr>
            <a:noAutofit/>
          </a:bodyPr>
          <a:lstStyle/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і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поради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контенту</a:t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тексту:</a:t>
            </a:r>
            <a:br>
              <a:rPr lang="ru-RU" sz="3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F80FDD-3A1C-4722-9449-8BD82BF28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0204"/>
            <a:ext cx="11353800" cy="4351338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 повинен бути написаний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цікаво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привертати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затримувати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відвідувача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70000"/>
              </a:lnSpc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тексті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повинно бути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орфографічних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помилок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друкарських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недоречностей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межах одного тексту (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термінів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одного і того ж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контент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і </a:t>
            </a:r>
            <a:r>
              <a:rPr lang="ru-RU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вміст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заплутати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читача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70000"/>
              </a:lnSpc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 повинен бути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унікальним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 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 tooltip="Пошукова система"/>
              </a:rPr>
              <a:t>пошукових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Пошукова система"/>
              </a:rPr>
              <a:t> систем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Брати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чужий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 і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ставити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сайт,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змінивши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назву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компанії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неправильно. За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ваш сайт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вилучено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баз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пошукових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систем.</a:t>
            </a:r>
          </a:p>
          <a:p>
            <a:pPr>
              <a:lnSpc>
                <a:spcPct val="170000"/>
              </a:lnSpc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оптимізувати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пошукові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додати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органічно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вписати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достатньо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ключових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слів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виразів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70000"/>
              </a:lnSpc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 повинен бути «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читабельним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для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відвідувачів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сайту. Часто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власники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сайту так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прагнуть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оптимізувати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текст,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жоден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відвідувач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винести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одне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речення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Не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захоплюйтеся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70000"/>
              </a:lnSpc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 повинен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виконувати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задану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мету: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інформувати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коли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інформувати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переконувати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коли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переконувати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продавати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коли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продавати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70000"/>
              </a:lnSpc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зручно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розміщувати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сторінці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відвідувач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плутався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великому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масиві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тексту без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єдиного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виділеного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рядка і не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шукав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довго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зображення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яке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описується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тексті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70000"/>
              </a:lnSpc>
            </a:pP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086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2CD606E-EA5E-4A5F-A175-FFD6A619C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60" y="416274"/>
            <a:ext cx="10707557" cy="5845685"/>
          </a:xfrm>
        </p:spPr>
      </p:pic>
    </p:spTree>
    <p:extLst>
      <p:ext uri="{BB962C8B-B14F-4D97-AF65-F5344CB8AC3E}">
        <p14:creationId xmlns:p14="http://schemas.microsoft.com/office/powerpoint/2010/main" val="110572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1D882-B74D-4FB0-99F5-E49346C2A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поради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контенту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фото:</a:t>
            </a:r>
            <a:b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16D152-1E96-4848-902B-C65D88943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921" y="1690688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Насамперед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визначте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фокус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дизайну: треба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другорядним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виділяйте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звернула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першу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кольору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Налаштуйте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бачити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ділиться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кадр та де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знаходяться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Слідкуйте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горизонту.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розміщувати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об’єекти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кадрі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перетині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кадр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виглядатиме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гармонічно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Якість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фото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налаштуваннях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Переконайтеся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достатньо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доступу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фото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виходили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неякісними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117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C1E30-DF73-4D70-8276-4F0E3D1D2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D4EED3A-AA7E-4A4B-BAD5-C89098823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80" y="415203"/>
            <a:ext cx="4898440" cy="608277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292822-F6BB-407E-B8A6-EE476ECC2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640" y="365125"/>
            <a:ext cx="4762500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36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BBA80D0-57E8-4BC7-8D07-01BCF87C2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85" y="132482"/>
            <a:ext cx="4401598" cy="6623916"/>
          </a:xfrm>
        </p:spPr>
      </p:pic>
    </p:spTree>
    <p:extLst>
      <p:ext uri="{BB962C8B-B14F-4D97-AF65-F5344CB8AC3E}">
        <p14:creationId xmlns:p14="http://schemas.microsoft.com/office/powerpoint/2010/main" val="3338803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A57D8F1-A17E-4CEA-A70B-FD201CD99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413" y="433575"/>
            <a:ext cx="4502845" cy="597577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5F5134-A158-4661-AEBA-845FA546C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90" y="1599644"/>
            <a:ext cx="4762500" cy="493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63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99ED2B-C826-450F-A316-92609E830F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/>
          <a:stretch/>
        </p:blipFill>
        <p:spPr>
          <a:xfrm>
            <a:off x="3519959" y="226503"/>
            <a:ext cx="4616014" cy="60736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A4AB9C-A004-4B11-9F56-62CC959C2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459" y="63120"/>
            <a:ext cx="3764119" cy="49318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3AF679-F039-4E78-97DE-077EF9547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21" y="365125"/>
            <a:ext cx="3246409" cy="428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273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9118912-3DFB-4F7E-8654-C75C6D36E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13" y="181382"/>
            <a:ext cx="4207873" cy="481006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54278D-4DCB-4AEC-A24D-933C71954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518" y="511728"/>
            <a:ext cx="5205194" cy="511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393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42B4BA7-044D-4C8F-A3C1-C1858F1B3F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459" y="1825625"/>
            <a:ext cx="2309082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0A3100-6F11-4C3A-A2C3-76F8AF0C7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410" y="0"/>
            <a:ext cx="316718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136B37-AE0E-4DE0-953B-D42DCCCEA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054" y="2457974"/>
            <a:ext cx="3835608" cy="38253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CD8F407-A56E-4703-BC1F-177B2B78A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7" y="150000"/>
            <a:ext cx="4209583" cy="416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97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35F53-7311-44A4-8C73-464021E3A4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0327" y="132462"/>
            <a:ext cx="9144000" cy="2387600"/>
          </a:xfrm>
        </p:spPr>
        <p:txBody>
          <a:bodyPr>
            <a:noAutofit/>
          </a:bodyPr>
          <a:lstStyle/>
          <a:p>
            <a:pPr algn="l"/>
            <a:r>
              <a:rPr lang="ru-RU" sz="36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Акаунт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запис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набір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відомостей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користувач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передає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будь-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комп'ютерній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CEDDCB-9D2E-483E-A4A9-35F79CAFB8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7439" y="2821862"/>
            <a:ext cx="9144000" cy="1655762"/>
          </a:xfrm>
        </p:spPr>
        <p:txBody>
          <a:bodyPr>
            <a:noAutofit/>
          </a:bodyPr>
          <a:lstStyle/>
          <a:p>
            <a:pPr algn="l"/>
            <a:r>
              <a:rPr lang="ru-RU" sz="28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Персональна</a:t>
            </a:r>
            <a:r>
              <a:rPr lang="ru-RU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сторінка</a:t>
            </a:r>
            <a:r>
              <a:rPr lang="ru-RU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приватна 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соціальних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мережах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публікувати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«фото у купальнику»,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описувати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релігійні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погляди,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бажанням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неграмотно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l"/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uk-UA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аблік</a:t>
            </a:r>
            <a:r>
              <a:rPr lang="ru-RU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різновид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мережах. Членом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пабліку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стати будь-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постити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ньому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зазвичай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адміни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Паблік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дотримуватися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умовта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 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мереж.</a:t>
            </a:r>
          </a:p>
        </p:txBody>
      </p:sp>
    </p:spTree>
    <p:extLst>
      <p:ext uri="{BB962C8B-B14F-4D97-AF65-F5344CB8AC3E}">
        <p14:creationId xmlns:p14="http://schemas.microsoft.com/office/powerpoint/2010/main" val="225040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BBFEAD0-02DF-4C9F-84D7-94949B404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359" y="3429000"/>
            <a:ext cx="3038151" cy="306515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BD7BCA-0BB2-40B5-81DF-656150998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359" y="0"/>
            <a:ext cx="2661885" cy="33031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25EFF3-A0CB-42F3-9489-811C49894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718" y="505883"/>
            <a:ext cx="4762500" cy="58462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FC28E1-8683-40D9-9068-7AB7B0F73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4" y="1065402"/>
            <a:ext cx="3451883" cy="424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975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971B9B-52A9-4FF2-9F2F-3FFEDF46D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34" y="236989"/>
            <a:ext cx="3710713" cy="63840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AB579C-6B70-4E72-BF86-F8C3A4C0E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80" y="159391"/>
            <a:ext cx="3471312" cy="638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99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4C8006-FD83-4581-A71C-9D14FB997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59" y="-29362"/>
            <a:ext cx="11845255" cy="1325563"/>
          </a:xfrm>
        </p:spPr>
        <p:txBody>
          <a:bodyPr/>
          <a:lstStyle/>
          <a:p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таке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контент-план і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навіщо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потрібен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623D8D-4A2E-4AF3-9EA9-9AB1037B8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3984"/>
            <a:ext cx="10515600" cy="5075340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ts val="0"/>
              </a:spcBef>
            </a:pPr>
            <a:br>
              <a:rPr lang="ru-RU" dirty="0"/>
            </a:br>
            <a:r>
              <a:rPr lang="ru-RU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Контент-план для </a:t>
            </a:r>
            <a:r>
              <a:rPr lang="ru-RU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соц.мереж</a:t>
            </a:r>
            <a:r>
              <a:rPr lang="ru-RU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складений</a:t>
            </a:r>
            <a:r>
              <a:rPr lang="ru-RU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заздалегідь</a:t>
            </a:r>
            <a:r>
              <a:rPr lang="ru-RU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певний</a:t>
            </a:r>
            <a:r>
              <a:rPr lang="ru-RU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чіткий</a:t>
            </a:r>
            <a:r>
              <a:rPr lang="ru-RU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графік</a:t>
            </a:r>
            <a:r>
              <a:rPr lang="ru-RU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публікацій</a:t>
            </a:r>
            <a:r>
              <a:rPr lang="ru-RU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Bef>
                <a:spcPts val="0"/>
              </a:spcBef>
            </a:pPr>
            <a:endParaRPr lang="ru-RU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Вирішує</a:t>
            </a:r>
            <a:r>
              <a:rPr lang="ru-RU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0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</a:t>
            </a:r>
            <a:r>
              <a:rPr lang="ru-RU" sz="8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організувати</a:t>
            </a: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маркетингу.</a:t>
            </a:r>
            <a:b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0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Проводити знижку до певних подій, сезонності тощо.</a:t>
            </a:r>
          </a:p>
          <a:p>
            <a:pPr marL="0" indent="360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endParaRPr lang="ru-RU" sz="8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0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Легше</a:t>
            </a: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орієнтуватися</a:t>
            </a: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8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виборі</a:t>
            </a: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теми.</a:t>
            </a:r>
            <a:b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0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Чітко</a:t>
            </a: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вибудувати</a:t>
            </a: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послідовність</a:t>
            </a: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публікацій</a:t>
            </a: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0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забути про </a:t>
            </a:r>
            <a:r>
              <a:rPr lang="ru-RU" sz="8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важливі</a:t>
            </a: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дати</a:t>
            </a: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0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Готувати</a:t>
            </a: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фото для </a:t>
            </a:r>
            <a:r>
              <a:rPr lang="ru-RU" sz="8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постів</a:t>
            </a: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завчасно</a:t>
            </a: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0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Швидше</a:t>
            </a: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проводити</a:t>
            </a: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ефективності</a:t>
            </a: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публікацій</a:t>
            </a: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331517-3098-4E0F-A83A-46C072C53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651" y="3217773"/>
            <a:ext cx="5499984" cy="24062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6431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1306BA-2D71-4E8E-89C1-8B09E38CC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0955"/>
            <a:ext cx="10515600" cy="1325563"/>
          </a:xfrm>
        </p:spPr>
        <p:txBody>
          <a:bodyPr>
            <a:noAutofit/>
          </a:bodyPr>
          <a:lstStyle/>
          <a:p>
            <a:r>
              <a:rPr lang="uk-UA" sz="3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Конкуренти у соціальних мережах </a:t>
            </a:r>
            <a:r>
              <a:rPr lang="uk-UA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це пабліки або сторінки, які просувають аналогічні товари або надають аналогічні послуги з використанням функцій соціальних мереж</a:t>
            </a: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B352C1-12BF-42CF-8C59-13FE05A77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r>
              <a:rPr lang="uk-UA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шукати конкурентів</a:t>
            </a:r>
            <a:r>
              <a:rPr lang="uk-UA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пошуком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хештегами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ключовими словами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рекомендаціями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2B16F3-DC24-48FA-B8E3-DF9E922D99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123" y="3429000"/>
            <a:ext cx="60960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53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533FFE-3BB1-40FA-B548-95CAD41C9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 ведеться пошук персоналу через соціальні мережі - ваша сторінка має продавати вас як фахівця/спеціаліста: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D3EE32-CED8-46A8-BE24-E887072C9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5075"/>
            <a:ext cx="10515600" cy="4351338"/>
          </a:xfrm>
        </p:spPr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Професійний контент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Пости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власний контент показати сильні сторони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Хобі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Цитувати новини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Цитувати фахівців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3843E7-F7DE-4D7D-A01E-9633A9087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76" y="3698146"/>
            <a:ext cx="3350207" cy="268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848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A9388C-EC5B-4DCF-8ACF-54EED85D0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46" y="406866"/>
            <a:ext cx="3495693" cy="604007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3B14EE-6BB1-4189-85F3-FB019737C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6866"/>
            <a:ext cx="3374891" cy="6040073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6301956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F65A27-0333-4C1B-9F62-069E6592D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Етапи просування себе як спеціаліста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01D54D-125C-409F-9227-2AB280BAB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143" y="1690688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сторінки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Наповнення сторінки постами, фото та відео, що розкаже про ідею вашого блогу.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Запрошувати підписників</a:t>
            </a:r>
          </a:p>
          <a:p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Бути в темі свого блогу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Надсилати запрошення у повідомлення з інформацією про послуги які ви пропонуєте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Щодня знімати (прокручувати) історії (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сторіз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Демонструвати досягнення (Наприклад спеціаліст з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таргетингу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має показати якість в роботі показати, що він  не зливає бюджет і збільшує продажі (підписників). Привести докази результатів роботи.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AEB07B-D3B8-44CA-A7BC-8D9F3B8D3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346" y="537043"/>
            <a:ext cx="1437563" cy="115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144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47B48C-278C-4B17-B404-7AFBADBEF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професійному пабліку-магазині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2CF7E2-2A4A-4C35-A780-AB423A335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 про товар послугу: повний опис, демонстрація, функціонал, переваги…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роботи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Систематичні знижки, акції, сезонний розпродаж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Ціни, бонуси, сертифікати.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Цікаві факти у сфері вашої діяльності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Копіайтинг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Ефект (до/після, демонстрація на моделі)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1AC44E-B5D2-41AC-9C18-EE07B1B87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593" y="4001294"/>
            <a:ext cx="3350207" cy="268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399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6E52E6-7E11-4279-BB64-B9B86F1F6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07" y="310392"/>
            <a:ext cx="4843265" cy="596876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D85475-4702-44E3-B078-2BB9F3B38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445" y="310392"/>
            <a:ext cx="4125280" cy="40886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5B666F-A00D-40A1-ABEC-999EF11488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913" y="3001161"/>
            <a:ext cx="3706180" cy="370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382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E96654-50E8-40CC-A46D-8A9D82277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279"/>
            <a:ext cx="10515600" cy="1325563"/>
          </a:xfrm>
        </p:spPr>
        <p:txBody>
          <a:bodyPr/>
          <a:lstStyle/>
          <a:p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Бути в темі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649FC8-9DBC-4AB5-81F7-9DEA653CE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281" y="951482"/>
            <a:ext cx="8959442" cy="5313406"/>
          </a:xfrm>
        </p:spPr>
        <p:txBody>
          <a:bodyPr>
            <a:normAutofit lnSpcReduction="1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Аналізувати, наприклад, провідні блоги, фішки, стратегії, кейси новинки і розповісти або протестувати їх в своєму акаунті.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Впроваджувати новинки на свій акаунт, адже в соціальних мережах кожен бажає виділитись.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Чим можу бути корисним: 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написати пост про себе (товар) та його користь.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Спам.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A22075-211E-45E9-A192-4B4718921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143" y="2927757"/>
            <a:ext cx="4404674" cy="1886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3EE5D5-CD39-4CC8-9C6E-E2713ACE6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370" y="693060"/>
            <a:ext cx="3043349" cy="5852594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FA94550C-670D-4491-B668-2DFEDDDF2B15}"/>
              </a:ext>
            </a:extLst>
          </p:cNvPr>
          <p:cNvCxnSpPr/>
          <p:nvPr/>
        </p:nvCxnSpPr>
        <p:spPr>
          <a:xfrm flipH="1">
            <a:off x="3347207" y="3775046"/>
            <a:ext cx="285226" cy="53689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02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D28EC-84B5-4779-A0B2-7F00EF2A6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BB4F306-61B4-4AC9-A35B-2E03537B6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26" y="249657"/>
            <a:ext cx="10763774" cy="6108442"/>
          </a:xfrm>
        </p:spPr>
      </p:pic>
    </p:spTree>
    <p:extLst>
      <p:ext uri="{BB962C8B-B14F-4D97-AF65-F5344CB8AC3E}">
        <p14:creationId xmlns:p14="http://schemas.microsoft.com/office/powerpoint/2010/main" val="42669746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84A732-FAE9-4E79-B63A-09FC94D8E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Якого кольору сукня?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A19345-580C-458C-BE8D-70B77B62D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6" r="50891"/>
          <a:stretch/>
        </p:blipFill>
        <p:spPr>
          <a:xfrm>
            <a:off x="4165169" y="1610686"/>
            <a:ext cx="3544314" cy="499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605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73B20B-E842-45E3-9E49-BCF60C863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23" y="1816420"/>
            <a:ext cx="1051560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uk-UA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привабливого контенту ефективним інструментом є «проблема» і бажано шляхи її вирішення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4875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65B969-9590-4AF6-9AFC-9EF3C845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758" y="356736"/>
            <a:ext cx="10515600" cy="1325563"/>
          </a:xfrm>
        </p:spPr>
        <p:txBody>
          <a:bodyPr/>
          <a:lstStyle/>
          <a:p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Вказати на проблему та методи її вирішення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C92A50-F964-4544-B3C3-68CC922E3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2299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Привести приклад про те, що в соціальних мережах є багато псевдо-спеціалістів , які обіцяють привести клієнтів, збільшити продажі тощо, розкрутити бізнес, але в результаті замовник цього не отримує, я пропоную дійсно результативні послуги, я працював з відомими …… я навчався у практикуючих маркетологів…… результати моїх робіт та відгуки ви можете побачити перейшовши за посиланням… </a:t>
            </a:r>
            <a:r>
              <a:rPr lang="uk-UA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(сторінка)</a:t>
            </a:r>
          </a:p>
          <a:p>
            <a:pPr>
              <a:lnSpc>
                <a:spcPct val="150000"/>
              </a:lnSpc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B6F8616-6E02-4D45-AAF9-B66633A1C6AF}"/>
              </a:ext>
            </a:extLst>
          </p:cNvPr>
          <p:cNvCxnSpPr/>
          <p:nvPr/>
        </p:nvCxnSpPr>
        <p:spPr>
          <a:xfrm>
            <a:off x="6280558" y="3514987"/>
            <a:ext cx="50732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05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7F72B5-461F-40BC-B134-8EC504CD6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Вказати на проблему та методи її вирішення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0B93E7-759C-46C9-B6CF-0ED1D595C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 не вистачає грошей?! Ти мама в декреті, студент, який не має часту на офіційне працевлаштування, працюєш офіційно, але шукаєш додатковий заробіток – тоді тобі до нас! Витрачай всього 2 години щодня і отримуй…. грн на власні потреби і ні в чому собі не відмовляй. Прямо зараз переходь на сторінку і став + під цим постом, щоб дізнатися більше </a:t>
            </a:r>
            <a:r>
              <a:rPr lang="uk-UA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(сторінка)</a:t>
            </a:r>
            <a:endParaRPr lang="ru-RU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8FB8C92-6491-412D-9F69-A63236945C3E}"/>
              </a:ext>
            </a:extLst>
          </p:cNvPr>
          <p:cNvCxnSpPr/>
          <p:nvPr/>
        </p:nvCxnSpPr>
        <p:spPr>
          <a:xfrm>
            <a:off x="1098958" y="2550253"/>
            <a:ext cx="49327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95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875AA-DEE7-42B0-B7C0-65E0B1D5D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Вказати на проблему та методи її вирішення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7BF19D-04FA-4ACD-8664-58F9ED854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0183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 весь час хочеш відкладати кошти на «мрію», але відкладати не виходить або ти постійно витрачаєш відкладені кошти і «мрія» віддаляється від тебе…((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 пропонуємо вигідні вклади на депозитні рахунки з мінімальним ризиком та приємними бонусами.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 можеш відслідковувати всі операції у власному кабінеті.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Вже через рік ти зможеш отримати свої відкладені кошти та відсотки і здійснити свою мрію.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Владай більше – отримай більше!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 на сторінці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F///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(сторінка)</a:t>
            </a:r>
            <a:endParaRPr lang="ru-RU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E203CE2-DDD9-4F96-86D0-33A4C570E218}"/>
              </a:ext>
            </a:extLst>
          </p:cNvPr>
          <p:cNvSpPr/>
          <p:nvPr/>
        </p:nvSpPr>
        <p:spPr>
          <a:xfrm>
            <a:off x="838200" y="1862356"/>
            <a:ext cx="10663106" cy="124996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67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B05146-1658-4939-9007-3011EED8D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14" y="398477"/>
            <a:ext cx="3155028" cy="579462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84A4F16-0CDA-4E54-A139-94616F14E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270" y="398477"/>
            <a:ext cx="3733604" cy="6274965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FD26C4A-03B7-48CA-A75C-FE8186502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719" y="337656"/>
            <a:ext cx="3989883" cy="6396606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D8DD035F-7BF1-4C99-9737-6B17A06191D0}"/>
              </a:ext>
            </a:extLst>
          </p:cNvPr>
          <p:cNvSpPr/>
          <p:nvPr/>
        </p:nvSpPr>
        <p:spPr>
          <a:xfrm>
            <a:off x="7625719" y="1082179"/>
            <a:ext cx="3900880" cy="1627465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91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4A0762-52F7-4A48-A1A8-359B27431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 СПЕЦІАЛІСТА З ІНТЕРНЕТ МАРКЕТИНГУ, який просуває себе як фахівця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DBAAC7-2D9F-4005-835A-47193A752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143" y="1911093"/>
            <a:ext cx="6715858" cy="437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564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58FB7-1739-4B39-BC9A-222770178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 для потенційних клієнтів є важливим аналізувати (ціни, якість), купувати не спонтанно, отримувати супровідні бонуси, детальну інформацію, мати вигоду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7314EF-1AC2-491A-8F6D-8D85708BB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021" y="1892210"/>
            <a:ext cx="10515600" cy="4860925"/>
          </a:xfrm>
        </p:spPr>
        <p:txBody>
          <a:bodyPr>
            <a:norm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Варто наголошувати та зазначити, що ви кваліфікаційний працівник і знаєте, що одна й та сама реклама може не діяти на один і той самий бізнес 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вказуєте обов'язково на проблему яку ви можете вирішити.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Вказуєте, що ви як Спеціаліст вмієте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підібрати вид реклами і цільову аудиторію для ефективного просування товару (пабліку)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Вказуєте, що ви вже налаштували рекламу 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20-ти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(зазначаєте показники в цифрах)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компаніям, які сьогодні успішно просувають свої пабліки і товари в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мережах 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Пропонуєте провести безкоштовний аудит пабліку, або розбір сторінки у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мережах і розказати про перспективи розкрутки, якщо цікаво -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поставте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плюс (проголосуйте в опитуванні…) – вказуєте, що не треба відразу платити ….безкоштовна консультація - таким чином справляєте позитивне враження до себе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265F618-CA4A-4DE4-BB85-3A1C5D522F00}"/>
              </a:ext>
            </a:extLst>
          </p:cNvPr>
          <p:cNvCxnSpPr>
            <a:cxnSpLocks/>
          </p:cNvCxnSpPr>
          <p:nvPr/>
        </p:nvCxnSpPr>
        <p:spPr>
          <a:xfrm>
            <a:off x="4009938" y="5293453"/>
            <a:ext cx="218952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97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CA2585-597E-4DCA-B1D2-20971C542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21" y="794758"/>
            <a:ext cx="2976956" cy="51018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1B0878-DF4A-483A-8D67-CB6227341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041" y="971650"/>
            <a:ext cx="3359586" cy="4613832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93DB8F-5547-4422-9538-B81D70F296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021" y="971650"/>
            <a:ext cx="2935551" cy="4613832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950D56A3-CB8D-4E3D-834A-3DD57B060803}"/>
              </a:ext>
            </a:extLst>
          </p:cNvPr>
          <p:cNvCxnSpPr/>
          <p:nvPr/>
        </p:nvCxnSpPr>
        <p:spPr>
          <a:xfrm>
            <a:off x="4555222" y="1828800"/>
            <a:ext cx="189591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D4F5B45E-F3AE-4404-9D05-6E755A9E607B}"/>
              </a:ext>
            </a:extLst>
          </p:cNvPr>
          <p:cNvCxnSpPr/>
          <p:nvPr/>
        </p:nvCxnSpPr>
        <p:spPr>
          <a:xfrm>
            <a:off x="1368804" y="4632121"/>
            <a:ext cx="189591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80EBDF15-AE21-47E9-896F-E7F5BBBC254D}"/>
              </a:ext>
            </a:extLst>
          </p:cNvPr>
          <p:cNvCxnSpPr/>
          <p:nvPr/>
        </p:nvCxnSpPr>
        <p:spPr>
          <a:xfrm>
            <a:off x="9388678" y="1276525"/>
            <a:ext cx="189591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24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AE850E-31FF-421B-BF04-7AFA4BE25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Приваблення аудиторії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7C4B6B-39A1-43F7-97B1-4D6BB9510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 створили і наповнили свою сторінку, розсилаєте систематично рекламу і знімаєте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сторіз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щоб щодня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інформаувати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своїх підписників про свою діяльність – але клієнтів немає – що робити?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соціальних мережах надзвичайно 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висока конкуренція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виділитись?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C7D254-FB5B-4682-A9B8-91E088D09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347" y="3167543"/>
            <a:ext cx="3217178" cy="321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44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365E8-F838-4FDA-80C1-54D34F8F6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1387" y="688582"/>
            <a:ext cx="9144000" cy="2145134"/>
          </a:xfrm>
        </p:spPr>
        <p:txBody>
          <a:bodyPr>
            <a:noAutofit/>
          </a:bodyPr>
          <a:lstStyle/>
          <a:p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 краще обрати для просування товару у соціальних мережах?</a:t>
            </a:r>
            <a:b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Власна сторінка або створити паблік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D445B90-0571-4D2E-99A4-4CFE58C388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053141"/>
              </p:ext>
            </p:extLst>
          </p:nvPr>
        </p:nvGraphicFramePr>
        <p:xfrm>
          <a:off x="1736521" y="3253141"/>
          <a:ext cx="8356367" cy="257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3366">
                  <a:extLst>
                    <a:ext uri="{9D8B030D-6E8A-4147-A177-3AD203B41FA5}">
                      <a16:colId xmlns:a16="http://schemas.microsoft.com/office/drawing/2014/main" val="3180783197"/>
                    </a:ext>
                  </a:extLst>
                </a:gridCol>
                <a:gridCol w="4253001">
                  <a:extLst>
                    <a:ext uri="{9D8B030D-6E8A-4147-A177-3AD203B41FA5}">
                      <a16:colId xmlns:a16="http://schemas.microsoft.com/office/drawing/2014/main" val="8781709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Паблік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Власна сторінка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247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Наявність ресурсів для просування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вимагає додаткових ресурсів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023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поширення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вірусного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контенту та </a:t>
                      </a:r>
                      <a:r>
                        <a:rPr lang="ru-RU" sz="18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вірусного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маркетингу.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 можливість писати повідомлення підписникам, додавати в підписники інших користувачів.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727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Розвинутий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функціонал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можливості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таргетингу та </a:t>
                      </a:r>
                      <a:r>
                        <a:rPr lang="ru-RU" sz="18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інших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корисних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18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зручних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опцій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Рідко</a:t>
                      </a:r>
                      <a:r>
                        <a:rPr lang="uk-UA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з*являється у стрічці новин, охоплення та перегляди  мінімальні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7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702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CE125D-2550-43EF-9D31-2B963728E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</a:t>
            </a:r>
            <a:r>
              <a:rPr lang="uk-UA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5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лятися</a:t>
            </a:r>
            <a:r>
              <a:rPr lang="ru-RU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8E4C58-90F8-49A0-A8F1-3423A6530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популярність</a:t>
            </a:r>
          </a:p>
          <a:p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особливості</a:t>
            </a:r>
          </a:p>
          <a:p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незвичайність</a:t>
            </a:r>
          </a:p>
          <a:p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переваги та недоліки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6163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DF885A-DC90-43D0-93B3-0FA5C77EF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виділитись і просунути свій акаунт – як знайти клієнтів безкоштовно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A14251-6A67-4851-B993-A780F3B10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Блогери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Колаборація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Обмін рекламою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обговореннях, блогах   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Лайки на сторінках потенційних клієнтів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Коментарі на сторінках потенційних клієнтів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Пошук по тегам та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геолокації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Лайктайм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SFS –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скріншот від блогерів</a:t>
            </a:r>
          </a:p>
          <a:p>
            <a:pPr marL="0" indent="0">
              <a:buNone/>
            </a:pP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авая фигурная скобка 3">
            <a:extLst>
              <a:ext uri="{FF2B5EF4-FFF2-40B4-BE49-F238E27FC236}">
                <a16:creationId xmlns:a16="http://schemas.microsoft.com/office/drawing/2014/main" id="{2AD0D494-6FC8-4081-88DE-09B4CC9A3DEA}"/>
              </a:ext>
            </a:extLst>
          </p:cNvPr>
          <p:cNvSpPr/>
          <p:nvPr/>
        </p:nvSpPr>
        <p:spPr>
          <a:xfrm>
            <a:off x="7753350" y="2000250"/>
            <a:ext cx="476250" cy="3733800"/>
          </a:xfrm>
          <a:prstGeom prst="rightBrace">
            <a:avLst>
              <a:gd name="adj1" fmla="val 8333"/>
              <a:gd name="adj2" fmla="val 44898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9BD29F57-2827-4D7E-B3EC-C86C78C5D118}"/>
              </a:ext>
            </a:extLst>
          </p:cNvPr>
          <p:cNvSpPr/>
          <p:nvPr/>
        </p:nvSpPr>
        <p:spPr>
          <a:xfrm>
            <a:off x="8439150" y="2324100"/>
            <a:ext cx="2705100" cy="3086100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Вхід і візуальний аналіз вашого контенту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6902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1DFB1C-2E79-4E16-BF72-8A4BB0788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50" y="677411"/>
            <a:ext cx="3903578" cy="550317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A9388C-EC5B-4DCF-8ACF-54EED85D0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943" y="408963"/>
            <a:ext cx="3495693" cy="604007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3B14EE-6BB1-4189-85F3-FB019737C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765" y="408963"/>
            <a:ext cx="3263709" cy="6040072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075174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236712-3AF5-4025-9610-6C112CF0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88" y="323180"/>
            <a:ext cx="10515600" cy="1325563"/>
          </a:xfrm>
        </p:spPr>
        <p:txBody>
          <a:bodyPr/>
          <a:lstStyle/>
          <a:p>
            <a:pPr algn="ctr"/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Переваги пабліку для просування бізнесу 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0BA2A6-E9C0-46B8-A29F-304D2FF77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мережах,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 запустити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таргетовану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рекламу.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залучати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користувачів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утримувати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існуючих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аблік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входить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довіру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паблік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офф-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магазин,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користуючись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налаштуваннями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геолокації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957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249B2-73E1-4EB9-8951-AA81B13E4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створити паблік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AABD78-E4D4-4154-98DC-58B496EA3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вкладці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натиснути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посилання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</a:p>
          <a:p>
            <a:pPr>
              <a:lnSpc>
                <a:spcPct val="150000"/>
              </a:lnSpc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вибрати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тип, тематику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підтип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типу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залежить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чином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паблік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знаходитимуть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пошуку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>
              <a:lnSpc>
                <a:spcPct val="150000"/>
              </a:lnSpc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пункт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заповнити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аватар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посилання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блоки.</a:t>
            </a:r>
          </a:p>
        </p:txBody>
      </p:sp>
    </p:spTree>
    <p:extLst>
      <p:ext uri="{BB962C8B-B14F-4D97-AF65-F5344CB8AC3E}">
        <p14:creationId xmlns:p14="http://schemas.microsoft.com/office/powerpoint/2010/main" val="2245802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58CB8B-C7EE-42FD-A00E-46C18A3CB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2049" y="110792"/>
            <a:ext cx="8658138" cy="952457"/>
          </a:xfrm>
        </p:spPr>
        <p:txBody>
          <a:bodyPr/>
          <a:lstStyle/>
          <a:p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та вигляд сторінки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78F399-6BA5-46DC-AFC9-31C40C7D7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858" y="2089878"/>
            <a:ext cx="11778142" cy="4768122"/>
          </a:xfrm>
        </p:spPr>
        <p:txBody>
          <a:bodyPr>
            <a:normAutofit lnSpcReduction="10000"/>
          </a:bodyPr>
          <a:lstStyle/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Сторінка має зацікавити і створити перше враження про вас як спеціаліста або про ваш товар, який ви бажаєте через цю сторінку реалізувати, тобто щоб з першого погляду користувач (клієнт) мав уявлення про те, що ви хотіли йому донести, через свій акаунт.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2AF1D8E8-A9E8-450B-BA5C-1775333176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76782"/>
              </p:ext>
            </p:extLst>
          </p:nvPr>
        </p:nvGraphicFramePr>
        <p:xfrm>
          <a:off x="2172049" y="926159"/>
          <a:ext cx="6888293" cy="4351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248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E530AE-26A0-4D62-96D8-65ECC86B2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1053" y="233130"/>
            <a:ext cx="9144000" cy="924551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та вигляд сторінки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8E3F4C-BCE7-45BD-994E-ACE130328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306" y="1266737"/>
            <a:ext cx="2513190" cy="544865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BFF90DB-C89A-4F13-A89A-4CBBD1387404}"/>
              </a:ext>
            </a:extLst>
          </p:cNvPr>
          <p:cNvSpPr/>
          <p:nvPr/>
        </p:nvSpPr>
        <p:spPr>
          <a:xfrm>
            <a:off x="1567428" y="1784199"/>
            <a:ext cx="6096000" cy="378206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Нікнейм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ватар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 профілю</a:t>
            </a:r>
          </a:p>
          <a:p>
            <a:pPr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ктуальне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онтент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6AB3D6DD-78CE-40DC-BE36-B1E993C72438}"/>
              </a:ext>
            </a:extLst>
          </p:cNvPr>
          <p:cNvSpPr/>
          <p:nvPr/>
        </p:nvSpPr>
        <p:spPr>
          <a:xfrm>
            <a:off x="8707772" y="1510018"/>
            <a:ext cx="1350628" cy="369116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CFABBDEE-603A-4039-BAC3-0DB9329C2E54}"/>
              </a:ext>
            </a:extLst>
          </p:cNvPr>
          <p:cNvCxnSpPr/>
          <p:nvPr/>
        </p:nvCxnSpPr>
        <p:spPr>
          <a:xfrm flipV="1">
            <a:off x="3523376" y="1661020"/>
            <a:ext cx="4957894" cy="461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6C0BA111-E0B1-4B69-A651-926C3A7E2BCF}"/>
              </a:ext>
            </a:extLst>
          </p:cNvPr>
          <p:cNvCxnSpPr>
            <a:cxnSpLocks/>
          </p:cNvCxnSpPr>
          <p:nvPr/>
        </p:nvCxnSpPr>
        <p:spPr>
          <a:xfrm flipV="1">
            <a:off x="2705534" y="2181138"/>
            <a:ext cx="5453772" cy="328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C3CC52C2-75FE-4F7F-9822-BACFEC32F6D5}"/>
              </a:ext>
            </a:extLst>
          </p:cNvPr>
          <p:cNvCxnSpPr>
            <a:cxnSpLocks/>
          </p:cNvCxnSpPr>
          <p:nvPr/>
        </p:nvCxnSpPr>
        <p:spPr>
          <a:xfrm flipV="1">
            <a:off x="3201412" y="2632887"/>
            <a:ext cx="5070133" cy="230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F1D01217-A8CA-4148-B924-DDF92DD5CAEE}"/>
              </a:ext>
            </a:extLst>
          </p:cNvPr>
          <p:cNvCxnSpPr>
            <a:cxnSpLocks/>
          </p:cNvCxnSpPr>
          <p:nvPr/>
        </p:nvCxnSpPr>
        <p:spPr>
          <a:xfrm flipV="1">
            <a:off x="3314392" y="3287797"/>
            <a:ext cx="4957153" cy="44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45E73943-D2EE-4000-AEDB-163267425A78}"/>
              </a:ext>
            </a:extLst>
          </p:cNvPr>
          <p:cNvCxnSpPr>
            <a:cxnSpLocks/>
          </p:cNvCxnSpPr>
          <p:nvPr/>
        </p:nvCxnSpPr>
        <p:spPr>
          <a:xfrm>
            <a:off x="2820098" y="3720801"/>
            <a:ext cx="5338466" cy="497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2A8CB699-DF37-4CE8-A70E-5BC593737644}"/>
              </a:ext>
            </a:extLst>
          </p:cNvPr>
          <p:cNvCxnSpPr>
            <a:cxnSpLocks/>
          </p:cNvCxnSpPr>
          <p:nvPr/>
        </p:nvCxnSpPr>
        <p:spPr>
          <a:xfrm>
            <a:off x="2560041" y="4145013"/>
            <a:ext cx="5417889" cy="930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188ACDF6-2B16-4FB4-B3AC-326675EDA9D3}"/>
              </a:ext>
            </a:extLst>
          </p:cNvPr>
          <p:cNvSpPr/>
          <p:nvPr/>
        </p:nvSpPr>
        <p:spPr>
          <a:xfrm>
            <a:off x="8158564" y="2509708"/>
            <a:ext cx="1327902" cy="182460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725CE38-AFD3-47CC-A493-58DB002EBBDF}"/>
              </a:ext>
            </a:extLst>
          </p:cNvPr>
          <p:cNvSpPr/>
          <p:nvPr/>
        </p:nvSpPr>
        <p:spPr>
          <a:xfrm>
            <a:off x="8271545" y="2815347"/>
            <a:ext cx="2021747" cy="733196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B08CD62-5CD1-44A2-8EF6-5E4045A02747}"/>
              </a:ext>
            </a:extLst>
          </p:cNvPr>
          <p:cNvSpPr/>
          <p:nvPr/>
        </p:nvSpPr>
        <p:spPr>
          <a:xfrm>
            <a:off x="8158564" y="3993160"/>
            <a:ext cx="2513190" cy="614084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44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6624</TotalTime>
  <Words>1749</Words>
  <Application>Microsoft Office PowerPoint</Application>
  <PresentationFormat>Широкоэкранный</PresentationFormat>
  <Paragraphs>251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7" baseType="lpstr">
      <vt:lpstr>Arial</vt:lpstr>
      <vt:lpstr>Calibri</vt:lpstr>
      <vt:lpstr>Calibri Light</vt:lpstr>
      <vt:lpstr>Times New Roman</vt:lpstr>
      <vt:lpstr>Тема Office</vt:lpstr>
      <vt:lpstr>Тема: Створення та упаковка торгової сторінки в соціальних мережах </vt:lpstr>
      <vt:lpstr>Що сьогодні можна просунути, через соціальні мережі?</vt:lpstr>
      <vt:lpstr>Акаунт - це запис, що містить набір відомостей, які користувач передає будь-якої комп'ютерній системі. </vt:lpstr>
      <vt:lpstr>Презентация PowerPoint</vt:lpstr>
      <vt:lpstr>Що краще обрати для просування товару у соціальних мережах? Власна сторінка або створити паблік</vt:lpstr>
      <vt:lpstr>Переваги пабліку для просування бізнесу </vt:lpstr>
      <vt:lpstr>Як створити паблік</vt:lpstr>
      <vt:lpstr>Структура та вигляд сторінки</vt:lpstr>
      <vt:lpstr>Структура та вигляд сторінки</vt:lpstr>
      <vt:lpstr>Програма: іконки для актуального</vt:lpstr>
      <vt:lpstr>Створення логотипу</vt:lpstr>
      <vt:lpstr>Презентация PowerPoint</vt:lpstr>
      <vt:lpstr>Контент - Інформаці́йне напо́внення са́йту (сторінки), інформація чи досвід, який направлений на кінцевих користувачів чи аудиторію, яку розробник складає самостійно або копіює з дотриманням чинного законодавства.</vt:lpstr>
      <vt:lpstr>Основні складові контенту</vt:lpstr>
      <vt:lpstr>Види контенту</vt:lpstr>
      <vt:lpstr>Для успішного облікового запису оптимальним співвідношенням рубрик фото : 40% інформаційний, 40% продає і 20% залучає. </vt:lpstr>
      <vt:lpstr>Інформаційний (40%):       Залучений (20%): </vt:lpstr>
      <vt:lpstr>Контент направлений на продаж (40%)</vt:lpstr>
      <vt:lpstr>Сторіз - фото чи короткі відео (тривалістю до 15 секунд) у соціальних мережах, які доступні для перегляду 24 години.  Рубрики для сториз: </vt:lpstr>
      <vt:lpstr>Інші шляхи реклами та інформування у соціальних мережах:</vt:lpstr>
      <vt:lpstr>Правила і поради щодо якості контенту щодо тексту: </vt:lpstr>
      <vt:lpstr>Презентация PowerPoint</vt:lpstr>
      <vt:lpstr>Правила і поради щодо якості контенту щодо фото: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Що таке контент-план і навіщо він потрібен</vt:lpstr>
      <vt:lpstr>Конкуренти у соціальних мережах – це пабліки або сторінки, які просувають аналогічні товари або надають аналогічні послуги з використанням функцій соціальних мереж</vt:lpstr>
      <vt:lpstr>Часто ведеться пошук персоналу через соціальні мережі - ваша сторінка має продавати вас як фахівця/спеціаліста:</vt:lpstr>
      <vt:lpstr>Презентация PowerPoint</vt:lpstr>
      <vt:lpstr>Етапи просування себе як спеціаліста</vt:lpstr>
      <vt:lpstr>У професійному пабліку-магазині</vt:lpstr>
      <vt:lpstr>Презентация PowerPoint</vt:lpstr>
      <vt:lpstr>Бути в темі</vt:lpstr>
      <vt:lpstr>Якого кольору сукня?</vt:lpstr>
      <vt:lpstr>Для привабливого контенту ефективним інструментом є «проблема» і бажано шляхи її вирішення</vt:lpstr>
      <vt:lpstr>Вказати на проблему та методи її вирішення</vt:lpstr>
      <vt:lpstr>Вказати на проблему та методи її вирішення</vt:lpstr>
      <vt:lpstr>Вказати на проблему та методи її вирішення</vt:lpstr>
      <vt:lpstr>Презентация PowerPoint</vt:lpstr>
      <vt:lpstr>ПРИКЛАД СПЕЦІАЛІСТА З ІНТЕРНЕТ МАРКЕТИНГУ, який просуває себе як фахівця</vt:lpstr>
      <vt:lpstr>Сьогодні для потенційних клієнтів є важливим аналізувати (ціни, якість), купувати не спонтанно, отримувати супровідні бонуси, детальну інформацію, мати вигоду</vt:lpstr>
      <vt:lpstr>Презентация PowerPoint</vt:lpstr>
      <vt:lpstr>Приваблення аудиторії</vt:lpstr>
      <vt:lpstr>Виділятися!</vt:lpstr>
      <vt:lpstr>Як виділитись і просунути свій акаунт – як знайти клієнтів безкоштовно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Власна сторінка або створити паблік паблік – це коли є гроші на просування, якщо коштів немає краще створити звичайну сторінку</dc:title>
  <dc:creator>Komp</dc:creator>
  <cp:lastModifiedBy>Komp</cp:lastModifiedBy>
  <cp:revision>121</cp:revision>
  <dcterms:created xsi:type="dcterms:W3CDTF">2020-09-20T15:20:55Z</dcterms:created>
  <dcterms:modified xsi:type="dcterms:W3CDTF">2020-10-13T08:26:59Z</dcterms:modified>
</cp:coreProperties>
</file>