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Людина у творчості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Масюк Олег Петрович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41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64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Історичні передумови усвідомлення творчості: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666999"/>
            <a:ext cx="7664836" cy="3124201"/>
          </a:xfrm>
        </p:spPr>
        <p:txBody>
          <a:bodyPr/>
          <a:lstStyle/>
          <a:p>
            <a:pPr algn="just"/>
            <a:r>
              <a:rPr lang="uk-UA" dirty="0" smtClean="0"/>
              <a:t> Як відображення саморуху творення історії існування людини в момент, коли вона здатна почати усвідомлювати себе в стані розділення та одночасного утримання в полі;</a:t>
            </a:r>
          </a:p>
          <a:p>
            <a:pPr algn="just"/>
            <a:r>
              <a:rPr lang="uk-UA" dirty="0" smtClean="0"/>
              <a:t> коли людина перетнула межу, що відокремлювала її як істоту, яка творить своє життя несвідомо, але практично, завдяки дії сили, що використовує її як знаряддя для творчості, і вступила в царину </a:t>
            </a:r>
            <a:r>
              <a:rPr lang="uk-UA" i="1" dirty="0" smtClean="0"/>
              <a:t>історії;</a:t>
            </a:r>
          </a:p>
          <a:p>
            <a:pPr algn="just"/>
            <a:r>
              <a:rPr lang="uk-UA" dirty="0" smtClean="0"/>
              <a:t>Перехід від індивідуальної та колективної свідомості.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42" y="1984933"/>
            <a:ext cx="22479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Теорія</a:t>
            </a:r>
            <a:r>
              <a:rPr lang="ru-RU" b="1" dirty="0"/>
              <a:t> </a:t>
            </a:r>
            <a:r>
              <a:rPr lang="ru-RU" b="1" dirty="0" err="1" smtClean="0"/>
              <a:t>космогенезу</a:t>
            </a:r>
            <a:r>
              <a:rPr lang="ru-RU" b="1" dirty="0" smtClean="0"/>
              <a:t> Т. де </a:t>
            </a:r>
            <a:r>
              <a:rPr lang="ru-RU" b="1" dirty="0"/>
              <a:t>Шардена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6213" y="2226469"/>
            <a:ext cx="5860084" cy="365534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16344" y="2183221"/>
            <a:ext cx="4604280" cy="576262"/>
          </a:xfrm>
        </p:spPr>
        <p:txBody>
          <a:bodyPr/>
          <a:lstStyle/>
          <a:p>
            <a:r>
              <a:rPr lang="ru-RU" dirty="0" err="1"/>
              <a:t>П'єр</a:t>
            </a:r>
            <a:r>
              <a:rPr lang="ru-RU" dirty="0"/>
              <a:t> </a:t>
            </a:r>
            <a:r>
              <a:rPr lang="ru-RU" dirty="0" err="1"/>
              <a:t>Теяр</a:t>
            </a:r>
            <a:r>
              <a:rPr lang="ru-RU" dirty="0"/>
              <a:t> де Шарден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966846" y="3004366"/>
            <a:ext cx="1860983" cy="25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7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</a:t>
            </a:r>
            <a:r>
              <a:rPr lang="uk-UA" dirty="0" err="1" smtClean="0"/>
              <a:t>ілька</a:t>
            </a:r>
            <a:r>
              <a:rPr lang="uk-UA" dirty="0" smtClean="0"/>
              <a:t> важливих питань: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Але що ж про творчість? Вона у зв’язку з означеним переходом стає неодмінним і постійним супутником людської діяльності.</a:t>
            </a:r>
          </a:p>
          <a:p>
            <a:pPr algn="just"/>
            <a:r>
              <a:rPr lang="uk-UA" dirty="0" smtClean="0"/>
              <a:t>Проблема, яку тепер потрібно буде вирішувати людині протягом наступної історії, –це проблема її власного походження і її власного призначення. Тобто це проблема її назви (або її імені). </a:t>
            </a:r>
          </a:p>
          <a:p>
            <a:pPr algn="just"/>
            <a:r>
              <a:rPr lang="uk-UA" dirty="0" smtClean="0"/>
              <a:t> Людина –</a:t>
            </a:r>
            <a:r>
              <a:rPr lang="uk-UA" i="1" dirty="0" smtClean="0"/>
              <a:t>учасник чи спостерігач</a:t>
            </a:r>
            <a:r>
              <a:rPr lang="uk-UA" dirty="0" smtClean="0"/>
              <a:t>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029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координатами творчості є гносеологія, естетика та мораль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089" y="2230394"/>
            <a:ext cx="5737182" cy="3124201"/>
          </a:xfrm>
        </p:spPr>
        <p:txBody>
          <a:bodyPr/>
          <a:lstStyle/>
          <a:p>
            <a:pPr algn="just"/>
            <a:r>
              <a:rPr lang="uk-UA" i="1" dirty="0" smtClean="0"/>
              <a:t>Велич не в тому, щоб удаватися до крайнощів, а в тому, щоб торкатися двох крайнощів водночас і заповнювати проміжок між ними.</a:t>
            </a:r>
            <a:r>
              <a:rPr lang="uk-UA" dirty="0" smtClean="0"/>
              <a:t> </a:t>
            </a:r>
            <a:r>
              <a:rPr lang="uk-UA" i="1" dirty="0" smtClean="0"/>
              <a:t>Тільки наприкінці праці стає зрозуміло, із чого треба було почати.</a:t>
            </a:r>
          </a:p>
          <a:p>
            <a:pPr algn="just"/>
            <a:r>
              <a:rPr lang="uk-UA" i="1" dirty="0" smtClean="0"/>
              <a:t>Отже, творчість – це спроба позбутись зразка.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232" y="2097001"/>
            <a:ext cx="3387822" cy="3390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9162" y="5824152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Блез</a:t>
            </a:r>
            <a:r>
              <a:rPr lang="uk-UA" dirty="0" smtClean="0"/>
              <a:t> </a:t>
            </a:r>
            <a:r>
              <a:rPr lang="uk-UA" dirty="0"/>
              <a:t>П</a:t>
            </a:r>
            <a:r>
              <a:rPr lang="uk-UA" dirty="0" smtClean="0"/>
              <a:t>аскаль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72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Творчість на межі добра і зла: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333" y="2749378"/>
            <a:ext cx="3880791" cy="2769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7935" y="2627870"/>
            <a:ext cx="43994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Добра як норма та стандарт існування;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Зло постає органічним продовженням одночасності творення та осмислення творення; 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Оцінка трансформації людиною навколишнього світу.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437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Утілізація</a:t>
            </a:r>
            <a:r>
              <a:rPr lang="uk-UA" dirty="0" smtClean="0"/>
              <a:t> смислів неможлива: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/>
              <a:t>одна інформація може посісти місце в певному смисловому просторі, тільки витиснувши чи зруйнувавши іншу. До того ж обов’язковим при «перевантажуванні» її є втрата чи викривлення відносно попереднього її стану.  </a:t>
            </a:r>
            <a:endParaRPr lang="uk-UA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97360" y="2514600"/>
            <a:ext cx="4604280" cy="576262"/>
          </a:xfrm>
        </p:spPr>
        <p:txBody>
          <a:bodyPr/>
          <a:lstStyle/>
          <a:p>
            <a:r>
              <a:rPr lang="ru-RU" dirty="0" err="1"/>
              <a:t>Норберт</a:t>
            </a:r>
            <a:r>
              <a:rPr lang="ru-RU" dirty="0"/>
              <a:t> </a:t>
            </a:r>
            <a:r>
              <a:rPr lang="ru-RU" dirty="0" err="1"/>
              <a:t>Вінер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98663" y="3547964"/>
            <a:ext cx="1820700" cy="1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3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Творчість нової 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666999"/>
            <a:ext cx="6981095" cy="3124201"/>
          </a:xfrm>
        </p:spPr>
        <p:txBody>
          <a:bodyPr/>
          <a:lstStyle/>
          <a:p>
            <a:pPr algn="just"/>
            <a:r>
              <a:rPr lang="uk-UA" i="1" dirty="0" smtClean="0"/>
              <a:t>Я зрозумів: в усякій оцінці йдеться про певну перспективу: про збереження індивіда, громади, раси, держави, церкви, віри, культури. Через відкидання того факту, що немає жодної іншої оцінки, крім заснованої на перспективах, усе кишить суперечливими оцінками, а отже, і суперечливими пристрастями в людині.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719" y="2839827"/>
            <a:ext cx="2414831" cy="3157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2811" y="2248930"/>
            <a:ext cx="246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Фрідріх Ніцше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66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Слово як елемент творчості: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666999"/>
            <a:ext cx="7096425" cy="3124201"/>
          </a:xfrm>
        </p:spPr>
        <p:txBody>
          <a:bodyPr/>
          <a:lstStyle/>
          <a:p>
            <a:pPr algn="just"/>
            <a:r>
              <a:rPr lang="uk-UA" dirty="0" smtClean="0"/>
              <a:t>з урахуванням сутності категорії </a:t>
            </a:r>
            <a:r>
              <a:rPr lang="uk-UA" i="1" dirty="0" err="1" smtClean="0"/>
              <a:t>дазайн</a:t>
            </a:r>
            <a:r>
              <a:rPr lang="uk-UA" i="1" dirty="0" smtClean="0"/>
              <a:t> </a:t>
            </a:r>
            <a:r>
              <a:rPr lang="uk-UA" dirty="0" smtClean="0"/>
              <a:t>(філософська категорія Гайдеггера, що означає «ось (тут)буття»), яка розкривається </a:t>
            </a:r>
            <a:r>
              <a:rPr lang="uk-UA" dirty="0" err="1" smtClean="0"/>
              <a:t>екзистенціалами</a:t>
            </a:r>
            <a:r>
              <a:rPr lang="uk-UA" dirty="0" smtClean="0"/>
              <a:t>: тривога, самотність, страх та ін. Якщо загальний смисл категорії </a:t>
            </a:r>
            <a:r>
              <a:rPr lang="uk-UA" i="1" dirty="0" err="1" smtClean="0"/>
              <a:t>дазайн</a:t>
            </a:r>
            <a:r>
              <a:rPr lang="uk-UA" i="1" dirty="0" smtClean="0"/>
              <a:t> </a:t>
            </a:r>
            <a:r>
              <a:rPr lang="uk-UA" dirty="0" smtClean="0"/>
              <a:t>розуміти як здатність сущого запитувати про буття та очевидність того, що здатність ця належить саме людині, то категорія </a:t>
            </a:r>
            <a:r>
              <a:rPr lang="uk-UA" i="1" dirty="0" smtClean="0"/>
              <a:t>надія </a:t>
            </a:r>
            <a:r>
              <a:rPr lang="uk-UA" dirty="0" smtClean="0"/>
              <a:t>відкриває і нове </a:t>
            </a:r>
            <a:r>
              <a:rPr lang="uk-UA" dirty="0" err="1" smtClean="0"/>
              <a:t>дискурсивно</a:t>
            </a:r>
            <a:r>
              <a:rPr lang="uk-UA" dirty="0" smtClean="0"/>
              <a:t>-смислове поле.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93" y="2640099"/>
            <a:ext cx="3285067" cy="31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35</TotalTime>
  <Words>417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Сетка</vt:lpstr>
      <vt:lpstr>Людина у творчості</vt:lpstr>
      <vt:lpstr>Історичні передумови усвідомлення творчості:</vt:lpstr>
      <vt:lpstr>Теорія космогенезу Т. де Шардена</vt:lpstr>
      <vt:lpstr>Декілька важливих питань:</vt:lpstr>
      <vt:lpstr>координатами творчості є гносеологія, естетика та мораль. </vt:lpstr>
      <vt:lpstr>Творчість на межі добра і зла:</vt:lpstr>
      <vt:lpstr>Утілізація смислів неможлива:</vt:lpstr>
      <vt:lpstr>Творчість нової людини</vt:lpstr>
      <vt:lpstr>Слово як елемент творчості:</vt:lpstr>
      <vt:lpstr>Дякую за увагу!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Людина у творчості</dc:title>
  <dc:creator>Учетная запись Майкрософт</dc:creator>
  <cp:lastModifiedBy>Учетная запись Майкрософт</cp:lastModifiedBy>
  <cp:revision>4</cp:revision>
  <dcterms:created xsi:type="dcterms:W3CDTF">2024-01-19T18:07:08Z</dcterms:created>
  <dcterms:modified xsi:type="dcterms:W3CDTF">2024-01-19T18:42:34Z</dcterms:modified>
</cp:coreProperties>
</file>