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EA828-A779-45EC-9208-0578CED72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74A32E-AB96-4329-8243-CC88E8DC8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28BAC-0474-4049-96C4-0CB76AD6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468-3F3E-416F-AF52-3BCE0542D3BE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B1E14-7A7A-4A7B-A761-5B11D1D6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A11C2D-683F-4016-8799-0A4DC65C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B5DE-8FF8-4824-BBF5-14A2E270B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8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BF31C-A1A6-4D2D-9740-659CB28E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C61E78-7198-412A-A35F-78407DAB4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A58CF-314C-4245-BC60-4FD737CF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468-3F3E-416F-AF52-3BCE0542D3BE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12D6B-B17D-4C2A-9CF2-EBB4F97C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3063C-6958-4CC8-866B-B393A0A6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B5DE-8FF8-4824-BBF5-14A2E270B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2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086BDD-1F8C-4B58-B781-AF2DB24A2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BDACB0-66EC-44F2-A4FA-3F0ACE753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074168-5E3E-4A30-B6F4-359A8FC4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468-3F3E-416F-AF52-3BCE0542D3BE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092F1D-FC78-4E79-979E-D470E91B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A8861-D7A8-48F2-960A-1BE94DDF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B5DE-8FF8-4824-BBF5-14A2E270B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0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DF166-192C-499C-AAC4-E7A6BE3E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FE222-20AD-4109-B818-0B920E2A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1316C-B351-4B48-BD30-368EBFE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468-3F3E-416F-AF52-3BCE0542D3BE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8C8892-92B2-4A7F-8AF4-F31F5972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99945-2F1B-4158-80D9-A8478EF4B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B5DE-8FF8-4824-BBF5-14A2E270B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8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A7CDD-41B5-41E6-B374-3BCD8BEA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39F5D5-3DDD-40D9-90AE-15E24DBB3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9C7BAC-B1A7-4258-B0BB-7145C261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468-3F3E-416F-AF52-3BCE0542D3BE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2DC592-0A6E-4660-83E4-68637B01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56041-CD9E-44AB-9682-57D5C5D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B5DE-8FF8-4824-BBF5-14A2E270B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30088-1534-420C-90C9-B854C238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865E57-92D9-4256-8E0C-292F4A033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86596B-885D-4A73-84B5-991253659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3002DE-DC41-4346-8D59-C4B40A08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468-3F3E-416F-AF52-3BCE0542D3BE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B9829-470E-4393-8E70-47B77098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53619D-1FCA-40DE-9848-5EAC43CA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B5DE-8FF8-4824-BBF5-14A2E270B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0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EB65-E943-4187-8C1A-C2814DB1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3B797-7714-4FE2-943F-31B29F8DB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8D9794-CC32-44E2-9727-EB8FA1B96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461F57-B643-42A9-99A0-B5526501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3C653A-4D93-4779-A0AB-1CDC74F32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5EF14-658D-4E61-B3FB-448B838A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468-3F3E-416F-AF52-3BCE0542D3BE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E93382-EC2D-40D0-A122-E0E585EA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A57B2D-EA0F-47CB-9B0F-69D9FD1E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B5DE-8FF8-4824-BBF5-14A2E270B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6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A182D-E573-4CED-8C32-0DAF5E47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F8A383-BF59-4853-9523-8B729B05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468-3F3E-416F-AF52-3BCE0542D3BE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EA4F6F-A16E-4DE4-B85E-8CF45849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153B6-4AC5-4838-9EB9-EF3DF50E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B5DE-8FF8-4824-BBF5-14A2E270B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5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13D909-E3F5-4B65-A238-4FB41DDB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468-3F3E-416F-AF52-3BCE0542D3BE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19F119-FC24-4CA4-9939-5A137AFA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D0FD8-0B9E-4799-9104-55350211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B5DE-8FF8-4824-BBF5-14A2E270B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6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CB78A-CBC4-4B26-9401-E7FF31E7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7B795-CFFE-478F-822F-CC411B15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A86CF2-C1DD-49C2-8139-626C585EE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B3DB10-FE2A-4945-99AF-861B7F68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468-3F3E-416F-AF52-3BCE0542D3BE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EA5EF3-08DE-44FE-82F8-AF8727CF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0D0668-E9B4-4D5B-A34F-27E12939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B5DE-8FF8-4824-BBF5-14A2E270B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8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C1D16-EEAB-450F-82C4-CDA089D9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2D14E6-E893-4CBE-BBEB-954FF28F0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0EA291-159C-4E85-9C36-6DAA74F13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BDC64B-7E76-4782-83E7-720637FB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468-3F3E-416F-AF52-3BCE0542D3BE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90B515-60F1-4E36-A29C-3ED2B1FA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2AD85E-F6AB-4981-AB97-C413B32C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B5DE-8FF8-4824-BBF5-14A2E270B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9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F58A8-590B-4652-9E33-E115929C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723C7E-B696-40C8-B746-D4DB9A1EC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11959B-73A5-48F7-AA87-C131E321D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A468-3F3E-416F-AF52-3BCE0542D3BE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5FB71-14E0-49D8-8AEF-08C284483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69FD0-5D73-4963-8273-69B17546B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B5DE-8FF8-4824-BBF5-14A2E270B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3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61283-5923-4F29-9A26-F82B87E75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9C0E68-B569-441B-9855-1AF0FF518C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C7817D-12A6-4F7A-9E31-964451B64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85" y="213064"/>
            <a:ext cx="5255581" cy="63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3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06AD2-4226-4992-B6F1-7807EE50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989FC9-9980-4B76-B5A6-28A417C1D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8" y="-198783"/>
            <a:ext cx="8256104" cy="6811618"/>
          </a:xfrm>
        </p:spPr>
      </p:pic>
    </p:spTree>
    <p:extLst>
      <p:ext uri="{BB962C8B-B14F-4D97-AF65-F5344CB8AC3E}">
        <p14:creationId xmlns:p14="http://schemas.microsoft.com/office/powerpoint/2010/main" val="364183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AA37C-C594-4817-AE79-D379FC941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DB7597-3CB4-4CE0-A21A-CD7E35D0A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76" y="-891263"/>
            <a:ext cx="7261316" cy="7749263"/>
          </a:xfrm>
        </p:spPr>
      </p:pic>
    </p:spTree>
    <p:extLst>
      <p:ext uri="{BB962C8B-B14F-4D97-AF65-F5344CB8AC3E}">
        <p14:creationId xmlns:p14="http://schemas.microsoft.com/office/powerpoint/2010/main" val="8950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7CCEB-A9E9-41F0-A10B-9AC90D85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ADA593-4B1A-4477-BEE6-E338650DB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5" y="-286523"/>
            <a:ext cx="7513982" cy="6952366"/>
          </a:xfrm>
        </p:spPr>
      </p:pic>
    </p:spTree>
    <p:extLst>
      <p:ext uri="{BB962C8B-B14F-4D97-AF65-F5344CB8AC3E}">
        <p14:creationId xmlns:p14="http://schemas.microsoft.com/office/powerpoint/2010/main" val="143006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377C9-8542-404E-A143-DEB5CB82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35801A-4197-48F6-89FB-B06311A12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90428"/>
            <a:ext cx="9143999" cy="6562163"/>
          </a:xfrm>
        </p:spPr>
      </p:pic>
    </p:spTree>
    <p:extLst>
      <p:ext uri="{BB962C8B-B14F-4D97-AF65-F5344CB8AC3E}">
        <p14:creationId xmlns:p14="http://schemas.microsoft.com/office/powerpoint/2010/main" val="183464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5A650-E0C7-4AFD-BCD4-CDAFF4B1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85754D-A27F-4523-BC43-D62915413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4" y="-384313"/>
            <a:ext cx="7761645" cy="7103165"/>
          </a:xfrm>
        </p:spPr>
      </p:pic>
    </p:spTree>
    <p:extLst>
      <p:ext uri="{BB962C8B-B14F-4D97-AF65-F5344CB8AC3E}">
        <p14:creationId xmlns:p14="http://schemas.microsoft.com/office/powerpoint/2010/main" val="149053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65FC8-56D8-46A5-91AE-57D77529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94CB0D-62BE-4AA8-B260-16ACA029C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444077"/>
            <a:ext cx="8295861" cy="7136425"/>
          </a:xfrm>
        </p:spPr>
      </p:pic>
    </p:spTree>
    <p:extLst>
      <p:ext uri="{BB962C8B-B14F-4D97-AF65-F5344CB8AC3E}">
        <p14:creationId xmlns:p14="http://schemas.microsoft.com/office/powerpoint/2010/main" val="358162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9727D-FBA5-478C-8239-9D94C1E1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61BB1B-34D7-4004-AA8C-175ECD1D8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04" y="-776215"/>
            <a:ext cx="7566992" cy="7052472"/>
          </a:xfrm>
        </p:spPr>
      </p:pic>
    </p:spTree>
    <p:extLst>
      <p:ext uri="{BB962C8B-B14F-4D97-AF65-F5344CB8AC3E}">
        <p14:creationId xmlns:p14="http://schemas.microsoft.com/office/powerpoint/2010/main" val="386629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FAE12-3B19-49D0-A01C-E3354763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B4D4BA-014C-4BDA-A309-C57C02CE6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8" y="-1007164"/>
            <a:ext cx="8640076" cy="9090990"/>
          </a:xfrm>
        </p:spPr>
      </p:pic>
    </p:spTree>
    <p:extLst>
      <p:ext uri="{BB962C8B-B14F-4D97-AF65-F5344CB8AC3E}">
        <p14:creationId xmlns:p14="http://schemas.microsoft.com/office/powerpoint/2010/main" val="60633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4BC6D-01D6-4A3E-BCAE-6077D989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145A74-BE47-4F72-A9D8-1590D39F9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70" y="238539"/>
            <a:ext cx="6175513" cy="6427304"/>
          </a:xfrm>
        </p:spPr>
      </p:pic>
    </p:spTree>
    <p:extLst>
      <p:ext uri="{BB962C8B-B14F-4D97-AF65-F5344CB8AC3E}">
        <p14:creationId xmlns:p14="http://schemas.microsoft.com/office/powerpoint/2010/main" val="231112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CEAF1-6A5C-4195-B303-1468E736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D1FC5D-F3FF-4DDB-9CEC-509B16923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10" y="365124"/>
            <a:ext cx="6917634" cy="6313971"/>
          </a:xfrm>
        </p:spPr>
      </p:pic>
    </p:spTree>
    <p:extLst>
      <p:ext uri="{BB962C8B-B14F-4D97-AF65-F5344CB8AC3E}">
        <p14:creationId xmlns:p14="http://schemas.microsoft.com/office/powerpoint/2010/main" val="91083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C633-7B05-4A12-B5B2-0E211D40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F1AA70-9A02-44BA-8A04-0E573EC1D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57" y="-630044"/>
            <a:ext cx="8176591" cy="7122919"/>
          </a:xfrm>
        </p:spPr>
      </p:pic>
    </p:spTree>
    <p:extLst>
      <p:ext uri="{BB962C8B-B14F-4D97-AF65-F5344CB8AC3E}">
        <p14:creationId xmlns:p14="http://schemas.microsoft.com/office/powerpoint/2010/main" val="301804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A4CC3-093C-433B-9D5B-65FAEF3C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31C1E1-5F34-4F13-BD5E-7CC167590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31" y="-179033"/>
            <a:ext cx="6944139" cy="6671907"/>
          </a:xfrm>
        </p:spPr>
      </p:pic>
    </p:spTree>
    <p:extLst>
      <p:ext uri="{BB962C8B-B14F-4D97-AF65-F5344CB8AC3E}">
        <p14:creationId xmlns:p14="http://schemas.microsoft.com/office/powerpoint/2010/main" val="8927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1572C-B0CC-4EBB-823B-36DB34E7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A2852C-2730-468B-8B0A-CAB47C704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6" y="-467636"/>
            <a:ext cx="7977808" cy="7199739"/>
          </a:xfrm>
        </p:spPr>
      </p:pic>
    </p:spTree>
    <p:extLst>
      <p:ext uri="{BB962C8B-B14F-4D97-AF65-F5344CB8AC3E}">
        <p14:creationId xmlns:p14="http://schemas.microsoft.com/office/powerpoint/2010/main" val="346295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377A6-BB12-4F5D-9B9B-9CF399A0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AB86057-87AD-482F-843F-E52A2C42A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96" y="-583096"/>
            <a:ext cx="8097078" cy="7075971"/>
          </a:xfrm>
        </p:spPr>
      </p:pic>
    </p:spTree>
    <p:extLst>
      <p:ext uri="{BB962C8B-B14F-4D97-AF65-F5344CB8AC3E}">
        <p14:creationId xmlns:p14="http://schemas.microsoft.com/office/powerpoint/2010/main" val="196030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34525-676A-4819-9353-0FE019DC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46DD74-18CC-4750-9326-BBF4FA59D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6" y="-702365"/>
            <a:ext cx="7553739" cy="7447722"/>
          </a:xfrm>
        </p:spPr>
      </p:pic>
    </p:spTree>
    <p:extLst>
      <p:ext uri="{BB962C8B-B14F-4D97-AF65-F5344CB8AC3E}">
        <p14:creationId xmlns:p14="http://schemas.microsoft.com/office/powerpoint/2010/main" val="318931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91D8C-75C8-49F1-BA7D-B27A63B3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AB822C-18ED-46AA-A82F-637B2DDD1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17" y="43310"/>
            <a:ext cx="8494643" cy="6635786"/>
          </a:xfrm>
        </p:spPr>
      </p:pic>
    </p:spTree>
    <p:extLst>
      <p:ext uri="{BB962C8B-B14F-4D97-AF65-F5344CB8AC3E}">
        <p14:creationId xmlns:p14="http://schemas.microsoft.com/office/powerpoint/2010/main" val="2203384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Пиптюк</dc:creator>
  <cp:lastModifiedBy>Павел Пиптюк</cp:lastModifiedBy>
  <cp:revision>2</cp:revision>
  <dcterms:created xsi:type="dcterms:W3CDTF">2020-03-02T11:45:00Z</dcterms:created>
  <dcterms:modified xsi:type="dcterms:W3CDTF">2020-03-02T11:58:11Z</dcterms:modified>
</cp:coreProperties>
</file>