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4" r:id="rId4"/>
    <p:sldId id="258" r:id="rId5"/>
    <p:sldId id="261" r:id="rId6"/>
    <p:sldId id="257" r:id="rId7"/>
    <p:sldId id="263" r:id="rId8"/>
    <p:sldId id="259" r:id="rId9"/>
    <p:sldId id="26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chemeClr val="tx2">
                <a:lumMod val="60000"/>
                <a:lumOff val="40000"/>
                <a:alpha val="44000"/>
              </a:schemeClr>
            </a:gs>
            <a:gs pos="7000">
              <a:srgbClr val="FFF200">
                <a:alpha val="72000"/>
              </a:srgbClr>
            </a:gs>
            <a:gs pos="94000">
              <a:schemeClr val="tx2">
                <a:lumMod val="87000"/>
                <a:lumOff val="13000"/>
                <a:alpha val="22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Хабермас Юрген. Книги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054" y="714746"/>
            <a:ext cx="2741447" cy="3938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sus\Desktop\Презентація Технології володарювання та владоутримання демократично-легітимаційний аспект\1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34769"/>
            <a:ext cx="2286188" cy="3373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Будущее человеческой природы — Википеди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5" y="0"/>
            <a:ext cx="1471538" cy="2033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Габермас Ю. - Структурні перетворення у сфері відкритости: дослідження категорії громадянське суспільство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38814"/>
            <a:ext cx="2153453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10" descr="Легітимність державної влади в правовій теорії та державно-правовій  практиці - OA Lib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2" descr="Легітимність державної влади в правовій теорії та державно-правовій  практиці - OA Lib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14" descr="Легітимність державної влади в правовій теорії та державно-правовій  практиці - OA Lib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40" name="Picture 16" descr="Легітимність державної влади в правовій теорії та державно-правовій  практиці - OA Lib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536" y="4260365"/>
            <a:ext cx="1761702" cy="2557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Герб Украины — Википедия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60337"/>
            <a:ext cx="659104" cy="9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Висоцький О.Ю. Технології легітимації політичної влади: теорія та практика  (анонс книги)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7476" y="3804532"/>
            <a:ext cx="2038492" cy="2841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7844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Герб Украины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60337"/>
            <a:ext cx="659104" cy="9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sus\Desktop\Презентація Технології володарювання та владоутримання демократично-легітимаційний аспект\13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5040560" cy="2921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5" descr="ПОЛІТИЧНА ВЛАДА І ДЕМОКРАТІЯ - презентація з політи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7" descr="ПОЛІТИЧНА ВЛАДА І ДЕМОКРАТІЯ - презентація з політик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9" name="Picture 9" descr="ПОЛІТИЧНА ВЛАДА І ДЕМОКРАТІЯ - презентація з політики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574" y="3140968"/>
            <a:ext cx="4597946" cy="34454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426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Герб Украины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60337"/>
            <a:ext cx="659104" cy="9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Семінарське заняття №4 Тема: Влада в політичному житті суспільства (2 год.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" y="332656"/>
            <a:ext cx="8895624" cy="7176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049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Герб Украины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60337"/>
            <a:ext cx="659104" cy="9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asus\Desktop\Презентація Технології володарювання та владоутримання демократично-легітимаційний аспект\4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192041"/>
            <a:ext cx="4645231" cy="35109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Презентація Технології володарювання та владоутримання демократично-легітимаційний аспект\9.jf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4636"/>
            <a:ext cx="4339382" cy="3250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81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Герб Украины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60337"/>
            <a:ext cx="659104" cy="9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asus\Desktop\Презентація Технології володарювання та владоутримання демократично-легітимаційний аспект\10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783" y="3356992"/>
            <a:ext cx="6065796" cy="3396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Презентація Технології володарювання та владоутримання демократично-легітимаційний аспект\11.jf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4464868" cy="3344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587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Герб Украины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Герб Украины — Википедия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6" descr="Герб Украины — Википедия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6" name="Picture 8" descr="Герб Украины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60337"/>
            <a:ext cx="659104" cy="9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asus\Desktop\Презентація Технології володарювання та владоутримання демократично-легітимаційний аспект\2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225" y="3645024"/>
            <a:ext cx="4982496" cy="27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asus\Desktop\Презентація Технології володарювання та владоутримання демократично-легітимаційний аспект\3.jf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4616174" cy="345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983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Герб Украины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60337"/>
            <a:ext cx="659104" cy="9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Тема 4. Політична влад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0728"/>
            <a:ext cx="7753350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9329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Герб Украины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60337"/>
            <a:ext cx="659104" cy="9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C:\Users\asus\Desktop\Презентація Технології володарювання та владоутримання демократично-легітимаційний аспект\7.jf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60337"/>
            <a:ext cx="5049912" cy="3782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Презентация на тему: &quot;План 1. Влада: поняття, структура, ресурси і види. 2.  Політична влада: сутність, відмінні ознаки, легітимність, взаємодія з  правом.&quot;. Скачать бесплатно и без регистрации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519" y="3573016"/>
            <a:ext cx="4158001" cy="3114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4300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Герб Украины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160337"/>
            <a:ext cx="659104" cy="91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Юрген ГАБЕРМАС ДО РЕКОНСТРУКЦІЇ ІСТОРИЧНОГО МАТЕРІАЛІЗМУ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164254"/>
            <a:ext cx="3136738" cy="457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Питання до модульного контролю | Полiтологiя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9058"/>
            <a:ext cx="4137248" cy="4137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34160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9</cp:revision>
  <dcterms:created xsi:type="dcterms:W3CDTF">2021-11-09T17:28:27Z</dcterms:created>
  <dcterms:modified xsi:type="dcterms:W3CDTF">2021-11-09T18:23:47Z</dcterms:modified>
</cp:coreProperties>
</file>