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 varScale="1">
        <p:scale>
          <a:sx n="147" d="100"/>
          <a:sy n="147" d="100"/>
        </p:scale>
        <p:origin x="-60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7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8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4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0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5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82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95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0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0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78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9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6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6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8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8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1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6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3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</dc:creator>
  <cp:lastModifiedBy>admin</cp:lastModifiedBy>
  <cp:revision>1</cp:revision>
  <dcterms:created xsi:type="dcterms:W3CDTF">2018-12-01T13:45:38Z</dcterms:created>
  <dcterms:modified xsi:type="dcterms:W3CDTF">2018-12-01T13:47:54Z</dcterms:modified>
</cp:coreProperties>
</file>