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</p:sldIdLst>
  <p:sldSz cx="9753600" cy="73152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irou Cyrillic" charset="1" panose="00000500000000000000"/>
      <p:regular r:id="rId10"/>
    </p:embeddedFont>
    <p:embeddedFont>
      <p:font typeface="Pacifico" charset="1" panose="00000500000000000000"/>
      <p:regular r:id="rId11"/>
    </p:embeddedFont>
    <p:embeddedFont>
      <p:font typeface="Muli" charset="1" panose="00000500000000000000"/>
      <p:regular r:id="rId12"/>
    </p:embeddedFont>
    <p:embeddedFont>
      <p:font typeface="Muli Bold" charset="1" panose="00000800000000000000"/>
      <p:regular r:id="rId13"/>
    </p:embeddedFont>
    <p:embeddedFont>
      <p:font typeface="Muli Italics" charset="1" panose="00000500000000000000"/>
      <p:regular r:id="rId14"/>
    </p:embeddedFont>
    <p:embeddedFont>
      <p:font typeface="Muli Bold Italics" charset="1" panose="00000800000000000000"/>
      <p:regular r:id="rId15"/>
    </p:embeddedFont>
    <p:embeddedFont>
      <p:font typeface="Muli Extra-Light" charset="1" panose="00000300000000000000"/>
      <p:regular r:id="rId16"/>
    </p:embeddedFont>
    <p:embeddedFont>
      <p:font typeface="Muli Extra-Light Italics" charset="1" panose="00000300000000000000"/>
      <p:regular r:id="rId17"/>
    </p:embeddedFont>
    <p:embeddedFont>
      <p:font typeface="Muli Light" charset="1" panose="00000400000000000000"/>
      <p:regular r:id="rId18"/>
    </p:embeddedFont>
    <p:embeddedFont>
      <p:font typeface="Muli Light Italics" charset="1" panose="00000400000000000000"/>
      <p:regular r:id="rId19"/>
    </p:embeddedFont>
    <p:embeddedFont>
      <p:font typeface="Muli Semi-Bold" charset="1" panose="00000700000000000000"/>
      <p:regular r:id="rId20"/>
    </p:embeddedFont>
    <p:embeddedFont>
      <p:font typeface="Muli Semi-Bold Italics" charset="1" panose="00000700000000000000"/>
      <p:regular r:id="rId21"/>
    </p:embeddedFont>
    <p:embeddedFont>
      <p:font typeface="Muli Ultra-Bold" charset="1" panose="00000900000000000000"/>
      <p:regular r:id="rId22"/>
    </p:embeddedFont>
    <p:embeddedFont>
      <p:font typeface="Muli Ultra-Bold Italics" charset="1" panose="00000900000000000000"/>
      <p:regular r:id="rId23"/>
    </p:embeddedFont>
    <p:embeddedFont>
      <p:font typeface="Muli Heavy" charset="1" panose="00000A00000000000000"/>
      <p:regular r:id="rId24"/>
    </p:embeddedFont>
    <p:embeddedFont>
      <p:font typeface="Muli Heavy Italics" charset="1" panose="00000A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29" Target="slides/slide4.xml" Type="http://schemas.openxmlformats.org/officeDocument/2006/relationships/slide"/><Relationship Id="rId3" Target="viewProps.xml" Type="http://schemas.openxmlformats.org/officeDocument/2006/relationships/viewProps"/><Relationship Id="rId30" Target="slides/slide5.xml" Type="http://schemas.openxmlformats.org/officeDocument/2006/relationships/slide"/><Relationship Id="rId31" Target="slides/slide6.xml" Type="http://schemas.openxmlformats.org/officeDocument/2006/relationships/slide"/><Relationship Id="rId32" Target="slides/slide7.xml" Type="http://schemas.openxmlformats.org/officeDocument/2006/relationships/slide"/><Relationship Id="rId33" Target="slides/slide8.xml" Type="http://schemas.openxmlformats.org/officeDocument/2006/relationships/slide"/><Relationship Id="rId34" Target="slides/slide9.xml" Type="http://schemas.openxmlformats.org/officeDocument/2006/relationships/slide"/><Relationship Id="rId35" Target="slides/slide10.xml" Type="http://schemas.openxmlformats.org/officeDocument/2006/relationships/slide"/><Relationship Id="rId36" Target="slides/slide11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jpe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7.pn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5543265" y="0"/>
            <a:ext cx="4210335" cy="7315200"/>
          </a:xfrm>
          <a:prstGeom prst="rect">
            <a:avLst/>
          </a:prstGeom>
          <a:solidFill>
            <a:srgbClr val="FBD3C9"/>
          </a:solid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4806531" y="1058139"/>
            <a:ext cx="1158158" cy="504921"/>
          </a:xfrm>
          <a:custGeom>
            <a:avLst/>
            <a:gdLst/>
            <a:ahLst/>
            <a:cxnLst/>
            <a:rect r="r" b="b" t="t" l="l"/>
            <a:pathLst>
              <a:path h="504921" w="1158158">
                <a:moveTo>
                  <a:pt x="0" y="0"/>
                </a:moveTo>
                <a:lnTo>
                  <a:pt x="1158158" y="0"/>
                </a:lnTo>
                <a:lnTo>
                  <a:pt x="1158158" y="504920"/>
                </a:lnTo>
                <a:lnTo>
                  <a:pt x="0" y="504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17905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5457574" y="731520"/>
            <a:ext cx="4381718" cy="2820207"/>
            <a:chOff x="0" y="0"/>
            <a:chExt cx="5513070" cy="354838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-2540" y="-15240"/>
              <a:ext cx="5515610" cy="3563620"/>
            </a:xfrm>
            <a:custGeom>
              <a:avLst/>
              <a:gdLst/>
              <a:ahLst/>
              <a:cxnLst/>
              <a:rect r="r" b="b" t="t" l="l"/>
              <a:pathLst>
                <a:path h="3563620" w="5515610">
                  <a:moveTo>
                    <a:pt x="4991100" y="1559560"/>
                  </a:moveTo>
                  <a:cubicBezTo>
                    <a:pt x="5048250" y="1537970"/>
                    <a:pt x="5124450" y="1548130"/>
                    <a:pt x="5189220" y="1526540"/>
                  </a:cubicBezTo>
                  <a:cubicBezTo>
                    <a:pt x="5326380" y="1479550"/>
                    <a:pt x="5435600" y="1404620"/>
                    <a:pt x="5515610" y="1319530"/>
                  </a:cubicBezTo>
                  <a:cubicBezTo>
                    <a:pt x="5499100" y="1231900"/>
                    <a:pt x="5494020" y="1183640"/>
                    <a:pt x="5505450" y="1109980"/>
                  </a:cubicBezTo>
                  <a:cubicBezTo>
                    <a:pt x="5495290" y="1104900"/>
                    <a:pt x="5473700" y="1118870"/>
                    <a:pt x="5472430" y="1098550"/>
                  </a:cubicBezTo>
                  <a:cubicBezTo>
                    <a:pt x="5469890" y="1040130"/>
                    <a:pt x="5441950" y="1018540"/>
                    <a:pt x="5415280" y="969010"/>
                  </a:cubicBezTo>
                  <a:cubicBezTo>
                    <a:pt x="5210810" y="998220"/>
                    <a:pt x="4838700" y="1158240"/>
                    <a:pt x="4617720" y="1144270"/>
                  </a:cubicBezTo>
                  <a:cubicBezTo>
                    <a:pt x="4753610" y="1047750"/>
                    <a:pt x="4851400" y="939800"/>
                    <a:pt x="4853940" y="797560"/>
                  </a:cubicBezTo>
                  <a:cubicBezTo>
                    <a:pt x="4842510" y="786130"/>
                    <a:pt x="4777740" y="778510"/>
                    <a:pt x="4762500" y="783590"/>
                  </a:cubicBezTo>
                  <a:cubicBezTo>
                    <a:pt x="4710430" y="773430"/>
                    <a:pt x="4657090" y="726440"/>
                    <a:pt x="4634230" y="697230"/>
                  </a:cubicBezTo>
                  <a:cubicBezTo>
                    <a:pt x="4612640" y="711200"/>
                    <a:pt x="4608830" y="695960"/>
                    <a:pt x="4589780" y="706120"/>
                  </a:cubicBezTo>
                  <a:cubicBezTo>
                    <a:pt x="4508500" y="643890"/>
                    <a:pt x="4337050" y="737870"/>
                    <a:pt x="4254500" y="679450"/>
                  </a:cubicBezTo>
                  <a:cubicBezTo>
                    <a:pt x="4292600" y="579120"/>
                    <a:pt x="4215130" y="556260"/>
                    <a:pt x="4163060" y="508000"/>
                  </a:cubicBezTo>
                  <a:cubicBezTo>
                    <a:pt x="4182110" y="429260"/>
                    <a:pt x="4135120" y="387350"/>
                    <a:pt x="4091940" y="313690"/>
                  </a:cubicBezTo>
                  <a:cubicBezTo>
                    <a:pt x="4038600" y="339090"/>
                    <a:pt x="4042410" y="299720"/>
                    <a:pt x="4048760" y="274320"/>
                  </a:cubicBezTo>
                  <a:cubicBezTo>
                    <a:pt x="4009390" y="285750"/>
                    <a:pt x="3985260" y="270510"/>
                    <a:pt x="3963670" y="250190"/>
                  </a:cubicBezTo>
                  <a:cubicBezTo>
                    <a:pt x="3887470" y="279400"/>
                    <a:pt x="3817620" y="280670"/>
                    <a:pt x="3756660" y="287020"/>
                  </a:cubicBezTo>
                  <a:cubicBezTo>
                    <a:pt x="3445510" y="320040"/>
                    <a:pt x="3059430" y="403860"/>
                    <a:pt x="2780030" y="417830"/>
                  </a:cubicBezTo>
                  <a:cubicBezTo>
                    <a:pt x="3036570" y="308610"/>
                    <a:pt x="3333750" y="238760"/>
                    <a:pt x="3522980" y="144780"/>
                  </a:cubicBezTo>
                  <a:cubicBezTo>
                    <a:pt x="3529330" y="91440"/>
                    <a:pt x="3528060" y="67310"/>
                    <a:pt x="3524250" y="17780"/>
                  </a:cubicBezTo>
                  <a:cubicBezTo>
                    <a:pt x="3319780" y="0"/>
                    <a:pt x="3006090" y="97790"/>
                    <a:pt x="2715260" y="189230"/>
                  </a:cubicBezTo>
                  <a:cubicBezTo>
                    <a:pt x="2040890" y="401320"/>
                    <a:pt x="1228090" y="642620"/>
                    <a:pt x="845820" y="1018540"/>
                  </a:cubicBezTo>
                  <a:cubicBezTo>
                    <a:pt x="855980" y="1074420"/>
                    <a:pt x="839470" y="1146810"/>
                    <a:pt x="881380" y="1195070"/>
                  </a:cubicBezTo>
                  <a:cubicBezTo>
                    <a:pt x="741680" y="1271270"/>
                    <a:pt x="581660" y="1339850"/>
                    <a:pt x="445770" y="1418590"/>
                  </a:cubicBezTo>
                  <a:cubicBezTo>
                    <a:pt x="450850" y="1484630"/>
                    <a:pt x="485140" y="1553210"/>
                    <a:pt x="499110" y="1564640"/>
                  </a:cubicBezTo>
                  <a:cubicBezTo>
                    <a:pt x="454660" y="1588770"/>
                    <a:pt x="523240" y="1570990"/>
                    <a:pt x="520700" y="1596390"/>
                  </a:cubicBezTo>
                  <a:cubicBezTo>
                    <a:pt x="501650" y="1605280"/>
                    <a:pt x="514350" y="1626870"/>
                    <a:pt x="486410" y="1633220"/>
                  </a:cubicBezTo>
                  <a:cubicBezTo>
                    <a:pt x="383540" y="1616710"/>
                    <a:pt x="269240" y="1696720"/>
                    <a:pt x="163830" y="1720850"/>
                  </a:cubicBezTo>
                  <a:cubicBezTo>
                    <a:pt x="160020" y="1737360"/>
                    <a:pt x="198120" y="1734820"/>
                    <a:pt x="173990" y="1748790"/>
                  </a:cubicBezTo>
                  <a:cubicBezTo>
                    <a:pt x="104140" y="1765300"/>
                    <a:pt x="96520" y="1802130"/>
                    <a:pt x="26670" y="1818640"/>
                  </a:cubicBezTo>
                  <a:cubicBezTo>
                    <a:pt x="24130" y="1833880"/>
                    <a:pt x="21590" y="1849120"/>
                    <a:pt x="25400" y="1866900"/>
                  </a:cubicBezTo>
                  <a:cubicBezTo>
                    <a:pt x="35560" y="1879600"/>
                    <a:pt x="96520" y="1864360"/>
                    <a:pt x="80010" y="1885950"/>
                  </a:cubicBezTo>
                  <a:cubicBezTo>
                    <a:pt x="43180" y="1898650"/>
                    <a:pt x="0" y="1894840"/>
                    <a:pt x="1270" y="1930400"/>
                  </a:cubicBezTo>
                  <a:cubicBezTo>
                    <a:pt x="21590" y="1953260"/>
                    <a:pt x="63500" y="1938020"/>
                    <a:pt x="74930" y="1974850"/>
                  </a:cubicBezTo>
                  <a:cubicBezTo>
                    <a:pt x="66040" y="1992630"/>
                    <a:pt x="38100" y="2002790"/>
                    <a:pt x="45720" y="2025650"/>
                  </a:cubicBezTo>
                  <a:cubicBezTo>
                    <a:pt x="105410" y="2024380"/>
                    <a:pt x="158750" y="2035810"/>
                    <a:pt x="220980" y="2032000"/>
                  </a:cubicBezTo>
                  <a:cubicBezTo>
                    <a:pt x="201930" y="2042160"/>
                    <a:pt x="236220" y="2065020"/>
                    <a:pt x="287020" y="2054860"/>
                  </a:cubicBezTo>
                  <a:cubicBezTo>
                    <a:pt x="284480" y="2072640"/>
                    <a:pt x="240030" y="2075180"/>
                    <a:pt x="243840" y="2094230"/>
                  </a:cubicBezTo>
                  <a:cubicBezTo>
                    <a:pt x="317500" y="2080260"/>
                    <a:pt x="337820" y="2052320"/>
                    <a:pt x="406400" y="2042160"/>
                  </a:cubicBezTo>
                  <a:cubicBezTo>
                    <a:pt x="360680" y="2078990"/>
                    <a:pt x="302260" y="2136140"/>
                    <a:pt x="245110" y="2148840"/>
                  </a:cubicBezTo>
                  <a:cubicBezTo>
                    <a:pt x="228600" y="2171700"/>
                    <a:pt x="234950" y="2202180"/>
                    <a:pt x="226060" y="2226310"/>
                  </a:cubicBezTo>
                  <a:cubicBezTo>
                    <a:pt x="210820" y="2221230"/>
                    <a:pt x="212090" y="2301240"/>
                    <a:pt x="251460" y="2320290"/>
                  </a:cubicBezTo>
                  <a:cubicBezTo>
                    <a:pt x="300990" y="2307590"/>
                    <a:pt x="412750" y="2313940"/>
                    <a:pt x="485140" y="2329180"/>
                  </a:cubicBezTo>
                  <a:cubicBezTo>
                    <a:pt x="480060" y="2343150"/>
                    <a:pt x="463550" y="2353310"/>
                    <a:pt x="472440" y="2373630"/>
                  </a:cubicBezTo>
                  <a:cubicBezTo>
                    <a:pt x="496570" y="2382520"/>
                    <a:pt x="554990" y="2331720"/>
                    <a:pt x="579120" y="2350770"/>
                  </a:cubicBezTo>
                  <a:cubicBezTo>
                    <a:pt x="614680" y="2363470"/>
                    <a:pt x="551180" y="2376170"/>
                    <a:pt x="568960" y="2401570"/>
                  </a:cubicBezTo>
                  <a:cubicBezTo>
                    <a:pt x="805180" y="2283460"/>
                    <a:pt x="994410" y="2261870"/>
                    <a:pt x="1234440" y="2204720"/>
                  </a:cubicBezTo>
                  <a:cubicBezTo>
                    <a:pt x="966470" y="2321560"/>
                    <a:pt x="604520" y="2636520"/>
                    <a:pt x="598170" y="2739390"/>
                  </a:cubicBezTo>
                  <a:cubicBezTo>
                    <a:pt x="631190" y="2739390"/>
                    <a:pt x="659130" y="2747010"/>
                    <a:pt x="689610" y="2753360"/>
                  </a:cubicBezTo>
                  <a:cubicBezTo>
                    <a:pt x="679450" y="2780030"/>
                    <a:pt x="664210" y="2805430"/>
                    <a:pt x="661670" y="2834640"/>
                  </a:cubicBezTo>
                  <a:cubicBezTo>
                    <a:pt x="678180" y="2805430"/>
                    <a:pt x="736600" y="2791460"/>
                    <a:pt x="741680" y="2844800"/>
                  </a:cubicBezTo>
                  <a:cubicBezTo>
                    <a:pt x="701040" y="2848610"/>
                    <a:pt x="701040" y="2861310"/>
                    <a:pt x="701040" y="2891790"/>
                  </a:cubicBezTo>
                  <a:cubicBezTo>
                    <a:pt x="742950" y="2896870"/>
                    <a:pt x="807720" y="2860040"/>
                    <a:pt x="828040" y="2899410"/>
                  </a:cubicBezTo>
                  <a:cubicBezTo>
                    <a:pt x="801370" y="2915920"/>
                    <a:pt x="791210" y="2900680"/>
                    <a:pt x="765810" y="2914650"/>
                  </a:cubicBezTo>
                  <a:cubicBezTo>
                    <a:pt x="767080" y="2940050"/>
                    <a:pt x="792480" y="2921000"/>
                    <a:pt x="801370" y="2933700"/>
                  </a:cubicBezTo>
                  <a:cubicBezTo>
                    <a:pt x="727710" y="2964180"/>
                    <a:pt x="731520" y="2975610"/>
                    <a:pt x="707390" y="3016250"/>
                  </a:cubicBezTo>
                  <a:cubicBezTo>
                    <a:pt x="687070" y="2983230"/>
                    <a:pt x="633730" y="3195320"/>
                    <a:pt x="676910" y="3192780"/>
                  </a:cubicBezTo>
                  <a:cubicBezTo>
                    <a:pt x="641350" y="3229610"/>
                    <a:pt x="709930" y="3208020"/>
                    <a:pt x="726440" y="3221990"/>
                  </a:cubicBezTo>
                  <a:cubicBezTo>
                    <a:pt x="711200" y="3248660"/>
                    <a:pt x="745490" y="3256280"/>
                    <a:pt x="749300" y="3284220"/>
                  </a:cubicBezTo>
                  <a:cubicBezTo>
                    <a:pt x="768350" y="3289300"/>
                    <a:pt x="805180" y="3262630"/>
                    <a:pt x="803910" y="3303270"/>
                  </a:cubicBezTo>
                  <a:cubicBezTo>
                    <a:pt x="767080" y="3307080"/>
                    <a:pt x="778510" y="3296920"/>
                    <a:pt x="753110" y="3322320"/>
                  </a:cubicBezTo>
                  <a:cubicBezTo>
                    <a:pt x="744220" y="3313430"/>
                    <a:pt x="725170" y="3304540"/>
                    <a:pt x="706120" y="3323590"/>
                  </a:cubicBezTo>
                  <a:cubicBezTo>
                    <a:pt x="720090" y="3350260"/>
                    <a:pt x="715010" y="3370580"/>
                    <a:pt x="712470" y="3392170"/>
                  </a:cubicBezTo>
                  <a:cubicBezTo>
                    <a:pt x="779780" y="3380740"/>
                    <a:pt x="732790" y="3403600"/>
                    <a:pt x="795020" y="3408680"/>
                  </a:cubicBezTo>
                  <a:cubicBezTo>
                    <a:pt x="814070" y="3431540"/>
                    <a:pt x="786130" y="3437890"/>
                    <a:pt x="782320" y="3453130"/>
                  </a:cubicBezTo>
                  <a:cubicBezTo>
                    <a:pt x="904240" y="3456940"/>
                    <a:pt x="967740" y="3507740"/>
                    <a:pt x="1071880" y="3531870"/>
                  </a:cubicBezTo>
                  <a:cubicBezTo>
                    <a:pt x="1071880" y="3554730"/>
                    <a:pt x="1090930" y="3545840"/>
                    <a:pt x="1093470" y="3563620"/>
                  </a:cubicBezTo>
                  <a:cubicBezTo>
                    <a:pt x="1291590" y="3540760"/>
                    <a:pt x="1422400" y="3562350"/>
                    <a:pt x="1651000" y="3492500"/>
                  </a:cubicBezTo>
                  <a:cubicBezTo>
                    <a:pt x="1623060" y="3467100"/>
                    <a:pt x="1544320" y="3487420"/>
                    <a:pt x="1529080" y="3474720"/>
                  </a:cubicBezTo>
                  <a:cubicBezTo>
                    <a:pt x="1684020" y="3409950"/>
                    <a:pt x="1873250" y="3387090"/>
                    <a:pt x="2058670" y="3350260"/>
                  </a:cubicBezTo>
                  <a:cubicBezTo>
                    <a:pt x="2236470" y="3315970"/>
                    <a:pt x="2411730" y="3327400"/>
                    <a:pt x="2586990" y="3249930"/>
                  </a:cubicBezTo>
                  <a:cubicBezTo>
                    <a:pt x="2628900" y="3266440"/>
                    <a:pt x="2661920" y="3234690"/>
                    <a:pt x="2701290" y="3223260"/>
                  </a:cubicBezTo>
                  <a:cubicBezTo>
                    <a:pt x="2907030" y="3161030"/>
                    <a:pt x="3168650" y="3111500"/>
                    <a:pt x="3371850" y="3094990"/>
                  </a:cubicBezTo>
                  <a:cubicBezTo>
                    <a:pt x="3407410" y="3092450"/>
                    <a:pt x="3448050" y="3072130"/>
                    <a:pt x="3464560" y="3060700"/>
                  </a:cubicBezTo>
                  <a:cubicBezTo>
                    <a:pt x="3530600" y="3070860"/>
                    <a:pt x="3644900" y="3027680"/>
                    <a:pt x="3704590" y="3011170"/>
                  </a:cubicBezTo>
                  <a:cubicBezTo>
                    <a:pt x="3702050" y="2999740"/>
                    <a:pt x="3691890" y="2987040"/>
                    <a:pt x="3703320" y="2980690"/>
                  </a:cubicBezTo>
                  <a:cubicBezTo>
                    <a:pt x="3785870" y="2961640"/>
                    <a:pt x="3902710" y="2941320"/>
                    <a:pt x="3978910" y="2895600"/>
                  </a:cubicBezTo>
                  <a:cubicBezTo>
                    <a:pt x="3968750" y="2890520"/>
                    <a:pt x="3947160" y="2904490"/>
                    <a:pt x="3945890" y="2884170"/>
                  </a:cubicBezTo>
                  <a:cubicBezTo>
                    <a:pt x="4018280" y="2866390"/>
                    <a:pt x="4107180" y="2858770"/>
                    <a:pt x="4175760" y="2830830"/>
                  </a:cubicBezTo>
                  <a:cubicBezTo>
                    <a:pt x="4161790" y="2828290"/>
                    <a:pt x="4146550" y="2828290"/>
                    <a:pt x="4133850" y="2821940"/>
                  </a:cubicBezTo>
                  <a:cubicBezTo>
                    <a:pt x="4218940" y="2757170"/>
                    <a:pt x="4254500" y="2725420"/>
                    <a:pt x="4371340" y="2711450"/>
                  </a:cubicBezTo>
                  <a:cubicBezTo>
                    <a:pt x="4362450" y="2673350"/>
                    <a:pt x="4389120" y="2649221"/>
                    <a:pt x="4448810" y="2635250"/>
                  </a:cubicBezTo>
                  <a:cubicBezTo>
                    <a:pt x="4465320" y="2612390"/>
                    <a:pt x="4414520" y="2621280"/>
                    <a:pt x="4433570" y="2593340"/>
                  </a:cubicBezTo>
                  <a:cubicBezTo>
                    <a:pt x="4645660" y="2565400"/>
                    <a:pt x="4704080" y="2374900"/>
                    <a:pt x="4801870" y="2268220"/>
                  </a:cubicBezTo>
                  <a:cubicBezTo>
                    <a:pt x="4805680" y="2264410"/>
                    <a:pt x="4822190" y="2254250"/>
                    <a:pt x="4824730" y="2251710"/>
                  </a:cubicBezTo>
                  <a:cubicBezTo>
                    <a:pt x="4959350" y="2170430"/>
                    <a:pt x="5125720" y="2159000"/>
                    <a:pt x="5228590" y="2047240"/>
                  </a:cubicBezTo>
                  <a:cubicBezTo>
                    <a:pt x="5267960" y="1962150"/>
                    <a:pt x="5372100" y="1854200"/>
                    <a:pt x="5256530" y="1784350"/>
                  </a:cubicBezTo>
                  <a:cubicBezTo>
                    <a:pt x="5269230" y="1766570"/>
                    <a:pt x="5262880" y="1742440"/>
                    <a:pt x="5250180" y="1715770"/>
                  </a:cubicBezTo>
                  <a:cubicBezTo>
                    <a:pt x="5198110" y="1729740"/>
                    <a:pt x="4958080" y="1682750"/>
                    <a:pt x="4904740" y="1661160"/>
                  </a:cubicBezTo>
                  <a:cubicBezTo>
                    <a:pt x="4916170" y="1634490"/>
                    <a:pt x="4892040" y="1607820"/>
                    <a:pt x="4898390" y="1592580"/>
                  </a:cubicBezTo>
                  <a:cubicBezTo>
                    <a:pt x="4947920" y="1590040"/>
                    <a:pt x="4961890" y="1570990"/>
                    <a:pt x="4991100" y="1559560"/>
                  </a:cubicBezTo>
                  <a:close/>
                </a:path>
              </a:pathLst>
            </a:custGeom>
            <a:blipFill>
              <a:blip r:embed="rId4"/>
              <a:stretch>
                <a:fillRect l="0" t="-12266" r="0" b="-12266"/>
              </a:stretch>
            </a:blipFill>
          </p:spPr>
        </p:sp>
      </p:grp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5585007" y="3600747"/>
            <a:ext cx="3968885" cy="3730752"/>
            <a:chOff x="0" y="0"/>
            <a:chExt cx="6350000" cy="5969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6002" y="80010"/>
              <a:ext cx="6317996" cy="5808980"/>
            </a:xfrm>
            <a:custGeom>
              <a:avLst/>
              <a:gdLst/>
              <a:ahLst/>
              <a:cxnLst/>
              <a:rect r="r" b="b" t="t" l="l"/>
              <a:pathLst>
                <a:path h="5808980" w="6317996">
                  <a:moveTo>
                    <a:pt x="3158998" y="5808980"/>
                  </a:moveTo>
                  <a:lnTo>
                    <a:pt x="6317996" y="1515491"/>
                  </a:lnTo>
                  <a:lnTo>
                    <a:pt x="4857369" y="0"/>
                  </a:lnTo>
                  <a:lnTo>
                    <a:pt x="1460627" y="0"/>
                  </a:lnTo>
                  <a:lnTo>
                    <a:pt x="0" y="1515491"/>
                  </a:lnTo>
                  <a:close/>
                </a:path>
              </a:pathLst>
            </a:custGeom>
            <a:blipFill>
              <a:blip r:embed="rId5"/>
              <a:stretch>
                <a:fillRect l="-18957" t="0" r="-18957" b="0"/>
              </a:stretch>
            </a:blipFill>
          </p:spPr>
        </p:sp>
      </p:grpSp>
      <p:grpSp>
        <p:nvGrpSpPr>
          <p:cNvPr name="Group 8" id="8"/>
          <p:cNvGrpSpPr/>
          <p:nvPr/>
        </p:nvGrpSpPr>
        <p:grpSpPr>
          <a:xfrm rot="0">
            <a:off x="731520" y="3972002"/>
            <a:ext cx="3888370" cy="2611678"/>
            <a:chOff x="0" y="0"/>
            <a:chExt cx="5184494" cy="3482238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28575"/>
              <a:ext cx="5184494" cy="27933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520"/>
                </a:lnSpc>
              </a:pPr>
              <a:r>
                <a:rPr lang="en-US" sz="4800">
                  <a:solidFill>
                    <a:srgbClr val="517A2B"/>
                  </a:solidFill>
                  <a:latin typeface="Muli Bold"/>
                </a:rPr>
                <a:t>Анатомія та морфологія рослин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3178998"/>
              <a:ext cx="5184494" cy="3032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959"/>
                </a:lnSpc>
              </a:pPr>
              <a:r>
                <a:rPr lang="en-US" sz="1399" spc="83">
                  <a:solidFill>
                    <a:srgbClr val="282120"/>
                  </a:solidFill>
                  <a:latin typeface="Muli Semi-Bold"/>
                </a:rPr>
                <a:t>ОБОВ'ЯЗКОВА ДИСЦИПЛІНА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4823105" y="3405924"/>
            <a:ext cx="1154561" cy="503352"/>
          </a:xfrm>
          <a:custGeom>
            <a:avLst/>
            <a:gdLst/>
            <a:ahLst/>
            <a:cxnLst/>
            <a:rect r="r" b="b" t="t" l="l"/>
            <a:pathLst>
              <a:path h="503352" w="1154561">
                <a:moveTo>
                  <a:pt x="0" y="0"/>
                </a:moveTo>
                <a:lnTo>
                  <a:pt x="1154561" y="0"/>
                </a:lnTo>
                <a:lnTo>
                  <a:pt x="1154561" y="503352"/>
                </a:lnTo>
                <a:lnTo>
                  <a:pt x="0" y="503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17905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27210" y="605774"/>
            <a:ext cx="4347022" cy="6103653"/>
            <a:chOff x="0" y="0"/>
            <a:chExt cx="6257290" cy="878586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257290" cy="8785860"/>
            </a:xfrm>
            <a:custGeom>
              <a:avLst/>
              <a:gdLst/>
              <a:ahLst/>
              <a:cxnLst/>
              <a:rect r="r" b="b" t="t" l="l"/>
              <a:pathLst>
                <a:path h="8785860" w="6257290">
                  <a:moveTo>
                    <a:pt x="1393190" y="7715250"/>
                  </a:moveTo>
                  <a:lnTo>
                    <a:pt x="1107440" y="7715250"/>
                  </a:lnTo>
                  <a:lnTo>
                    <a:pt x="1107440" y="0"/>
                  </a:lnTo>
                  <a:lnTo>
                    <a:pt x="1394460" y="0"/>
                  </a:lnTo>
                  <a:lnTo>
                    <a:pt x="1393190" y="7715250"/>
                  </a:lnTo>
                  <a:close/>
                  <a:moveTo>
                    <a:pt x="1045210" y="7715250"/>
                  </a:moveTo>
                  <a:lnTo>
                    <a:pt x="924560" y="7715250"/>
                  </a:lnTo>
                  <a:lnTo>
                    <a:pt x="924560" y="0"/>
                  </a:lnTo>
                  <a:lnTo>
                    <a:pt x="1045210" y="0"/>
                  </a:lnTo>
                  <a:lnTo>
                    <a:pt x="1045210" y="7715250"/>
                  </a:lnTo>
                  <a:close/>
                  <a:moveTo>
                    <a:pt x="1790700" y="0"/>
                  </a:moveTo>
                  <a:lnTo>
                    <a:pt x="1584960" y="0"/>
                  </a:lnTo>
                  <a:lnTo>
                    <a:pt x="1584960" y="8009890"/>
                  </a:lnTo>
                  <a:lnTo>
                    <a:pt x="1790700" y="8009890"/>
                  </a:lnTo>
                  <a:lnTo>
                    <a:pt x="1790700" y="0"/>
                  </a:lnTo>
                  <a:close/>
                  <a:moveTo>
                    <a:pt x="2095500" y="0"/>
                  </a:moveTo>
                  <a:lnTo>
                    <a:pt x="1903730" y="0"/>
                  </a:lnTo>
                  <a:lnTo>
                    <a:pt x="1903730" y="7999730"/>
                  </a:lnTo>
                  <a:lnTo>
                    <a:pt x="2095500" y="7999730"/>
                  </a:lnTo>
                  <a:lnTo>
                    <a:pt x="2095500" y="0"/>
                  </a:lnTo>
                  <a:close/>
                  <a:moveTo>
                    <a:pt x="4461510" y="7265670"/>
                  </a:moveTo>
                  <a:lnTo>
                    <a:pt x="4748530" y="7265670"/>
                  </a:lnTo>
                  <a:lnTo>
                    <a:pt x="4748530" y="0"/>
                  </a:lnTo>
                  <a:lnTo>
                    <a:pt x="4461510" y="0"/>
                  </a:lnTo>
                  <a:lnTo>
                    <a:pt x="4461510" y="7265670"/>
                  </a:lnTo>
                  <a:close/>
                  <a:moveTo>
                    <a:pt x="4815840" y="7299960"/>
                  </a:moveTo>
                  <a:lnTo>
                    <a:pt x="5102860" y="7299960"/>
                  </a:lnTo>
                  <a:lnTo>
                    <a:pt x="5102860" y="0"/>
                  </a:lnTo>
                  <a:lnTo>
                    <a:pt x="4815840" y="0"/>
                  </a:lnTo>
                  <a:lnTo>
                    <a:pt x="4815840" y="7299960"/>
                  </a:lnTo>
                  <a:close/>
                  <a:moveTo>
                    <a:pt x="4064000" y="7571740"/>
                  </a:moveTo>
                  <a:lnTo>
                    <a:pt x="4419600" y="7571740"/>
                  </a:lnTo>
                  <a:lnTo>
                    <a:pt x="4419600" y="0"/>
                  </a:lnTo>
                  <a:lnTo>
                    <a:pt x="4064000" y="0"/>
                  </a:lnTo>
                  <a:lnTo>
                    <a:pt x="4064000" y="7571740"/>
                  </a:lnTo>
                  <a:close/>
                  <a:moveTo>
                    <a:pt x="3760470" y="8009890"/>
                  </a:moveTo>
                  <a:lnTo>
                    <a:pt x="3952240" y="8009890"/>
                  </a:lnTo>
                  <a:lnTo>
                    <a:pt x="3952240" y="0"/>
                  </a:lnTo>
                  <a:lnTo>
                    <a:pt x="3760470" y="0"/>
                  </a:lnTo>
                  <a:lnTo>
                    <a:pt x="3760470" y="8009890"/>
                  </a:lnTo>
                  <a:close/>
                  <a:moveTo>
                    <a:pt x="2372360" y="0"/>
                  </a:moveTo>
                  <a:lnTo>
                    <a:pt x="2180590" y="0"/>
                  </a:lnTo>
                  <a:lnTo>
                    <a:pt x="2180590" y="8371840"/>
                  </a:lnTo>
                  <a:lnTo>
                    <a:pt x="2372360" y="8371840"/>
                  </a:lnTo>
                  <a:lnTo>
                    <a:pt x="2372360" y="0"/>
                  </a:lnTo>
                  <a:close/>
                  <a:moveTo>
                    <a:pt x="3661410" y="0"/>
                  </a:moveTo>
                  <a:lnTo>
                    <a:pt x="2423160" y="0"/>
                  </a:lnTo>
                  <a:lnTo>
                    <a:pt x="2423160" y="8785860"/>
                  </a:lnTo>
                  <a:lnTo>
                    <a:pt x="3661410" y="8785860"/>
                  </a:lnTo>
                  <a:lnTo>
                    <a:pt x="3661410" y="0"/>
                  </a:lnTo>
                  <a:close/>
                  <a:moveTo>
                    <a:pt x="5320030" y="0"/>
                  </a:moveTo>
                  <a:lnTo>
                    <a:pt x="5199380" y="0"/>
                  </a:lnTo>
                  <a:lnTo>
                    <a:pt x="5199380" y="6945630"/>
                  </a:lnTo>
                  <a:lnTo>
                    <a:pt x="5320030" y="6945630"/>
                  </a:lnTo>
                  <a:lnTo>
                    <a:pt x="5320030" y="0"/>
                  </a:lnTo>
                  <a:close/>
                  <a:moveTo>
                    <a:pt x="5386070" y="6684010"/>
                  </a:moveTo>
                  <a:lnTo>
                    <a:pt x="5539740" y="6684010"/>
                  </a:lnTo>
                  <a:lnTo>
                    <a:pt x="5539740" y="0"/>
                  </a:lnTo>
                  <a:lnTo>
                    <a:pt x="5386070" y="0"/>
                  </a:lnTo>
                  <a:lnTo>
                    <a:pt x="5386070" y="6684010"/>
                  </a:lnTo>
                  <a:close/>
                  <a:moveTo>
                    <a:pt x="5627370" y="6814820"/>
                  </a:moveTo>
                  <a:lnTo>
                    <a:pt x="5814060" y="6814820"/>
                  </a:lnTo>
                  <a:lnTo>
                    <a:pt x="5814060" y="0"/>
                  </a:lnTo>
                  <a:lnTo>
                    <a:pt x="5627370" y="0"/>
                  </a:lnTo>
                  <a:lnTo>
                    <a:pt x="5627370" y="6814820"/>
                  </a:lnTo>
                  <a:close/>
                  <a:moveTo>
                    <a:pt x="514350" y="0"/>
                  </a:moveTo>
                  <a:lnTo>
                    <a:pt x="295910" y="0"/>
                  </a:lnTo>
                  <a:lnTo>
                    <a:pt x="295910" y="6617970"/>
                  </a:lnTo>
                  <a:lnTo>
                    <a:pt x="514350" y="6617970"/>
                  </a:lnTo>
                  <a:lnTo>
                    <a:pt x="514350" y="0"/>
                  </a:lnTo>
                  <a:close/>
                  <a:moveTo>
                    <a:pt x="831850" y="0"/>
                  </a:moveTo>
                  <a:lnTo>
                    <a:pt x="623570" y="0"/>
                  </a:lnTo>
                  <a:lnTo>
                    <a:pt x="623570" y="7241540"/>
                  </a:lnTo>
                  <a:lnTo>
                    <a:pt x="831850" y="7241540"/>
                  </a:lnTo>
                  <a:lnTo>
                    <a:pt x="831850" y="0"/>
                  </a:lnTo>
                  <a:close/>
                  <a:moveTo>
                    <a:pt x="130810" y="0"/>
                  </a:moveTo>
                  <a:lnTo>
                    <a:pt x="0" y="0"/>
                  </a:lnTo>
                  <a:lnTo>
                    <a:pt x="0" y="6004560"/>
                  </a:lnTo>
                  <a:lnTo>
                    <a:pt x="130810" y="6004560"/>
                  </a:lnTo>
                  <a:lnTo>
                    <a:pt x="130810" y="0"/>
                  </a:lnTo>
                  <a:close/>
                  <a:moveTo>
                    <a:pt x="6049010" y="0"/>
                  </a:moveTo>
                  <a:lnTo>
                    <a:pt x="5910580" y="0"/>
                  </a:lnTo>
                  <a:lnTo>
                    <a:pt x="5910580" y="6657340"/>
                  </a:lnTo>
                  <a:lnTo>
                    <a:pt x="6049010" y="6657340"/>
                  </a:lnTo>
                  <a:lnTo>
                    <a:pt x="6049010" y="0"/>
                  </a:lnTo>
                  <a:close/>
                  <a:moveTo>
                    <a:pt x="6257290" y="0"/>
                  </a:moveTo>
                  <a:lnTo>
                    <a:pt x="6164580" y="0"/>
                  </a:lnTo>
                  <a:lnTo>
                    <a:pt x="6164580" y="5745480"/>
                  </a:lnTo>
                  <a:lnTo>
                    <a:pt x="6257290" y="5745480"/>
                  </a:lnTo>
                  <a:lnTo>
                    <a:pt x="6257290" y="0"/>
                  </a:lnTo>
                  <a:close/>
                </a:path>
              </a:pathLst>
            </a:custGeom>
            <a:blipFill>
              <a:blip r:embed="rId4"/>
              <a:stretch>
                <a:fillRect l="-43606" t="0" r="-43606" b="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6136677" y="1029274"/>
            <a:ext cx="2756654" cy="44272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  <a:spcBef>
                <a:spcPct val="0"/>
              </a:spcBef>
            </a:pPr>
            <a:r>
              <a:rPr lang="en-US" sz="4199">
                <a:solidFill>
                  <a:srgbClr val="00BF63"/>
                </a:solidFill>
                <a:latin typeface="Pacifico"/>
              </a:rPr>
              <a:t>По завершенню курса на тебе буде чекати ЗАЛІК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FFFD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31520" y="731520"/>
            <a:ext cx="8290560" cy="5852160"/>
          </a:xfrm>
          <a:prstGeom prst="rect">
            <a:avLst/>
          </a:prstGeom>
          <a:solidFill>
            <a:srgbClr val="FBD3C9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2412980" y="2276804"/>
            <a:ext cx="4927639" cy="13487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00BF63"/>
                </a:solidFill>
                <a:latin typeface="Pacifico"/>
              </a:rPr>
              <a:t>Приємного Вам опанування дисципліни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3D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31520" y="0"/>
            <a:ext cx="8290560" cy="6051097"/>
          </a:xfrm>
          <a:custGeom>
            <a:avLst/>
            <a:gdLst/>
            <a:ahLst/>
            <a:cxnLst/>
            <a:rect r="r" b="b" t="t" l="l"/>
            <a:pathLst>
              <a:path h="6051097" w="8290560">
                <a:moveTo>
                  <a:pt x="0" y="0"/>
                </a:moveTo>
                <a:lnTo>
                  <a:pt x="8290560" y="0"/>
                </a:lnTo>
                <a:lnTo>
                  <a:pt x="8290560" y="6051097"/>
                </a:lnTo>
                <a:lnTo>
                  <a:pt x="0" y="60510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878" t="0" r="-14878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284112" y="4941711"/>
            <a:ext cx="7185375" cy="2373489"/>
            <a:chOff x="0" y="0"/>
            <a:chExt cx="9580500" cy="3164652"/>
          </a:xfrm>
        </p:grpSpPr>
        <p:sp>
          <p:nvSpPr>
            <p:cNvPr name="AutoShape 4" id="4"/>
            <p:cNvSpPr/>
            <p:nvPr/>
          </p:nvSpPr>
          <p:spPr>
            <a:xfrm rot="0">
              <a:off x="0" y="0"/>
              <a:ext cx="9580500" cy="3164652"/>
            </a:xfrm>
            <a:prstGeom prst="rect">
              <a:avLst/>
            </a:prstGeom>
            <a:solidFill>
              <a:srgbClr val="FFFDFB"/>
            </a:solidFill>
          </p:spPr>
        </p:sp>
        <p:sp>
          <p:nvSpPr>
            <p:cNvPr name="TextBox 5" id="5"/>
            <p:cNvSpPr txBox="true"/>
            <p:nvPr/>
          </p:nvSpPr>
          <p:spPr>
            <a:xfrm rot="0">
              <a:off x="583806" y="624163"/>
              <a:ext cx="8412889" cy="186870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699" u="sng">
                  <a:solidFill>
                    <a:srgbClr val="282120"/>
                  </a:solidFill>
                  <a:latin typeface="Muli Bold"/>
                </a:rPr>
                <a:t>Рослини - це основа життя на Землі, це наша окраса та наше багатство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5636920" cy="7315200"/>
          </a:xfrm>
          <a:prstGeom prst="rect">
            <a:avLst/>
          </a:prstGeom>
          <a:solidFill>
            <a:srgbClr val="FBD3C9"/>
          </a:solidFill>
        </p:spPr>
      </p:sp>
      <p:sp>
        <p:nvSpPr>
          <p:cNvPr name="Freeform 3" id="3"/>
          <p:cNvSpPr/>
          <p:nvPr/>
        </p:nvSpPr>
        <p:spPr>
          <a:xfrm flipH="false" flipV="false" rot="0">
            <a:off x="2263424" y="731520"/>
            <a:ext cx="2886373" cy="5852160"/>
          </a:xfrm>
          <a:custGeom>
            <a:avLst/>
            <a:gdLst/>
            <a:ahLst/>
            <a:cxnLst/>
            <a:rect r="r" b="b" t="t" l="l"/>
            <a:pathLst>
              <a:path h="5852160" w="2886373">
                <a:moveTo>
                  <a:pt x="0" y="0"/>
                </a:moveTo>
                <a:lnTo>
                  <a:pt x="2886374" y="0"/>
                </a:lnTo>
                <a:lnTo>
                  <a:pt x="2886374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4811" t="0" r="-44811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93635" y="731520"/>
            <a:ext cx="2010145" cy="5852160"/>
          </a:xfrm>
          <a:custGeom>
            <a:avLst/>
            <a:gdLst/>
            <a:ahLst/>
            <a:cxnLst/>
            <a:rect r="r" b="b" t="t" l="l"/>
            <a:pathLst>
              <a:path h="5852160" w="2010145">
                <a:moveTo>
                  <a:pt x="0" y="0"/>
                </a:moveTo>
                <a:lnTo>
                  <a:pt x="2010145" y="0"/>
                </a:lnTo>
                <a:lnTo>
                  <a:pt x="2010145" y="5852160"/>
                </a:lnTo>
                <a:lnTo>
                  <a:pt x="0" y="585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6209" t="0" r="-26209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592286" y="548640"/>
            <a:ext cx="2429794" cy="6170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BF63"/>
                </a:solidFill>
                <a:latin typeface="Pirou Cyrillic"/>
              </a:rPr>
              <a:t>Проте дуже важливо знати їх будову щоб розуміти яким чином вони виконують свої функції та як допамагають нам існувати на Землі.</a:t>
            </a:r>
            <a:r>
              <a:rPr lang="en-US" sz="2699">
                <a:solidFill>
                  <a:srgbClr val="282120"/>
                </a:solidFill>
                <a:latin typeface="Pirou Cyrillic"/>
              </a:rPr>
              <a:t> 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5400000">
            <a:off x="5207960" y="3469993"/>
            <a:ext cx="1154561" cy="503352"/>
          </a:xfrm>
          <a:custGeom>
            <a:avLst/>
            <a:gdLst/>
            <a:ahLst/>
            <a:cxnLst/>
            <a:rect r="r" b="b" t="t" l="l"/>
            <a:pathLst>
              <a:path h="503352" w="1154561">
                <a:moveTo>
                  <a:pt x="0" y="0"/>
                </a:moveTo>
                <a:lnTo>
                  <a:pt x="1154561" y="0"/>
                </a:lnTo>
                <a:lnTo>
                  <a:pt x="1154561" y="503353"/>
                </a:lnTo>
                <a:lnTo>
                  <a:pt x="0" y="5033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-117905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400000">
            <a:off x="3885739" y="3302591"/>
            <a:ext cx="1154561" cy="503352"/>
          </a:xfrm>
          <a:custGeom>
            <a:avLst/>
            <a:gdLst/>
            <a:ahLst/>
            <a:cxnLst/>
            <a:rect r="r" b="b" t="t" l="l"/>
            <a:pathLst>
              <a:path h="503352" w="1154561">
                <a:moveTo>
                  <a:pt x="0" y="0"/>
                </a:moveTo>
                <a:lnTo>
                  <a:pt x="1154561" y="0"/>
                </a:lnTo>
                <a:lnTo>
                  <a:pt x="1154561" y="503353"/>
                </a:lnTo>
                <a:lnTo>
                  <a:pt x="0" y="50335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17905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876800" y="1302178"/>
            <a:ext cx="4504180" cy="4504180"/>
            <a:chOff x="0" y="0"/>
            <a:chExt cx="6350000" cy="63500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655320" y="655320"/>
              <a:ext cx="5039360" cy="5039360"/>
            </a:xfrm>
            <a:custGeom>
              <a:avLst/>
              <a:gdLst/>
              <a:ahLst/>
              <a:cxnLst/>
              <a:rect r="r" b="b" t="t" l="l"/>
              <a:pathLst>
                <a:path h="5039360" w="5039360">
                  <a:moveTo>
                    <a:pt x="2519680" y="0"/>
                  </a:moveTo>
                  <a:cubicBezTo>
                    <a:pt x="1127760" y="0"/>
                    <a:pt x="0" y="1127760"/>
                    <a:pt x="0" y="2519680"/>
                  </a:cubicBezTo>
                  <a:cubicBezTo>
                    <a:pt x="0" y="3911600"/>
                    <a:pt x="1127760" y="5039360"/>
                    <a:pt x="2519680" y="5039360"/>
                  </a:cubicBezTo>
                  <a:cubicBezTo>
                    <a:pt x="3911600" y="5039360"/>
                    <a:pt x="5039360" y="3911600"/>
                    <a:pt x="5039360" y="2519680"/>
                  </a:cubicBezTo>
                  <a:cubicBezTo>
                    <a:pt x="5039360" y="1127760"/>
                    <a:pt x="3911600" y="0"/>
                    <a:pt x="2519680" y="0"/>
                  </a:cubicBezTo>
                  <a:close/>
                </a:path>
              </a:pathLst>
            </a:custGeom>
            <a:blipFill>
              <a:blip r:embed="rId4"/>
              <a:stretch>
                <a:fillRect l="-27720" t="0" r="-2772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6350000" cy="6350000"/>
            </a:xfrm>
            <a:custGeom>
              <a:avLst/>
              <a:gdLst/>
              <a:ahLst/>
              <a:cxnLst/>
              <a:rect r="r" b="b" t="t" l="l"/>
              <a:pathLst>
                <a:path h="6350000" w="6350000">
                  <a:moveTo>
                    <a:pt x="3175000" y="0"/>
                  </a:moveTo>
                  <a:cubicBezTo>
                    <a:pt x="1423670" y="0"/>
                    <a:pt x="0" y="1424940"/>
                    <a:pt x="0" y="3175000"/>
                  </a:cubicBezTo>
                  <a:cubicBezTo>
                    <a:pt x="0" y="4925060"/>
                    <a:pt x="1423670" y="6350000"/>
                    <a:pt x="3175000" y="6350000"/>
                  </a:cubicBezTo>
                  <a:cubicBezTo>
                    <a:pt x="4925060" y="6350000"/>
                    <a:pt x="6350000" y="4926330"/>
                    <a:pt x="6350000" y="3175000"/>
                  </a:cubicBezTo>
                  <a:cubicBezTo>
                    <a:pt x="6350000" y="1424940"/>
                    <a:pt x="4926330" y="0"/>
                    <a:pt x="3175000" y="0"/>
                  </a:cubicBezTo>
                  <a:close/>
                  <a:moveTo>
                    <a:pt x="3175000" y="5833110"/>
                  </a:moveTo>
                  <a:cubicBezTo>
                    <a:pt x="1709420" y="5833110"/>
                    <a:pt x="516890" y="4640580"/>
                    <a:pt x="516890" y="3175000"/>
                  </a:cubicBezTo>
                  <a:cubicBezTo>
                    <a:pt x="516890" y="1709420"/>
                    <a:pt x="1709420" y="516890"/>
                    <a:pt x="3175000" y="516890"/>
                  </a:cubicBezTo>
                  <a:cubicBezTo>
                    <a:pt x="4640580" y="516890"/>
                    <a:pt x="5833110" y="1709420"/>
                    <a:pt x="5833110" y="3175000"/>
                  </a:cubicBezTo>
                  <a:cubicBezTo>
                    <a:pt x="5833110" y="4640580"/>
                    <a:pt x="4640580" y="5833110"/>
                    <a:pt x="3175000" y="583311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835466" y="2449524"/>
            <a:ext cx="2540411" cy="2416152"/>
            <a:chOff x="0" y="0"/>
            <a:chExt cx="3387215" cy="322153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1469782"/>
              <a:ext cx="3387215" cy="175175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659"/>
                </a:lnSpc>
                <a:spcBef>
                  <a:spcPct val="0"/>
                </a:spcBef>
              </a:pPr>
              <a:r>
                <a:rPr lang="en-US" sz="1899">
                  <a:solidFill>
                    <a:srgbClr val="282120"/>
                  </a:solidFill>
                  <a:latin typeface="Pacifico"/>
                </a:rPr>
                <a:t>Ми будемо вивчати анатомічну будову рослин використовуючи світловий мікроскоп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38100"/>
              <a:ext cx="3387215" cy="1121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24780A"/>
                  </a:solidFill>
                  <a:latin typeface="Pacifico"/>
                </a:rPr>
                <a:t>На лабораторних роботах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3654775" cy="7315200"/>
          </a:xfrm>
          <a:prstGeom prst="rect">
            <a:avLst/>
          </a:prstGeom>
          <a:solidFill>
            <a:srgbClr val="C3DDD9"/>
          </a:solidFill>
        </p:spPr>
      </p:sp>
      <p:sp>
        <p:nvSpPr>
          <p:cNvPr name="Freeform 3" id="3"/>
          <p:cNvSpPr/>
          <p:nvPr/>
        </p:nvSpPr>
        <p:spPr>
          <a:xfrm flipH="false" flipV="false" rot="-5400000">
            <a:off x="3242565" y="3405924"/>
            <a:ext cx="1154561" cy="503352"/>
          </a:xfrm>
          <a:custGeom>
            <a:avLst/>
            <a:gdLst/>
            <a:ahLst/>
            <a:cxnLst/>
            <a:rect r="r" b="b" t="t" l="l"/>
            <a:pathLst>
              <a:path h="503352" w="1154561">
                <a:moveTo>
                  <a:pt x="0" y="0"/>
                </a:moveTo>
                <a:lnTo>
                  <a:pt x="1154561" y="0"/>
                </a:lnTo>
                <a:lnTo>
                  <a:pt x="1154561" y="503352"/>
                </a:lnTo>
                <a:lnTo>
                  <a:pt x="0" y="503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17905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243447" y="564861"/>
            <a:ext cx="3167881" cy="5927945"/>
            <a:chOff x="0" y="0"/>
            <a:chExt cx="3995420" cy="747649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3995420" cy="7475220"/>
            </a:xfrm>
            <a:custGeom>
              <a:avLst/>
              <a:gdLst/>
              <a:ahLst/>
              <a:cxnLst/>
              <a:rect r="r" b="b" t="t" l="l"/>
              <a:pathLst>
                <a:path h="7475220" w="3995420">
                  <a:moveTo>
                    <a:pt x="287020" y="6818630"/>
                  </a:moveTo>
                  <a:lnTo>
                    <a:pt x="0" y="6818630"/>
                  </a:lnTo>
                  <a:lnTo>
                    <a:pt x="0" y="742950"/>
                  </a:lnTo>
                  <a:lnTo>
                    <a:pt x="287020" y="742950"/>
                  </a:lnTo>
                  <a:lnTo>
                    <a:pt x="287020" y="6818630"/>
                  </a:lnTo>
                  <a:close/>
                  <a:moveTo>
                    <a:pt x="683260" y="438150"/>
                  </a:moveTo>
                  <a:lnTo>
                    <a:pt x="327660" y="438150"/>
                  </a:lnTo>
                  <a:lnTo>
                    <a:pt x="327660" y="7113270"/>
                  </a:lnTo>
                  <a:lnTo>
                    <a:pt x="683260" y="7113270"/>
                  </a:lnTo>
                  <a:lnTo>
                    <a:pt x="683260" y="438150"/>
                  </a:lnTo>
                  <a:close/>
                  <a:moveTo>
                    <a:pt x="988060" y="0"/>
                  </a:moveTo>
                  <a:lnTo>
                    <a:pt x="796290" y="0"/>
                  </a:lnTo>
                  <a:lnTo>
                    <a:pt x="796290" y="7103110"/>
                  </a:lnTo>
                  <a:lnTo>
                    <a:pt x="988060" y="7103110"/>
                  </a:lnTo>
                  <a:lnTo>
                    <a:pt x="988060" y="0"/>
                  </a:lnTo>
                  <a:close/>
                  <a:moveTo>
                    <a:pt x="3354070" y="6370320"/>
                  </a:moveTo>
                  <a:lnTo>
                    <a:pt x="3641090" y="6370320"/>
                  </a:lnTo>
                  <a:lnTo>
                    <a:pt x="3641090" y="294640"/>
                  </a:lnTo>
                  <a:lnTo>
                    <a:pt x="3354070" y="294640"/>
                  </a:lnTo>
                  <a:lnTo>
                    <a:pt x="3354070" y="6370320"/>
                  </a:lnTo>
                  <a:close/>
                  <a:moveTo>
                    <a:pt x="3708400" y="6404610"/>
                  </a:moveTo>
                  <a:lnTo>
                    <a:pt x="3995420" y="6404610"/>
                  </a:lnTo>
                  <a:lnTo>
                    <a:pt x="3995420" y="1520190"/>
                  </a:lnTo>
                  <a:lnTo>
                    <a:pt x="3708400" y="1520190"/>
                  </a:lnTo>
                  <a:lnTo>
                    <a:pt x="3708400" y="6404610"/>
                  </a:lnTo>
                  <a:close/>
                  <a:moveTo>
                    <a:pt x="2956560" y="6675120"/>
                  </a:moveTo>
                  <a:lnTo>
                    <a:pt x="3312160" y="6675120"/>
                  </a:lnTo>
                  <a:lnTo>
                    <a:pt x="3312160" y="0"/>
                  </a:lnTo>
                  <a:lnTo>
                    <a:pt x="2956560" y="0"/>
                  </a:lnTo>
                  <a:lnTo>
                    <a:pt x="2956560" y="6675120"/>
                  </a:lnTo>
                  <a:close/>
                  <a:moveTo>
                    <a:pt x="2653030" y="7113270"/>
                  </a:moveTo>
                  <a:lnTo>
                    <a:pt x="2844800" y="7113270"/>
                  </a:lnTo>
                  <a:lnTo>
                    <a:pt x="2844800" y="10160"/>
                  </a:lnTo>
                  <a:lnTo>
                    <a:pt x="2653030" y="10160"/>
                  </a:lnTo>
                  <a:lnTo>
                    <a:pt x="2653030" y="7113270"/>
                  </a:lnTo>
                  <a:close/>
                  <a:moveTo>
                    <a:pt x="1264920" y="372110"/>
                  </a:moveTo>
                  <a:lnTo>
                    <a:pt x="1073150" y="372110"/>
                  </a:lnTo>
                  <a:lnTo>
                    <a:pt x="1073150" y="7475220"/>
                  </a:lnTo>
                  <a:lnTo>
                    <a:pt x="1264920" y="7475220"/>
                  </a:lnTo>
                  <a:lnTo>
                    <a:pt x="1264920" y="372110"/>
                  </a:lnTo>
                  <a:close/>
                  <a:moveTo>
                    <a:pt x="2553970" y="148590"/>
                  </a:moveTo>
                  <a:lnTo>
                    <a:pt x="1315720" y="148590"/>
                  </a:lnTo>
                  <a:lnTo>
                    <a:pt x="1315720" y="7251700"/>
                  </a:lnTo>
                  <a:lnTo>
                    <a:pt x="2553970" y="7251700"/>
                  </a:lnTo>
                  <a:lnTo>
                    <a:pt x="2553970" y="148590"/>
                  </a:lnTo>
                  <a:close/>
                </a:path>
              </a:pathLst>
            </a:custGeom>
            <a:blipFill>
              <a:blip r:embed="rId4"/>
              <a:stretch>
                <a:fillRect l="-71089" t="0" r="-71089" b="0"/>
              </a:stretch>
            </a:blipFill>
          </p:spPr>
        </p:sp>
      </p:grpSp>
      <p:sp>
        <p:nvSpPr>
          <p:cNvPr name="TextBox 6" id="6"/>
          <p:cNvSpPr txBox="true"/>
          <p:nvPr/>
        </p:nvSpPr>
        <p:spPr>
          <a:xfrm rot="0">
            <a:off x="4784397" y="2418853"/>
            <a:ext cx="4237683" cy="21437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9"/>
              </a:lnSpc>
              <a:spcBef>
                <a:spcPct val="0"/>
              </a:spcBef>
            </a:pPr>
            <a:r>
              <a:rPr lang="en-US" sz="4099">
                <a:solidFill>
                  <a:srgbClr val="6CAFC9"/>
                </a:solidFill>
                <a:latin typeface="Pacifico"/>
              </a:rPr>
              <a:t>Ми вивчимо анатомічну будову рослин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372160" y="731520"/>
            <a:ext cx="1154561" cy="503352"/>
          </a:xfrm>
          <a:custGeom>
            <a:avLst/>
            <a:gdLst/>
            <a:ahLst/>
            <a:cxnLst/>
            <a:rect r="r" b="b" t="t" l="l"/>
            <a:pathLst>
              <a:path h="503352" w="1154561">
                <a:moveTo>
                  <a:pt x="0" y="0"/>
                </a:moveTo>
                <a:lnTo>
                  <a:pt x="1154560" y="0"/>
                </a:lnTo>
                <a:lnTo>
                  <a:pt x="1154560" y="503352"/>
                </a:lnTo>
                <a:lnTo>
                  <a:pt x="0" y="5033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-117905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4660360" y="1422049"/>
            <a:ext cx="4743787" cy="5082279"/>
            <a:chOff x="0" y="0"/>
            <a:chExt cx="2456180" cy="263144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40640" y="-8890"/>
              <a:ext cx="2490470" cy="2645410"/>
            </a:xfrm>
            <a:custGeom>
              <a:avLst/>
              <a:gdLst/>
              <a:ahLst/>
              <a:cxnLst/>
              <a:rect r="r" b="b" t="t" l="l"/>
              <a:pathLst>
                <a:path h="2645410" w="2490470">
                  <a:moveTo>
                    <a:pt x="2298700" y="524510"/>
                  </a:moveTo>
                  <a:cubicBezTo>
                    <a:pt x="2292350" y="523240"/>
                    <a:pt x="2287270" y="521970"/>
                    <a:pt x="2280920" y="519430"/>
                  </a:cubicBezTo>
                  <a:cubicBezTo>
                    <a:pt x="2288540" y="521970"/>
                    <a:pt x="2294890" y="523240"/>
                    <a:pt x="2298700" y="524510"/>
                  </a:cubicBezTo>
                  <a:close/>
                  <a:moveTo>
                    <a:pt x="232410" y="792480"/>
                  </a:moveTo>
                  <a:cubicBezTo>
                    <a:pt x="260350" y="808990"/>
                    <a:pt x="290830" y="825500"/>
                    <a:pt x="318770" y="838200"/>
                  </a:cubicBezTo>
                  <a:cubicBezTo>
                    <a:pt x="346710" y="850900"/>
                    <a:pt x="373380" y="859790"/>
                    <a:pt x="391160" y="862330"/>
                  </a:cubicBezTo>
                  <a:cubicBezTo>
                    <a:pt x="429260" y="873760"/>
                    <a:pt x="406400" y="914400"/>
                    <a:pt x="415290" y="946150"/>
                  </a:cubicBezTo>
                  <a:cubicBezTo>
                    <a:pt x="444500" y="927100"/>
                    <a:pt x="468630" y="953770"/>
                    <a:pt x="497840" y="934720"/>
                  </a:cubicBezTo>
                  <a:cubicBezTo>
                    <a:pt x="499110" y="939800"/>
                    <a:pt x="524510" y="937260"/>
                    <a:pt x="554990" y="934720"/>
                  </a:cubicBezTo>
                  <a:cubicBezTo>
                    <a:pt x="585470" y="932180"/>
                    <a:pt x="622300" y="925830"/>
                    <a:pt x="646430" y="920750"/>
                  </a:cubicBezTo>
                  <a:cubicBezTo>
                    <a:pt x="646430" y="920750"/>
                    <a:pt x="650240" y="916940"/>
                    <a:pt x="659130" y="911860"/>
                  </a:cubicBezTo>
                  <a:cubicBezTo>
                    <a:pt x="668020" y="906780"/>
                    <a:pt x="684530" y="900430"/>
                    <a:pt x="708660" y="896620"/>
                  </a:cubicBezTo>
                  <a:cubicBezTo>
                    <a:pt x="725170" y="894080"/>
                    <a:pt x="722630" y="882650"/>
                    <a:pt x="720090" y="872490"/>
                  </a:cubicBezTo>
                  <a:cubicBezTo>
                    <a:pt x="722630" y="882650"/>
                    <a:pt x="722630" y="882650"/>
                    <a:pt x="723900" y="894080"/>
                  </a:cubicBezTo>
                  <a:cubicBezTo>
                    <a:pt x="735330" y="869950"/>
                    <a:pt x="772160" y="885190"/>
                    <a:pt x="786130" y="871220"/>
                  </a:cubicBezTo>
                  <a:cubicBezTo>
                    <a:pt x="788670" y="881380"/>
                    <a:pt x="788670" y="881380"/>
                    <a:pt x="789940" y="892810"/>
                  </a:cubicBezTo>
                  <a:cubicBezTo>
                    <a:pt x="797560" y="886460"/>
                    <a:pt x="805180" y="881380"/>
                    <a:pt x="812800" y="878840"/>
                  </a:cubicBezTo>
                  <a:cubicBezTo>
                    <a:pt x="820420" y="876300"/>
                    <a:pt x="829310" y="875030"/>
                    <a:pt x="836930" y="875030"/>
                  </a:cubicBezTo>
                  <a:cubicBezTo>
                    <a:pt x="853440" y="873760"/>
                    <a:pt x="869950" y="873760"/>
                    <a:pt x="885190" y="866140"/>
                  </a:cubicBezTo>
                  <a:cubicBezTo>
                    <a:pt x="886460" y="876300"/>
                    <a:pt x="886460" y="876300"/>
                    <a:pt x="889000" y="887730"/>
                  </a:cubicBezTo>
                  <a:cubicBezTo>
                    <a:pt x="905510" y="885190"/>
                    <a:pt x="920750" y="882650"/>
                    <a:pt x="922020" y="894080"/>
                  </a:cubicBezTo>
                  <a:cubicBezTo>
                    <a:pt x="923290" y="904240"/>
                    <a:pt x="923290" y="904240"/>
                    <a:pt x="924560" y="915670"/>
                  </a:cubicBezTo>
                  <a:cubicBezTo>
                    <a:pt x="933450" y="919480"/>
                    <a:pt x="944880" y="915670"/>
                    <a:pt x="955040" y="911860"/>
                  </a:cubicBezTo>
                  <a:cubicBezTo>
                    <a:pt x="965200" y="909320"/>
                    <a:pt x="972820" y="908050"/>
                    <a:pt x="974090" y="919480"/>
                  </a:cubicBezTo>
                  <a:cubicBezTo>
                    <a:pt x="972820" y="909320"/>
                    <a:pt x="972820" y="909320"/>
                    <a:pt x="971550" y="897890"/>
                  </a:cubicBezTo>
                  <a:cubicBezTo>
                    <a:pt x="1036320" y="891540"/>
                    <a:pt x="1084580" y="895350"/>
                    <a:pt x="1134110" y="902970"/>
                  </a:cubicBezTo>
                  <a:cubicBezTo>
                    <a:pt x="1167130" y="911860"/>
                    <a:pt x="1201420" y="915670"/>
                    <a:pt x="1235710" y="918210"/>
                  </a:cubicBezTo>
                  <a:cubicBezTo>
                    <a:pt x="1271270" y="920750"/>
                    <a:pt x="1306830" y="920750"/>
                    <a:pt x="1343660" y="918210"/>
                  </a:cubicBezTo>
                  <a:cubicBezTo>
                    <a:pt x="1417320" y="915670"/>
                    <a:pt x="1492250" y="904240"/>
                    <a:pt x="1565910" y="899160"/>
                  </a:cubicBezTo>
                  <a:cubicBezTo>
                    <a:pt x="1582420" y="900430"/>
                    <a:pt x="1598930" y="878840"/>
                    <a:pt x="1584960" y="857250"/>
                  </a:cubicBezTo>
                  <a:cubicBezTo>
                    <a:pt x="1601470" y="858520"/>
                    <a:pt x="1617980" y="858520"/>
                    <a:pt x="1633220" y="859790"/>
                  </a:cubicBezTo>
                  <a:cubicBezTo>
                    <a:pt x="1664970" y="862330"/>
                    <a:pt x="1652270" y="829310"/>
                    <a:pt x="1684020" y="831850"/>
                  </a:cubicBezTo>
                  <a:cubicBezTo>
                    <a:pt x="1817370" y="815340"/>
                    <a:pt x="1949450" y="836930"/>
                    <a:pt x="2078990" y="864870"/>
                  </a:cubicBezTo>
                  <a:lnTo>
                    <a:pt x="2175510" y="887730"/>
                  </a:lnTo>
                  <a:cubicBezTo>
                    <a:pt x="2207260" y="895350"/>
                    <a:pt x="2239010" y="905510"/>
                    <a:pt x="2272031" y="913130"/>
                  </a:cubicBezTo>
                  <a:cubicBezTo>
                    <a:pt x="2288541" y="916940"/>
                    <a:pt x="2303781" y="920750"/>
                    <a:pt x="2320291" y="924560"/>
                  </a:cubicBezTo>
                  <a:lnTo>
                    <a:pt x="2368551" y="937260"/>
                  </a:lnTo>
                  <a:cubicBezTo>
                    <a:pt x="2400301" y="944880"/>
                    <a:pt x="2433321" y="952500"/>
                    <a:pt x="2466341" y="957580"/>
                  </a:cubicBezTo>
                  <a:cubicBezTo>
                    <a:pt x="2435861" y="942340"/>
                    <a:pt x="2410461" y="927100"/>
                    <a:pt x="2383791" y="913130"/>
                  </a:cubicBezTo>
                  <a:cubicBezTo>
                    <a:pt x="2371091" y="906780"/>
                    <a:pt x="2357121" y="900430"/>
                    <a:pt x="2343151" y="895350"/>
                  </a:cubicBezTo>
                  <a:cubicBezTo>
                    <a:pt x="2329181" y="890270"/>
                    <a:pt x="2312671" y="887730"/>
                    <a:pt x="2296161" y="885190"/>
                  </a:cubicBezTo>
                  <a:cubicBezTo>
                    <a:pt x="2298701" y="875030"/>
                    <a:pt x="2305051" y="853440"/>
                    <a:pt x="2288541" y="849630"/>
                  </a:cubicBezTo>
                  <a:cubicBezTo>
                    <a:pt x="2264411" y="840740"/>
                    <a:pt x="2239011" y="833120"/>
                    <a:pt x="2213611" y="826770"/>
                  </a:cubicBezTo>
                  <a:cubicBezTo>
                    <a:pt x="2188211" y="820420"/>
                    <a:pt x="2162811" y="815340"/>
                    <a:pt x="2138681" y="810260"/>
                  </a:cubicBezTo>
                  <a:cubicBezTo>
                    <a:pt x="2114551" y="803910"/>
                    <a:pt x="2092961" y="797560"/>
                    <a:pt x="2075181" y="789940"/>
                  </a:cubicBezTo>
                  <a:cubicBezTo>
                    <a:pt x="2056131" y="781050"/>
                    <a:pt x="2040891" y="772160"/>
                    <a:pt x="2030731" y="759460"/>
                  </a:cubicBezTo>
                  <a:cubicBezTo>
                    <a:pt x="2015491" y="745490"/>
                    <a:pt x="2005331" y="711200"/>
                    <a:pt x="1954531" y="702310"/>
                  </a:cubicBezTo>
                  <a:lnTo>
                    <a:pt x="2005331" y="711200"/>
                  </a:lnTo>
                  <a:cubicBezTo>
                    <a:pt x="2006601" y="701040"/>
                    <a:pt x="2010411" y="679450"/>
                    <a:pt x="2010411" y="679450"/>
                  </a:cubicBezTo>
                  <a:cubicBezTo>
                    <a:pt x="1944371" y="655320"/>
                    <a:pt x="1859281" y="633730"/>
                    <a:pt x="1790701" y="614680"/>
                  </a:cubicBezTo>
                  <a:cubicBezTo>
                    <a:pt x="1790701" y="614680"/>
                    <a:pt x="1793241" y="593090"/>
                    <a:pt x="1794511" y="582930"/>
                  </a:cubicBezTo>
                  <a:lnTo>
                    <a:pt x="1758951" y="579120"/>
                  </a:lnTo>
                  <a:cubicBezTo>
                    <a:pt x="1752601" y="558800"/>
                    <a:pt x="1758951" y="546100"/>
                    <a:pt x="1774191" y="538480"/>
                  </a:cubicBezTo>
                  <a:cubicBezTo>
                    <a:pt x="1781811" y="534670"/>
                    <a:pt x="1791971" y="530860"/>
                    <a:pt x="1803401" y="529590"/>
                  </a:cubicBezTo>
                  <a:cubicBezTo>
                    <a:pt x="1814831" y="528320"/>
                    <a:pt x="1828801" y="527050"/>
                    <a:pt x="1842771" y="527050"/>
                  </a:cubicBezTo>
                  <a:cubicBezTo>
                    <a:pt x="1870711" y="527050"/>
                    <a:pt x="1903731" y="529590"/>
                    <a:pt x="1934211" y="530860"/>
                  </a:cubicBezTo>
                  <a:cubicBezTo>
                    <a:pt x="1941831" y="530860"/>
                    <a:pt x="1949451" y="532130"/>
                    <a:pt x="1957071" y="532130"/>
                  </a:cubicBezTo>
                  <a:cubicBezTo>
                    <a:pt x="1964691" y="533400"/>
                    <a:pt x="1971041" y="533400"/>
                    <a:pt x="1978661" y="534670"/>
                  </a:cubicBezTo>
                  <a:cubicBezTo>
                    <a:pt x="1992631" y="535940"/>
                    <a:pt x="2005331" y="537210"/>
                    <a:pt x="2016761" y="538480"/>
                  </a:cubicBezTo>
                  <a:cubicBezTo>
                    <a:pt x="2018031" y="528320"/>
                    <a:pt x="2021841" y="506730"/>
                    <a:pt x="2024381" y="495300"/>
                  </a:cubicBezTo>
                  <a:lnTo>
                    <a:pt x="1988821" y="488950"/>
                  </a:lnTo>
                  <a:lnTo>
                    <a:pt x="1992631" y="467360"/>
                  </a:lnTo>
                  <a:cubicBezTo>
                    <a:pt x="2019301" y="472440"/>
                    <a:pt x="2045971" y="476250"/>
                    <a:pt x="2071371" y="481330"/>
                  </a:cubicBezTo>
                  <a:cubicBezTo>
                    <a:pt x="2096771" y="486410"/>
                    <a:pt x="2122171" y="490220"/>
                    <a:pt x="2146301" y="495300"/>
                  </a:cubicBezTo>
                  <a:cubicBezTo>
                    <a:pt x="2170431" y="500380"/>
                    <a:pt x="2195831" y="505460"/>
                    <a:pt x="2221231" y="511810"/>
                  </a:cubicBezTo>
                  <a:cubicBezTo>
                    <a:pt x="2231391" y="514350"/>
                    <a:pt x="2241551" y="516890"/>
                    <a:pt x="2252981" y="518160"/>
                  </a:cubicBezTo>
                  <a:cubicBezTo>
                    <a:pt x="2242821" y="515620"/>
                    <a:pt x="2233931" y="514350"/>
                    <a:pt x="2227581" y="513080"/>
                  </a:cubicBezTo>
                  <a:cubicBezTo>
                    <a:pt x="2230121" y="502920"/>
                    <a:pt x="2232660" y="491490"/>
                    <a:pt x="2214881" y="487680"/>
                  </a:cubicBezTo>
                  <a:cubicBezTo>
                    <a:pt x="2232660" y="491490"/>
                    <a:pt x="2251710" y="496570"/>
                    <a:pt x="2272031" y="501650"/>
                  </a:cubicBezTo>
                  <a:cubicBezTo>
                    <a:pt x="2291081" y="506730"/>
                    <a:pt x="2311401" y="513080"/>
                    <a:pt x="2331721" y="518160"/>
                  </a:cubicBezTo>
                  <a:cubicBezTo>
                    <a:pt x="2372360" y="528320"/>
                    <a:pt x="2413000" y="535940"/>
                    <a:pt x="2451100" y="535940"/>
                  </a:cubicBezTo>
                  <a:cubicBezTo>
                    <a:pt x="2471421" y="530860"/>
                    <a:pt x="2463800" y="492760"/>
                    <a:pt x="2411730" y="468630"/>
                  </a:cubicBezTo>
                  <a:cubicBezTo>
                    <a:pt x="2385060" y="461010"/>
                    <a:pt x="2362200" y="455930"/>
                    <a:pt x="2339340" y="449580"/>
                  </a:cubicBezTo>
                  <a:cubicBezTo>
                    <a:pt x="2316480" y="443230"/>
                    <a:pt x="2293620" y="438150"/>
                    <a:pt x="2266950" y="431800"/>
                  </a:cubicBezTo>
                  <a:lnTo>
                    <a:pt x="2272030" y="410210"/>
                  </a:lnTo>
                  <a:cubicBezTo>
                    <a:pt x="2280920" y="412750"/>
                    <a:pt x="2291080" y="415290"/>
                    <a:pt x="2302510" y="417830"/>
                  </a:cubicBezTo>
                  <a:cubicBezTo>
                    <a:pt x="2312670" y="421640"/>
                    <a:pt x="2324100" y="425450"/>
                    <a:pt x="2335530" y="429260"/>
                  </a:cubicBezTo>
                  <a:cubicBezTo>
                    <a:pt x="2358390" y="436880"/>
                    <a:pt x="2381250" y="441960"/>
                    <a:pt x="2400300" y="441960"/>
                  </a:cubicBezTo>
                  <a:cubicBezTo>
                    <a:pt x="2421890" y="435610"/>
                    <a:pt x="2372360" y="401320"/>
                    <a:pt x="2392680" y="394970"/>
                  </a:cubicBezTo>
                  <a:cubicBezTo>
                    <a:pt x="2411730" y="400050"/>
                    <a:pt x="2429510" y="405130"/>
                    <a:pt x="2451100" y="398780"/>
                  </a:cubicBezTo>
                  <a:cubicBezTo>
                    <a:pt x="2423160" y="391160"/>
                    <a:pt x="2390140" y="386080"/>
                    <a:pt x="2358390" y="378460"/>
                  </a:cubicBezTo>
                  <a:cubicBezTo>
                    <a:pt x="2341880" y="374650"/>
                    <a:pt x="2325370" y="370840"/>
                    <a:pt x="2310130" y="367030"/>
                  </a:cubicBezTo>
                  <a:cubicBezTo>
                    <a:pt x="2294890" y="363220"/>
                    <a:pt x="2279650" y="358140"/>
                    <a:pt x="2265680" y="353060"/>
                  </a:cubicBezTo>
                  <a:cubicBezTo>
                    <a:pt x="2249170" y="337820"/>
                    <a:pt x="2232660" y="323850"/>
                    <a:pt x="2237740" y="302260"/>
                  </a:cubicBezTo>
                  <a:cubicBezTo>
                    <a:pt x="2213610" y="299720"/>
                    <a:pt x="2190750" y="294640"/>
                    <a:pt x="2170430" y="288290"/>
                  </a:cubicBezTo>
                  <a:cubicBezTo>
                    <a:pt x="2150110" y="281940"/>
                    <a:pt x="2129790" y="274320"/>
                    <a:pt x="2112010" y="264160"/>
                  </a:cubicBezTo>
                  <a:cubicBezTo>
                    <a:pt x="2076450" y="243840"/>
                    <a:pt x="2045970" y="217170"/>
                    <a:pt x="2021840" y="185420"/>
                  </a:cubicBezTo>
                  <a:cubicBezTo>
                    <a:pt x="2010410" y="167640"/>
                    <a:pt x="1950720" y="161290"/>
                    <a:pt x="1897380" y="156210"/>
                  </a:cubicBezTo>
                  <a:lnTo>
                    <a:pt x="1844040" y="140970"/>
                  </a:lnTo>
                  <a:cubicBezTo>
                    <a:pt x="1823720" y="135890"/>
                    <a:pt x="1802130" y="132080"/>
                    <a:pt x="1781810" y="127000"/>
                  </a:cubicBezTo>
                  <a:cubicBezTo>
                    <a:pt x="1760220" y="123190"/>
                    <a:pt x="1739900" y="118110"/>
                    <a:pt x="1718310" y="114300"/>
                  </a:cubicBezTo>
                  <a:cubicBezTo>
                    <a:pt x="1708150" y="111760"/>
                    <a:pt x="1696720" y="110490"/>
                    <a:pt x="1686560" y="107950"/>
                  </a:cubicBezTo>
                  <a:lnTo>
                    <a:pt x="1654810" y="104140"/>
                  </a:lnTo>
                  <a:cubicBezTo>
                    <a:pt x="1611630" y="99060"/>
                    <a:pt x="1568450" y="92710"/>
                    <a:pt x="1526540" y="88900"/>
                  </a:cubicBezTo>
                  <a:cubicBezTo>
                    <a:pt x="1483360" y="85090"/>
                    <a:pt x="1440180" y="82550"/>
                    <a:pt x="1397000" y="78740"/>
                  </a:cubicBezTo>
                  <a:cubicBezTo>
                    <a:pt x="1353820" y="74930"/>
                    <a:pt x="1310640" y="73660"/>
                    <a:pt x="1267460" y="72390"/>
                  </a:cubicBezTo>
                  <a:cubicBezTo>
                    <a:pt x="1224280" y="69850"/>
                    <a:pt x="1182370" y="67310"/>
                    <a:pt x="1139190" y="66040"/>
                  </a:cubicBezTo>
                  <a:cubicBezTo>
                    <a:pt x="1094740" y="59690"/>
                    <a:pt x="1052830" y="57150"/>
                    <a:pt x="1010920" y="53340"/>
                  </a:cubicBezTo>
                  <a:cubicBezTo>
                    <a:pt x="969010" y="50800"/>
                    <a:pt x="927100" y="48260"/>
                    <a:pt x="886460" y="43180"/>
                  </a:cubicBezTo>
                  <a:cubicBezTo>
                    <a:pt x="876300" y="39370"/>
                    <a:pt x="859790" y="33020"/>
                    <a:pt x="843280" y="26670"/>
                  </a:cubicBezTo>
                  <a:cubicBezTo>
                    <a:pt x="826770" y="20320"/>
                    <a:pt x="810260" y="15240"/>
                    <a:pt x="800100" y="11430"/>
                  </a:cubicBezTo>
                  <a:cubicBezTo>
                    <a:pt x="632460" y="0"/>
                    <a:pt x="431800" y="54610"/>
                    <a:pt x="280670" y="116840"/>
                  </a:cubicBezTo>
                  <a:cubicBezTo>
                    <a:pt x="242570" y="133350"/>
                    <a:pt x="217170" y="173990"/>
                    <a:pt x="201930" y="210820"/>
                  </a:cubicBezTo>
                  <a:cubicBezTo>
                    <a:pt x="186690" y="247650"/>
                    <a:pt x="181610" y="280670"/>
                    <a:pt x="181610" y="280670"/>
                  </a:cubicBezTo>
                  <a:cubicBezTo>
                    <a:pt x="168910" y="307340"/>
                    <a:pt x="163830" y="354330"/>
                    <a:pt x="187960" y="369570"/>
                  </a:cubicBezTo>
                  <a:cubicBezTo>
                    <a:pt x="198120" y="369570"/>
                    <a:pt x="210820" y="367030"/>
                    <a:pt x="226060" y="364490"/>
                  </a:cubicBezTo>
                  <a:cubicBezTo>
                    <a:pt x="240030" y="363220"/>
                    <a:pt x="256540" y="360680"/>
                    <a:pt x="271780" y="360680"/>
                  </a:cubicBezTo>
                  <a:cubicBezTo>
                    <a:pt x="300990" y="359410"/>
                    <a:pt x="327660" y="363220"/>
                    <a:pt x="332740" y="384810"/>
                  </a:cubicBezTo>
                  <a:cubicBezTo>
                    <a:pt x="335280" y="394970"/>
                    <a:pt x="317500" y="400050"/>
                    <a:pt x="298450" y="405130"/>
                  </a:cubicBezTo>
                  <a:cubicBezTo>
                    <a:pt x="309880" y="447040"/>
                    <a:pt x="279400" y="544830"/>
                    <a:pt x="262890" y="551180"/>
                  </a:cubicBezTo>
                  <a:cubicBezTo>
                    <a:pt x="257810" y="563880"/>
                    <a:pt x="232410" y="594360"/>
                    <a:pt x="209550" y="624840"/>
                  </a:cubicBezTo>
                  <a:cubicBezTo>
                    <a:pt x="185420" y="655320"/>
                    <a:pt x="162560" y="685800"/>
                    <a:pt x="157480" y="698500"/>
                  </a:cubicBezTo>
                  <a:cubicBezTo>
                    <a:pt x="135890" y="721360"/>
                    <a:pt x="177800" y="758190"/>
                    <a:pt x="232410" y="792480"/>
                  </a:cubicBezTo>
                  <a:close/>
                  <a:moveTo>
                    <a:pt x="2252980" y="514350"/>
                  </a:moveTo>
                  <a:cubicBezTo>
                    <a:pt x="2261870" y="516890"/>
                    <a:pt x="2272030" y="518160"/>
                    <a:pt x="2282190" y="520700"/>
                  </a:cubicBezTo>
                  <a:cubicBezTo>
                    <a:pt x="2272030" y="518160"/>
                    <a:pt x="2261870" y="515620"/>
                    <a:pt x="2252980" y="514350"/>
                  </a:cubicBezTo>
                  <a:close/>
                  <a:moveTo>
                    <a:pt x="2366010" y="1855470"/>
                  </a:moveTo>
                  <a:cubicBezTo>
                    <a:pt x="2325370" y="1844040"/>
                    <a:pt x="2287270" y="1830070"/>
                    <a:pt x="2258060" y="1807210"/>
                  </a:cubicBezTo>
                  <a:cubicBezTo>
                    <a:pt x="2236470" y="1800860"/>
                    <a:pt x="2294890" y="1757680"/>
                    <a:pt x="2279650" y="1723390"/>
                  </a:cubicBezTo>
                  <a:cubicBezTo>
                    <a:pt x="2256790" y="1717040"/>
                    <a:pt x="2212340" y="1705610"/>
                    <a:pt x="2190750" y="1700530"/>
                  </a:cubicBezTo>
                  <a:cubicBezTo>
                    <a:pt x="2179320" y="1653540"/>
                    <a:pt x="2233930" y="1621790"/>
                    <a:pt x="2222500" y="1574800"/>
                  </a:cubicBezTo>
                  <a:cubicBezTo>
                    <a:pt x="2209800" y="1527810"/>
                    <a:pt x="2112010" y="1532890"/>
                    <a:pt x="2095500" y="1499870"/>
                  </a:cubicBezTo>
                  <a:cubicBezTo>
                    <a:pt x="2063750" y="1478280"/>
                    <a:pt x="2077720" y="1470660"/>
                    <a:pt x="2108200" y="1469390"/>
                  </a:cubicBezTo>
                  <a:cubicBezTo>
                    <a:pt x="2138680" y="1469390"/>
                    <a:pt x="2185670" y="1477010"/>
                    <a:pt x="2219960" y="1485900"/>
                  </a:cubicBezTo>
                  <a:cubicBezTo>
                    <a:pt x="2203450" y="1452880"/>
                    <a:pt x="2265680" y="1497330"/>
                    <a:pt x="2273300" y="1469390"/>
                  </a:cubicBezTo>
                  <a:cubicBezTo>
                    <a:pt x="2287270" y="1413510"/>
                    <a:pt x="2302510" y="1357630"/>
                    <a:pt x="2218690" y="1292860"/>
                  </a:cubicBezTo>
                  <a:cubicBezTo>
                    <a:pt x="2198370" y="1272540"/>
                    <a:pt x="2232660" y="1236980"/>
                    <a:pt x="2239010" y="1209040"/>
                  </a:cubicBezTo>
                  <a:cubicBezTo>
                    <a:pt x="1953260" y="1139190"/>
                    <a:pt x="1637030" y="1080770"/>
                    <a:pt x="1338580" y="1101090"/>
                  </a:cubicBezTo>
                  <a:cubicBezTo>
                    <a:pt x="1276350" y="1104900"/>
                    <a:pt x="1212850" y="1101090"/>
                    <a:pt x="1146810" y="1096010"/>
                  </a:cubicBezTo>
                  <a:cubicBezTo>
                    <a:pt x="1080770" y="1090930"/>
                    <a:pt x="1014730" y="1082040"/>
                    <a:pt x="947420" y="1074420"/>
                  </a:cubicBezTo>
                  <a:cubicBezTo>
                    <a:pt x="914400" y="1070610"/>
                    <a:pt x="880110" y="1066800"/>
                    <a:pt x="847090" y="1064260"/>
                  </a:cubicBezTo>
                  <a:cubicBezTo>
                    <a:pt x="814070" y="1061720"/>
                    <a:pt x="781050" y="1060450"/>
                    <a:pt x="748030" y="1059180"/>
                  </a:cubicBezTo>
                  <a:cubicBezTo>
                    <a:pt x="681990" y="1056640"/>
                    <a:pt x="618490" y="1060450"/>
                    <a:pt x="557530" y="1070610"/>
                  </a:cubicBezTo>
                  <a:cubicBezTo>
                    <a:pt x="520700" y="1075690"/>
                    <a:pt x="472440" y="1065530"/>
                    <a:pt x="426720" y="1061720"/>
                  </a:cubicBezTo>
                  <a:cubicBezTo>
                    <a:pt x="381000" y="1057910"/>
                    <a:pt x="337820" y="1060450"/>
                    <a:pt x="313690" y="1097280"/>
                  </a:cubicBezTo>
                  <a:lnTo>
                    <a:pt x="386080" y="1097280"/>
                  </a:lnTo>
                  <a:cubicBezTo>
                    <a:pt x="349250" y="1117600"/>
                    <a:pt x="313690" y="1118870"/>
                    <a:pt x="276860" y="1116330"/>
                  </a:cubicBezTo>
                  <a:cubicBezTo>
                    <a:pt x="240030" y="1113790"/>
                    <a:pt x="204470" y="1106170"/>
                    <a:pt x="167640" y="1113790"/>
                  </a:cubicBezTo>
                  <a:cubicBezTo>
                    <a:pt x="168910" y="1143000"/>
                    <a:pt x="168910" y="1156970"/>
                    <a:pt x="144780" y="1172210"/>
                  </a:cubicBezTo>
                  <a:cubicBezTo>
                    <a:pt x="193040" y="1169670"/>
                    <a:pt x="264160" y="1155700"/>
                    <a:pt x="312420" y="1169670"/>
                  </a:cubicBezTo>
                  <a:lnTo>
                    <a:pt x="312420" y="1212850"/>
                  </a:lnTo>
                  <a:cubicBezTo>
                    <a:pt x="265430" y="1228090"/>
                    <a:pt x="193040" y="1198880"/>
                    <a:pt x="144780" y="1215390"/>
                  </a:cubicBezTo>
                  <a:cubicBezTo>
                    <a:pt x="144780" y="1229360"/>
                    <a:pt x="146050" y="1258570"/>
                    <a:pt x="146050" y="1272540"/>
                  </a:cubicBezTo>
                  <a:cubicBezTo>
                    <a:pt x="146050" y="1286510"/>
                    <a:pt x="123190" y="1287780"/>
                    <a:pt x="99060" y="1289050"/>
                  </a:cubicBezTo>
                  <a:cubicBezTo>
                    <a:pt x="123190" y="1287780"/>
                    <a:pt x="170180" y="1286510"/>
                    <a:pt x="193040" y="1286510"/>
                  </a:cubicBezTo>
                  <a:cubicBezTo>
                    <a:pt x="193040" y="1300480"/>
                    <a:pt x="194310" y="1329690"/>
                    <a:pt x="194310" y="1343660"/>
                  </a:cubicBezTo>
                  <a:cubicBezTo>
                    <a:pt x="194310" y="1357630"/>
                    <a:pt x="171450" y="1358900"/>
                    <a:pt x="147320" y="1360170"/>
                  </a:cubicBezTo>
                  <a:cubicBezTo>
                    <a:pt x="148590" y="1389380"/>
                    <a:pt x="125730" y="1418590"/>
                    <a:pt x="149860" y="1432560"/>
                  </a:cubicBezTo>
                  <a:cubicBezTo>
                    <a:pt x="172720" y="1431290"/>
                    <a:pt x="196850" y="1431290"/>
                    <a:pt x="219710" y="1431290"/>
                  </a:cubicBezTo>
                  <a:cubicBezTo>
                    <a:pt x="127000" y="1447800"/>
                    <a:pt x="83820" y="1521460"/>
                    <a:pt x="85090" y="1564640"/>
                  </a:cubicBezTo>
                  <a:cubicBezTo>
                    <a:pt x="107950" y="1549400"/>
                    <a:pt x="109220" y="1592580"/>
                    <a:pt x="130810" y="1577340"/>
                  </a:cubicBezTo>
                  <a:cubicBezTo>
                    <a:pt x="63500" y="1623060"/>
                    <a:pt x="0" y="1682750"/>
                    <a:pt x="90170" y="1694180"/>
                  </a:cubicBezTo>
                  <a:cubicBezTo>
                    <a:pt x="482600" y="1700530"/>
                    <a:pt x="877570" y="1715770"/>
                    <a:pt x="1273810" y="1755140"/>
                  </a:cubicBezTo>
                  <a:cubicBezTo>
                    <a:pt x="1506220" y="1778000"/>
                    <a:pt x="1739900" y="1808480"/>
                    <a:pt x="1969770" y="1850390"/>
                  </a:cubicBezTo>
                  <a:cubicBezTo>
                    <a:pt x="1778000" y="1847850"/>
                    <a:pt x="1590040" y="1865630"/>
                    <a:pt x="1394460" y="1865630"/>
                  </a:cubicBezTo>
                  <a:cubicBezTo>
                    <a:pt x="1306830" y="1905000"/>
                    <a:pt x="717550" y="1921510"/>
                    <a:pt x="566420" y="1905000"/>
                  </a:cubicBezTo>
                  <a:cubicBezTo>
                    <a:pt x="561340" y="1905000"/>
                    <a:pt x="557530" y="1906270"/>
                    <a:pt x="552450" y="1906270"/>
                  </a:cubicBezTo>
                  <a:cubicBezTo>
                    <a:pt x="469900" y="1901190"/>
                    <a:pt x="369570" y="1907540"/>
                    <a:pt x="299720" y="1941830"/>
                  </a:cubicBezTo>
                  <a:cubicBezTo>
                    <a:pt x="267970" y="1962150"/>
                    <a:pt x="234950" y="1987550"/>
                    <a:pt x="203200" y="2011680"/>
                  </a:cubicBezTo>
                  <a:cubicBezTo>
                    <a:pt x="218440" y="2025650"/>
                    <a:pt x="232410" y="2040890"/>
                    <a:pt x="243840" y="2054860"/>
                  </a:cubicBezTo>
                  <a:cubicBezTo>
                    <a:pt x="210820" y="2053590"/>
                    <a:pt x="177800" y="2051050"/>
                    <a:pt x="165100" y="2067560"/>
                  </a:cubicBezTo>
                  <a:cubicBezTo>
                    <a:pt x="95250" y="2105660"/>
                    <a:pt x="134620" y="2148840"/>
                    <a:pt x="161290" y="2208530"/>
                  </a:cubicBezTo>
                  <a:cubicBezTo>
                    <a:pt x="180340" y="2235200"/>
                    <a:pt x="154940" y="2274570"/>
                    <a:pt x="185420" y="2301240"/>
                  </a:cubicBezTo>
                  <a:cubicBezTo>
                    <a:pt x="163830" y="2299970"/>
                    <a:pt x="152400" y="2299970"/>
                    <a:pt x="130810" y="2297430"/>
                  </a:cubicBezTo>
                  <a:cubicBezTo>
                    <a:pt x="128270" y="2322830"/>
                    <a:pt x="198120" y="2284730"/>
                    <a:pt x="182880" y="2325370"/>
                  </a:cubicBezTo>
                  <a:cubicBezTo>
                    <a:pt x="161290" y="2315210"/>
                    <a:pt x="138430" y="2330450"/>
                    <a:pt x="115570" y="2329180"/>
                  </a:cubicBezTo>
                  <a:cubicBezTo>
                    <a:pt x="123190" y="2363470"/>
                    <a:pt x="191770" y="2341880"/>
                    <a:pt x="187960" y="2374900"/>
                  </a:cubicBezTo>
                  <a:cubicBezTo>
                    <a:pt x="176530" y="2382521"/>
                    <a:pt x="125730" y="2329180"/>
                    <a:pt x="121920" y="2371090"/>
                  </a:cubicBezTo>
                  <a:cubicBezTo>
                    <a:pt x="120650" y="2379980"/>
                    <a:pt x="143510" y="2381250"/>
                    <a:pt x="153670" y="2381250"/>
                  </a:cubicBezTo>
                  <a:cubicBezTo>
                    <a:pt x="86360" y="2393950"/>
                    <a:pt x="48260" y="2433321"/>
                    <a:pt x="110490" y="2479040"/>
                  </a:cubicBezTo>
                  <a:cubicBezTo>
                    <a:pt x="88900" y="2477770"/>
                    <a:pt x="58420" y="2459990"/>
                    <a:pt x="35560" y="2466340"/>
                  </a:cubicBezTo>
                  <a:lnTo>
                    <a:pt x="35560" y="2467610"/>
                  </a:lnTo>
                  <a:cubicBezTo>
                    <a:pt x="46990" y="2468881"/>
                    <a:pt x="66040" y="2477771"/>
                    <a:pt x="77470" y="2477771"/>
                  </a:cubicBezTo>
                  <a:cubicBezTo>
                    <a:pt x="64770" y="2476500"/>
                    <a:pt x="52070" y="2476500"/>
                    <a:pt x="39370" y="2475231"/>
                  </a:cubicBezTo>
                  <a:cubicBezTo>
                    <a:pt x="41910" y="2481581"/>
                    <a:pt x="43180" y="2486660"/>
                    <a:pt x="45720" y="2493010"/>
                  </a:cubicBezTo>
                  <a:cubicBezTo>
                    <a:pt x="55880" y="2498090"/>
                    <a:pt x="64770" y="2501900"/>
                    <a:pt x="74930" y="2503171"/>
                  </a:cubicBezTo>
                  <a:cubicBezTo>
                    <a:pt x="66040" y="2503171"/>
                    <a:pt x="58420" y="2501900"/>
                    <a:pt x="49530" y="2501900"/>
                  </a:cubicBezTo>
                  <a:cubicBezTo>
                    <a:pt x="55880" y="2515871"/>
                    <a:pt x="63500" y="2528571"/>
                    <a:pt x="71120" y="2541271"/>
                  </a:cubicBezTo>
                  <a:cubicBezTo>
                    <a:pt x="101600" y="2567941"/>
                    <a:pt x="130810" y="2607310"/>
                    <a:pt x="147320" y="2608581"/>
                  </a:cubicBezTo>
                  <a:cubicBezTo>
                    <a:pt x="280670" y="2627631"/>
                    <a:pt x="414020" y="2641601"/>
                    <a:pt x="547370" y="2645410"/>
                  </a:cubicBezTo>
                  <a:cubicBezTo>
                    <a:pt x="547370" y="2630171"/>
                    <a:pt x="541020" y="2614931"/>
                    <a:pt x="551180" y="2607310"/>
                  </a:cubicBezTo>
                  <a:cubicBezTo>
                    <a:pt x="585470" y="2593340"/>
                    <a:pt x="613410" y="2644140"/>
                    <a:pt x="648970" y="2630171"/>
                  </a:cubicBezTo>
                  <a:cubicBezTo>
                    <a:pt x="650240" y="2621281"/>
                    <a:pt x="650240" y="2613660"/>
                    <a:pt x="651510" y="2604771"/>
                  </a:cubicBezTo>
                  <a:cubicBezTo>
                    <a:pt x="678180" y="2614931"/>
                    <a:pt x="706120" y="2628900"/>
                    <a:pt x="735330" y="2640331"/>
                  </a:cubicBezTo>
                  <a:cubicBezTo>
                    <a:pt x="787400" y="2636521"/>
                    <a:pt x="840740" y="2631441"/>
                    <a:pt x="892810" y="2622551"/>
                  </a:cubicBezTo>
                  <a:cubicBezTo>
                    <a:pt x="891540" y="2613661"/>
                    <a:pt x="890270" y="2604771"/>
                    <a:pt x="896620" y="2602231"/>
                  </a:cubicBezTo>
                  <a:cubicBezTo>
                    <a:pt x="918210" y="2595881"/>
                    <a:pt x="948690" y="2604771"/>
                    <a:pt x="979170" y="2607310"/>
                  </a:cubicBezTo>
                  <a:cubicBezTo>
                    <a:pt x="984250" y="2606040"/>
                    <a:pt x="988060" y="2604771"/>
                    <a:pt x="993140" y="2603500"/>
                  </a:cubicBezTo>
                  <a:cubicBezTo>
                    <a:pt x="996950" y="2598421"/>
                    <a:pt x="998220" y="2589530"/>
                    <a:pt x="998220" y="2584450"/>
                  </a:cubicBezTo>
                  <a:cubicBezTo>
                    <a:pt x="1012190" y="2585721"/>
                    <a:pt x="1024890" y="2588260"/>
                    <a:pt x="1036320" y="2590800"/>
                  </a:cubicBezTo>
                  <a:cubicBezTo>
                    <a:pt x="1188720" y="2541271"/>
                    <a:pt x="1344930" y="2484121"/>
                    <a:pt x="1512570" y="2426971"/>
                  </a:cubicBezTo>
                  <a:cubicBezTo>
                    <a:pt x="1548130" y="2404110"/>
                    <a:pt x="1583690" y="2381250"/>
                    <a:pt x="1617980" y="2371091"/>
                  </a:cubicBezTo>
                  <a:cubicBezTo>
                    <a:pt x="1668780" y="2360931"/>
                    <a:pt x="1733550" y="2377441"/>
                    <a:pt x="1783080" y="2381251"/>
                  </a:cubicBezTo>
                  <a:cubicBezTo>
                    <a:pt x="1775460" y="2293621"/>
                    <a:pt x="1896110" y="2250441"/>
                    <a:pt x="1871980" y="2161541"/>
                  </a:cubicBezTo>
                  <a:cubicBezTo>
                    <a:pt x="1905000" y="2162811"/>
                    <a:pt x="1954530" y="2166621"/>
                    <a:pt x="1957070" y="2141221"/>
                  </a:cubicBezTo>
                  <a:cubicBezTo>
                    <a:pt x="1964690" y="2066291"/>
                    <a:pt x="1990090" y="1981200"/>
                    <a:pt x="2077720" y="1935481"/>
                  </a:cubicBezTo>
                  <a:cubicBezTo>
                    <a:pt x="2112010" y="1925321"/>
                    <a:pt x="2165350" y="1955801"/>
                    <a:pt x="2176780" y="1941831"/>
                  </a:cubicBezTo>
                  <a:cubicBezTo>
                    <a:pt x="2189480" y="1926591"/>
                    <a:pt x="2165350" y="1907541"/>
                    <a:pt x="2153920" y="1891031"/>
                  </a:cubicBezTo>
                  <a:cubicBezTo>
                    <a:pt x="2252980" y="1911351"/>
                    <a:pt x="2352040" y="1934210"/>
                    <a:pt x="2448560" y="1959610"/>
                  </a:cubicBezTo>
                  <a:cubicBezTo>
                    <a:pt x="2472690" y="1958340"/>
                    <a:pt x="2481580" y="1950721"/>
                    <a:pt x="2484120" y="1938021"/>
                  </a:cubicBezTo>
                  <a:cubicBezTo>
                    <a:pt x="2487930" y="1925321"/>
                    <a:pt x="2486660" y="1910081"/>
                    <a:pt x="2490470" y="1896110"/>
                  </a:cubicBezTo>
                  <a:cubicBezTo>
                    <a:pt x="2452370" y="1877060"/>
                    <a:pt x="2407920" y="1866900"/>
                    <a:pt x="2366010" y="1855471"/>
                  </a:cubicBezTo>
                  <a:close/>
                </a:path>
              </a:pathLst>
            </a:custGeom>
            <a:blipFill>
              <a:blip r:embed="rId4"/>
              <a:stretch>
                <a:fillRect l="0" t="-26350" r="0" b="-26350"/>
              </a:stretch>
            </a:blipFill>
          </p:spPr>
        </p:sp>
      </p:grpSp>
      <p:sp>
        <p:nvSpPr>
          <p:cNvPr name="TextBox 5" id="5"/>
          <p:cNvSpPr txBox="true"/>
          <p:nvPr/>
        </p:nvSpPr>
        <p:spPr>
          <a:xfrm rot="0">
            <a:off x="813451" y="2493009"/>
            <a:ext cx="3330632" cy="22529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019"/>
              </a:lnSpc>
              <a:spcBef>
                <a:spcPct val="0"/>
              </a:spcBef>
            </a:pPr>
            <a:r>
              <a:rPr lang="en-US" sz="4299">
                <a:solidFill>
                  <a:srgbClr val="37530D"/>
                </a:solidFill>
                <a:latin typeface="Pacifico"/>
              </a:rPr>
              <a:t>Ми вивчемо морфологічну будову рослин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FBD3C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649589" y="365760"/>
            <a:ext cx="8290560" cy="6583680"/>
          </a:xfrm>
          <a:prstGeom prst="rect">
            <a:avLst/>
          </a:prstGeom>
          <a:solidFill>
            <a:srgbClr val="FFFDFB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685796" y="1504716"/>
            <a:ext cx="6382009" cy="10642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39"/>
              </a:lnSpc>
            </a:pPr>
            <a:r>
              <a:rPr lang="en-US" sz="3099">
                <a:solidFill>
                  <a:srgbClr val="24780A"/>
                </a:solidFill>
                <a:latin typeface="Pacifico"/>
              </a:rPr>
              <a:t>Які завдання потрібно буде виконати?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744572" y="3446503"/>
            <a:ext cx="2799333" cy="1261431"/>
            <a:chOff x="0" y="0"/>
            <a:chExt cx="3732444" cy="1681909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876093"/>
              <a:ext cx="3732444" cy="805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496A0B"/>
                  </a:solidFill>
                  <a:latin typeface="Pacifico"/>
                </a:rPr>
                <a:t>Креативні завдання до двох атестацій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19050"/>
              <a:ext cx="975154" cy="58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3000" u="sng">
                  <a:solidFill>
                    <a:srgbClr val="FBD3C9"/>
                  </a:solidFill>
                  <a:latin typeface="Muli Bold"/>
                </a:rPr>
                <a:t>01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5209695" y="3446503"/>
            <a:ext cx="2799333" cy="1261431"/>
            <a:chOff x="0" y="0"/>
            <a:chExt cx="3732444" cy="1681909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876093"/>
              <a:ext cx="3732444" cy="80581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2519"/>
                </a:lnSpc>
                <a:spcBef>
                  <a:spcPct val="0"/>
                </a:spcBef>
              </a:pPr>
              <a:r>
                <a:rPr lang="en-US" sz="1799">
                  <a:solidFill>
                    <a:srgbClr val="496A0B"/>
                  </a:solidFill>
                  <a:latin typeface="Pacifico"/>
                </a:rPr>
                <a:t>Практичні завдання до двох атестацій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19050"/>
              <a:ext cx="975154" cy="58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3000" u="sng">
                  <a:solidFill>
                    <a:srgbClr val="FBD3C9"/>
                  </a:solidFill>
                  <a:latin typeface="Muli Bold"/>
                </a:rPr>
                <a:t>02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>
  <p:cSld>
    <p:bg>
      <p:bgPr>
        <a:solidFill>
          <a:srgbClr val="C3D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31520" y="731520"/>
            <a:ext cx="8290560" cy="6583680"/>
          </a:xfrm>
          <a:prstGeom prst="rect">
            <a:avLst/>
          </a:prstGeom>
          <a:solidFill>
            <a:srgbClr val="FFFDFB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511586" y="1558952"/>
            <a:ext cx="1850752" cy="2198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u="sng">
                <a:solidFill>
                  <a:srgbClr val="00BF63"/>
                </a:solidFill>
                <a:latin typeface="Pacifico"/>
              </a:rPr>
              <a:t>За що дають бали?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4114605" y="1635152"/>
            <a:ext cx="4127408" cy="741681"/>
            <a:chOff x="0" y="0"/>
            <a:chExt cx="5503211" cy="988907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9050"/>
              <a:ext cx="812166" cy="58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3000" u="sng">
                  <a:solidFill>
                    <a:srgbClr val="C3DDD9"/>
                  </a:solidFill>
                  <a:latin typeface="Muli Bold"/>
                </a:rPr>
                <a:t>01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1099755" y="-47625"/>
              <a:ext cx="4403456" cy="1036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19"/>
                </a:lnSpc>
                <a:spcBef>
                  <a:spcPct val="0"/>
                </a:spcBef>
              </a:pPr>
              <a:r>
                <a:rPr lang="en-US" sz="2299">
                  <a:solidFill>
                    <a:srgbClr val="496A0B"/>
                  </a:solidFill>
                  <a:latin typeface="Pacifico"/>
                </a:rPr>
                <a:t>Заповнення лабораторного журналу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114605" y="3668095"/>
            <a:ext cx="4127408" cy="454991"/>
            <a:chOff x="0" y="0"/>
            <a:chExt cx="5503211" cy="606655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9050"/>
              <a:ext cx="812166" cy="58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3000" u="sng">
                  <a:solidFill>
                    <a:srgbClr val="C3DDD9"/>
                  </a:solidFill>
                  <a:latin typeface="Muli Bold"/>
                </a:rPr>
                <a:t>02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1099755" y="-38100"/>
              <a:ext cx="4403456" cy="58166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779"/>
                </a:lnSpc>
                <a:spcBef>
                  <a:spcPct val="0"/>
                </a:spcBef>
              </a:pPr>
              <a:r>
                <a:rPr lang="en-US" sz="2699">
                  <a:solidFill>
                    <a:srgbClr val="496A0B"/>
                  </a:solidFill>
                  <a:latin typeface="Pacifico"/>
                </a:rPr>
                <a:t>Поточне тестування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4114605" y="5172719"/>
            <a:ext cx="4127408" cy="812801"/>
            <a:chOff x="0" y="0"/>
            <a:chExt cx="5503211" cy="1083734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1099755" y="-38100"/>
              <a:ext cx="4403456" cy="11218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496A0B"/>
                  </a:solidFill>
                  <a:latin typeface="Pacifico"/>
                </a:rPr>
                <a:t>Атестаційні контрольні роботи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9050"/>
              <a:ext cx="812166" cy="58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3000" u="sng">
                  <a:solidFill>
                    <a:srgbClr val="C3DDD9"/>
                  </a:solidFill>
                  <a:latin typeface="Muli Bold"/>
                </a:rPr>
                <a:t>03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>
  <p:cSld>
    <p:bg>
      <p:bgPr>
        <a:solidFill>
          <a:srgbClr val="C3DDD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731520" y="731520"/>
            <a:ext cx="9022080" cy="5852160"/>
          </a:xfrm>
          <a:prstGeom prst="rect">
            <a:avLst/>
          </a:prstGeom>
          <a:solidFill>
            <a:srgbClr val="FFFDFB"/>
          </a:solidFill>
        </p:spPr>
      </p:sp>
      <p:sp>
        <p:nvSpPr>
          <p:cNvPr name="TextBox 3" id="3"/>
          <p:cNvSpPr txBox="true"/>
          <p:nvPr/>
        </p:nvSpPr>
        <p:spPr>
          <a:xfrm rot="0">
            <a:off x="1573811" y="1562615"/>
            <a:ext cx="7337497" cy="6629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459"/>
              </a:lnSpc>
            </a:pPr>
            <a:r>
              <a:rPr lang="en-US" sz="3899" u="sng">
                <a:solidFill>
                  <a:srgbClr val="282120"/>
                </a:solidFill>
                <a:latin typeface="Pacifico"/>
              </a:rPr>
              <a:t>Завдання підсумкового контролю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1573811" y="2667933"/>
            <a:ext cx="1928040" cy="2083892"/>
            <a:chOff x="0" y="0"/>
            <a:chExt cx="2570720" cy="277852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19050"/>
              <a:ext cx="720131" cy="58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3000" u="sng">
                  <a:solidFill>
                    <a:srgbClr val="C3DDD9"/>
                  </a:solidFill>
                  <a:latin typeface="Muli Bold"/>
                </a:rPr>
                <a:t>01</a:t>
              </a: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834999"/>
              <a:ext cx="2570720" cy="19435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82120"/>
                  </a:solidFill>
                  <a:latin typeface="Pacifico"/>
                </a:rPr>
                <a:t>Підсумкове креативне завдання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4279229" y="2667933"/>
            <a:ext cx="1928040" cy="1920062"/>
            <a:chOff x="0" y="0"/>
            <a:chExt cx="2570720" cy="2560083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19050"/>
              <a:ext cx="720131" cy="58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3000" u="sng">
                  <a:solidFill>
                    <a:srgbClr val="C3DDD9"/>
                  </a:solidFill>
                  <a:latin typeface="Muli Bold"/>
                </a:rPr>
                <a:t>02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854049"/>
              <a:ext cx="2570720" cy="170603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99"/>
                </a:lnSpc>
                <a:spcBef>
                  <a:spcPct val="0"/>
                </a:spcBef>
              </a:pPr>
              <a:r>
                <a:rPr lang="en-US" sz="2499">
                  <a:solidFill>
                    <a:srgbClr val="282120"/>
                  </a:solidFill>
                  <a:latin typeface="Pacifico"/>
                </a:rPr>
                <a:t>Індивідуальне самостійне завдання</a:t>
              </a:r>
            </a:p>
          </p:txBody>
        </p:sp>
      </p:grpSp>
      <p:grpSp>
        <p:nvGrpSpPr>
          <p:cNvPr name="Group 10" id="10"/>
          <p:cNvGrpSpPr/>
          <p:nvPr/>
        </p:nvGrpSpPr>
        <p:grpSpPr>
          <a:xfrm rot="0">
            <a:off x="6984647" y="2667933"/>
            <a:ext cx="1926662" cy="2083892"/>
            <a:chOff x="0" y="0"/>
            <a:chExt cx="2568882" cy="2778523"/>
          </a:xfrm>
        </p:grpSpPr>
        <p:sp>
          <p:nvSpPr>
            <p:cNvPr name="TextBox 11" id="11"/>
            <p:cNvSpPr txBox="true"/>
            <p:nvPr/>
          </p:nvSpPr>
          <p:spPr>
            <a:xfrm rot="0">
              <a:off x="0" y="834999"/>
              <a:ext cx="2568882" cy="19435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19"/>
                </a:lnSpc>
                <a:spcBef>
                  <a:spcPct val="0"/>
                </a:spcBef>
              </a:pPr>
              <a:r>
                <a:rPr lang="en-US" sz="2799">
                  <a:solidFill>
                    <a:srgbClr val="282120"/>
                  </a:solidFill>
                  <a:latin typeface="Pacifico"/>
                </a:rPr>
                <a:t>Підсумкове практичне завдання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19050"/>
              <a:ext cx="719616" cy="58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450"/>
                </a:lnSpc>
              </a:pPr>
              <a:r>
                <a:rPr lang="en-US" sz="3000" u="sng">
                  <a:solidFill>
                    <a:srgbClr val="C3DDD9"/>
                  </a:solidFill>
                  <a:latin typeface="Muli Bold"/>
                </a:rPr>
                <a:t>03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DAFpSTUuYb0</dc:identifier>
  <dcterms:modified xsi:type="dcterms:W3CDTF">2011-08-01T06:04:30Z</dcterms:modified>
  <cp:revision>1</cp:revision>
  <dc:title>Анатомія та морфологія рослин</dc:title>
</cp:coreProperties>
</file>