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8" r:id="rId3"/>
    <p:sldId id="259" r:id="rId4"/>
    <p:sldId id="263" r:id="rId5"/>
    <p:sldId id="260" r:id="rId6"/>
    <p:sldId id="262" r:id="rId7"/>
    <p:sldId id="264" r:id="rId8"/>
    <p:sldId id="265" r:id="rId9"/>
    <p:sldId id="299" r:id="rId10"/>
    <p:sldId id="300" r:id="rId11"/>
    <p:sldId id="301" r:id="rId12"/>
    <p:sldId id="266" r:id="rId13"/>
    <p:sldId id="267" r:id="rId14"/>
    <p:sldId id="268" r:id="rId15"/>
    <p:sldId id="269" r:id="rId16"/>
    <p:sldId id="272" r:id="rId17"/>
    <p:sldId id="270" r:id="rId18"/>
    <p:sldId id="271" r:id="rId19"/>
    <p:sldId id="273" r:id="rId20"/>
    <p:sldId id="302" r:id="rId21"/>
    <p:sldId id="274" r:id="rId22"/>
    <p:sldId id="275" r:id="rId23"/>
    <p:sldId id="276" r:id="rId24"/>
    <p:sldId id="309" r:id="rId25"/>
    <p:sldId id="278" r:id="rId26"/>
    <p:sldId id="284" r:id="rId27"/>
    <p:sldId id="282" r:id="rId28"/>
    <p:sldId id="310" r:id="rId29"/>
    <p:sldId id="285" r:id="rId30"/>
    <p:sldId id="279" r:id="rId31"/>
    <p:sldId id="304" r:id="rId32"/>
    <p:sldId id="305" r:id="rId33"/>
    <p:sldId id="306" r:id="rId34"/>
    <p:sldId id="307" r:id="rId35"/>
    <p:sldId id="280" r:id="rId36"/>
    <p:sldId id="311" r:id="rId37"/>
    <p:sldId id="312" r:id="rId38"/>
    <p:sldId id="313" r:id="rId39"/>
    <p:sldId id="314" r:id="rId40"/>
    <p:sldId id="298" r:id="rId41"/>
    <p:sldId id="294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4747" autoAdjust="0"/>
  </p:normalViewPr>
  <p:slideViewPr>
    <p:cSldViewPr>
      <p:cViewPr varScale="1">
        <p:scale>
          <a:sx n="62" d="100"/>
          <a:sy n="62" d="100"/>
        </p:scale>
        <p:origin x="139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32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image" Target="../media/image18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image" Target="../media/image20.jpe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image" Target="../media/image23.jpe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image" Target="../media/image18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image" Target="../media/image20.jpeg"/></Relationships>
</file>

<file path=ppt/diagrams/_rels/drawing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image" Target="../media/image2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E216DB-0D47-4866-95B8-8D8982B96D22}" type="doc">
      <dgm:prSet loTypeId="urn:microsoft.com/office/officeart/2005/8/layout/arrow3" loCatId="relationship" qsTypeId="urn:microsoft.com/office/officeart/2005/8/quickstyle/simple5" qsCatId="simple" csTypeId="urn:microsoft.com/office/officeart/2005/8/colors/accent5_4" csCatId="accent5" phldr="1"/>
      <dgm:spPr/>
      <dgm:t>
        <a:bodyPr/>
        <a:lstStyle/>
        <a:p>
          <a:endParaRPr lang="ru-RU"/>
        </a:p>
      </dgm:t>
    </dgm:pt>
    <dgm:pt modelId="{919E0EF8-C0A3-486B-8A5F-036BDFBAF860}">
      <dgm:prSet phldrT="[Текст]" custT="1"/>
      <dgm:spPr/>
      <dgm:t>
        <a:bodyPr/>
        <a:lstStyle/>
        <a:p>
          <a:r>
            <a:rPr lang="uk-UA" sz="2800" b="1" dirty="0">
              <a:latin typeface="Georgia" pitchFamily="18" charset="0"/>
            </a:rPr>
            <a:t>Зовнішній результат</a:t>
          </a:r>
          <a:endParaRPr lang="ru-RU" sz="2800" b="1" dirty="0">
            <a:latin typeface="Georgia" pitchFamily="18" charset="0"/>
          </a:endParaRPr>
        </a:p>
      </dgm:t>
    </dgm:pt>
    <dgm:pt modelId="{198365E7-1CC9-47FB-8080-F1FE72935185}" type="parTrans" cxnId="{0427345D-56CD-490C-BDED-DFF4180D64E8}">
      <dgm:prSet/>
      <dgm:spPr/>
      <dgm:t>
        <a:bodyPr/>
        <a:lstStyle/>
        <a:p>
          <a:endParaRPr lang="ru-RU"/>
        </a:p>
      </dgm:t>
    </dgm:pt>
    <dgm:pt modelId="{BB2475C9-743E-4DF8-AAA4-68A08861956C}" type="sibTrans" cxnId="{0427345D-56CD-490C-BDED-DFF4180D64E8}">
      <dgm:prSet/>
      <dgm:spPr/>
      <dgm:t>
        <a:bodyPr/>
        <a:lstStyle/>
        <a:p>
          <a:endParaRPr lang="ru-RU"/>
        </a:p>
      </dgm:t>
    </dgm:pt>
    <dgm:pt modelId="{F5C35E07-FEE3-47B4-B4B3-9BB151F73614}">
      <dgm:prSet phldrT="[Текст]" custT="1"/>
      <dgm:spPr/>
      <dgm:t>
        <a:bodyPr/>
        <a:lstStyle/>
        <a:p>
          <a:r>
            <a:rPr lang="uk-UA" sz="2800" b="1" dirty="0">
              <a:latin typeface="Georgia" pitchFamily="18" charset="0"/>
            </a:rPr>
            <a:t>Внутрішній результат</a:t>
          </a:r>
          <a:endParaRPr lang="ru-RU" sz="2800" b="1" dirty="0">
            <a:latin typeface="Georgia" pitchFamily="18" charset="0"/>
          </a:endParaRPr>
        </a:p>
      </dgm:t>
    </dgm:pt>
    <dgm:pt modelId="{CFBECB50-57E2-460E-8DA4-204850FABB7D}" type="parTrans" cxnId="{5A9EB919-3DED-4036-9E69-8DD7C644E977}">
      <dgm:prSet/>
      <dgm:spPr/>
      <dgm:t>
        <a:bodyPr/>
        <a:lstStyle/>
        <a:p>
          <a:endParaRPr lang="ru-RU"/>
        </a:p>
      </dgm:t>
    </dgm:pt>
    <dgm:pt modelId="{B0AF4082-B5BA-4BB2-B6BE-2D3CA598E4C6}" type="sibTrans" cxnId="{5A9EB919-3DED-4036-9E69-8DD7C644E977}">
      <dgm:prSet/>
      <dgm:spPr/>
      <dgm:t>
        <a:bodyPr/>
        <a:lstStyle/>
        <a:p>
          <a:endParaRPr lang="ru-RU"/>
        </a:p>
      </dgm:t>
    </dgm:pt>
    <dgm:pt modelId="{876011E3-DBAA-4914-9BBD-EAC84D3579AB}" type="pres">
      <dgm:prSet presAssocID="{4EE216DB-0D47-4866-95B8-8D8982B96D22}" presName="compositeShape" presStyleCnt="0">
        <dgm:presLayoutVars>
          <dgm:chMax val="2"/>
          <dgm:dir/>
          <dgm:resizeHandles val="exact"/>
        </dgm:presLayoutVars>
      </dgm:prSet>
      <dgm:spPr/>
    </dgm:pt>
    <dgm:pt modelId="{97C9BBF2-7BFF-4381-ADE4-B7432C2D7698}" type="pres">
      <dgm:prSet presAssocID="{4EE216DB-0D47-4866-95B8-8D8982B96D22}" presName="divider" presStyleLbl="fgShp" presStyleIdx="0" presStyleCnt="1"/>
      <dgm:spPr/>
    </dgm:pt>
    <dgm:pt modelId="{4C367092-D91B-4A9E-A4B3-266A70B88C97}" type="pres">
      <dgm:prSet presAssocID="{919E0EF8-C0A3-486B-8A5F-036BDFBAF860}" presName="downArrow" presStyleLbl="node1" presStyleIdx="0" presStyleCnt="2"/>
      <dgm:spPr/>
    </dgm:pt>
    <dgm:pt modelId="{A9D4565A-7E8D-4381-9363-240C1F0DE7CD}" type="pres">
      <dgm:prSet presAssocID="{919E0EF8-C0A3-486B-8A5F-036BDFBAF860}" presName="downArrowText" presStyleLbl="revTx" presStyleIdx="0" presStyleCnt="2" custScaleX="143746">
        <dgm:presLayoutVars>
          <dgm:bulletEnabled val="1"/>
        </dgm:presLayoutVars>
      </dgm:prSet>
      <dgm:spPr/>
    </dgm:pt>
    <dgm:pt modelId="{14CA0D2E-EBE0-4C30-A7C6-B4A3F0B58C56}" type="pres">
      <dgm:prSet presAssocID="{F5C35E07-FEE3-47B4-B4B3-9BB151F73614}" presName="upArrow" presStyleLbl="node1" presStyleIdx="1" presStyleCnt="2"/>
      <dgm:spPr/>
    </dgm:pt>
    <dgm:pt modelId="{9D5EDE84-40D4-49AA-A7DE-3AC1CC214EB7}" type="pres">
      <dgm:prSet presAssocID="{F5C35E07-FEE3-47B4-B4B3-9BB151F73614}" presName="upArrowText" presStyleLbl="revTx" presStyleIdx="1" presStyleCnt="2" custScaleX="143746">
        <dgm:presLayoutVars>
          <dgm:bulletEnabled val="1"/>
        </dgm:presLayoutVars>
      </dgm:prSet>
      <dgm:spPr/>
    </dgm:pt>
  </dgm:ptLst>
  <dgm:cxnLst>
    <dgm:cxn modelId="{6AD51F06-B2ED-4B50-B750-C8B250AAAB6E}" type="presOf" srcId="{4EE216DB-0D47-4866-95B8-8D8982B96D22}" destId="{876011E3-DBAA-4914-9BBD-EAC84D3579AB}" srcOrd="0" destOrd="0" presId="urn:microsoft.com/office/officeart/2005/8/layout/arrow3"/>
    <dgm:cxn modelId="{39491F19-EB8D-4003-9B4A-8989B03366EF}" type="presOf" srcId="{919E0EF8-C0A3-486B-8A5F-036BDFBAF860}" destId="{A9D4565A-7E8D-4381-9363-240C1F0DE7CD}" srcOrd="0" destOrd="0" presId="urn:microsoft.com/office/officeart/2005/8/layout/arrow3"/>
    <dgm:cxn modelId="{5A9EB919-3DED-4036-9E69-8DD7C644E977}" srcId="{4EE216DB-0D47-4866-95B8-8D8982B96D22}" destId="{F5C35E07-FEE3-47B4-B4B3-9BB151F73614}" srcOrd="1" destOrd="0" parTransId="{CFBECB50-57E2-460E-8DA4-204850FABB7D}" sibTransId="{B0AF4082-B5BA-4BB2-B6BE-2D3CA598E4C6}"/>
    <dgm:cxn modelId="{0427345D-56CD-490C-BDED-DFF4180D64E8}" srcId="{4EE216DB-0D47-4866-95B8-8D8982B96D22}" destId="{919E0EF8-C0A3-486B-8A5F-036BDFBAF860}" srcOrd="0" destOrd="0" parTransId="{198365E7-1CC9-47FB-8080-F1FE72935185}" sibTransId="{BB2475C9-743E-4DF8-AAA4-68A08861956C}"/>
    <dgm:cxn modelId="{2BA7D466-708B-4D1A-B859-37938B6E3DB6}" type="presOf" srcId="{F5C35E07-FEE3-47B4-B4B3-9BB151F73614}" destId="{9D5EDE84-40D4-49AA-A7DE-3AC1CC214EB7}" srcOrd="0" destOrd="0" presId="urn:microsoft.com/office/officeart/2005/8/layout/arrow3"/>
    <dgm:cxn modelId="{A3AB70B0-A7A9-4F88-BF2A-7F0F2FBDC17F}" type="presParOf" srcId="{876011E3-DBAA-4914-9BBD-EAC84D3579AB}" destId="{97C9BBF2-7BFF-4381-ADE4-B7432C2D7698}" srcOrd="0" destOrd="0" presId="urn:microsoft.com/office/officeart/2005/8/layout/arrow3"/>
    <dgm:cxn modelId="{495028A0-FCE3-492B-AA02-83CF2BBA1CB3}" type="presParOf" srcId="{876011E3-DBAA-4914-9BBD-EAC84D3579AB}" destId="{4C367092-D91B-4A9E-A4B3-266A70B88C97}" srcOrd="1" destOrd="0" presId="urn:microsoft.com/office/officeart/2005/8/layout/arrow3"/>
    <dgm:cxn modelId="{D740BFFE-85C0-4A98-BA80-7B552D8B06F3}" type="presParOf" srcId="{876011E3-DBAA-4914-9BBD-EAC84D3579AB}" destId="{A9D4565A-7E8D-4381-9363-240C1F0DE7CD}" srcOrd="2" destOrd="0" presId="urn:microsoft.com/office/officeart/2005/8/layout/arrow3"/>
    <dgm:cxn modelId="{43F7A225-5CF6-4075-B84D-FBC8A79FA2CC}" type="presParOf" srcId="{876011E3-DBAA-4914-9BBD-EAC84D3579AB}" destId="{14CA0D2E-EBE0-4C30-A7C6-B4A3F0B58C56}" srcOrd="3" destOrd="0" presId="urn:microsoft.com/office/officeart/2005/8/layout/arrow3"/>
    <dgm:cxn modelId="{0CF0D582-6652-4CB5-8AE8-B806F2F185B4}" type="presParOf" srcId="{876011E3-DBAA-4914-9BBD-EAC84D3579AB}" destId="{9D5EDE84-40D4-49AA-A7DE-3AC1CC214EB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169FE03-87AC-4EBC-8C7A-577F1C9CCA95}" type="doc">
      <dgm:prSet loTypeId="urn:microsoft.com/office/officeart/2005/8/layout/bProcess4" loCatId="process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1142E153-288A-453D-B4B6-9DBA5A334E3B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Завершеність</a:t>
          </a:r>
          <a:endParaRPr lang="ru-RU" b="1" i="0" dirty="0">
            <a:solidFill>
              <a:schemeClr val="tx1"/>
            </a:solidFill>
          </a:endParaRPr>
        </a:p>
      </dgm:t>
    </dgm:pt>
    <dgm:pt modelId="{9D0DB1FB-9CE3-4C42-920C-E0D6CABC1CF3}" type="parTrans" cxnId="{1BC8FB12-CFAC-4B5E-810B-D2FA229A5914}">
      <dgm:prSet/>
      <dgm:spPr/>
      <dgm:t>
        <a:bodyPr/>
        <a:lstStyle/>
        <a:p>
          <a:endParaRPr lang="ru-RU"/>
        </a:p>
      </dgm:t>
    </dgm:pt>
    <dgm:pt modelId="{3AA2AE51-9674-4EBD-AACB-E22538F320AA}" type="sibTrans" cxnId="{1BC8FB12-CFAC-4B5E-810B-D2FA229A5914}">
      <dgm:prSet/>
      <dgm:spPr>
        <a:solidFill>
          <a:srgbClr val="7030A0"/>
        </a:solidFill>
        <a:ln>
          <a:solidFill>
            <a:srgbClr val="7030A0"/>
          </a:solidFill>
        </a:ln>
      </dgm:spPr>
      <dgm:t>
        <a:bodyPr/>
        <a:lstStyle/>
        <a:p>
          <a:endParaRPr lang="ru-RU"/>
        </a:p>
      </dgm:t>
    </dgm:pt>
    <dgm:pt modelId="{B77C7FC8-589B-48F6-9EAF-894312B070B7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Зрозумілість</a:t>
          </a:r>
          <a:endParaRPr lang="ru-RU" b="1" i="0" dirty="0">
            <a:solidFill>
              <a:schemeClr val="tx1"/>
            </a:solidFill>
          </a:endParaRPr>
        </a:p>
      </dgm:t>
    </dgm:pt>
    <dgm:pt modelId="{03872627-9890-4CC9-A0AE-D70B3EB9642C}" type="parTrans" cxnId="{5A58BE4B-59DF-4614-A650-0A4E61969815}">
      <dgm:prSet/>
      <dgm:spPr/>
      <dgm:t>
        <a:bodyPr/>
        <a:lstStyle/>
        <a:p>
          <a:endParaRPr lang="ru-RU"/>
        </a:p>
      </dgm:t>
    </dgm:pt>
    <dgm:pt modelId="{2D6C02AF-363D-4572-A7AD-6A90D7EABC38}" type="sibTrans" cxnId="{5A58BE4B-59DF-4614-A650-0A4E61969815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5D33427F-8931-4726-9EDF-2E401691518E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Інформативність</a:t>
          </a:r>
          <a:endParaRPr lang="ru-RU" b="1" i="0" dirty="0">
            <a:solidFill>
              <a:schemeClr val="tx1"/>
            </a:solidFill>
          </a:endParaRPr>
        </a:p>
      </dgm:t>
    </dgm:pt>
    <dgm:pt modelId="{BC7477B8-3B1C-4B30-9280-9B3A36AC4C8B}" type="parTrans" cxnId="{01768066-4A1E-4025-8385-3E9B316E4C41}">
      <dgm:prSet/>
      <dgm:spPr/>
      <dgm:t>
        <a:bodyPr/>
        <a:lstStyle/>
        <a:p>
          <a:endParaRPr lang="ru-RU"/>
        </a:p>
      </dgm:t>
    </dgm:pt>
    <dgm:pt modelId="{0CEA0797-0F57-42C5-9118-82560A4D8226}" type="sibTrans" cxnId="{01768066-4A1E-4025-8385-3E9B316E4C41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11221BF7-A2A1-4E6D-96FF-7B64CE072430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Доказовість</a:t>
          </a:r>
          <a:endParaRPr lang="ru-RU" b="1" i="0" dirty="0">
            <a:solidFill>
              <a:schemeClr val="tx1"/>
            </a:solidFill>
          </a:endParaRPr>
        </a:p>
      </dgm:t>
    </dgm:pt>
    <dgm:pt modelId="{078EC2D8-64B1-4E2F-B3C4-32FBF406A025}" type="parTrans" cxnId="{B3AB4AB9-E288-44BE-9AB5-DF6E1DCE29FB}">
      <dgm:prSet/>
      <dgm:spPr/>
      <dgm:t>
        <a:bodyPr/>
        <a:lstStyle/>
        <a:p>
          <a:endParaRPr lang="ru-RU"/>
        </a:p>
      </dgm:t>
    </dgm:pt>
    <dgm:pt modelId="{42D7365A-82DC-4FA5-9DAD-F9F3443C31DE}" type="sibTrans" cxnId="{B3AB4AB9-E288-44BE-9AB5-DF6E1DCE29FB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C008D268-3032-4255-A240-DCBA43AEEF7B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Наочність</a:t>
          </a:r>
          <a:endParaRPr lang="ru-RU" b="1" i="0" dirty="0">
            <a:solidFill>
              <a:schemeClr val="tx1"/>
            </a:solidFill>
          </a:endParaRPr>
        </a:p>
      </dgm:t>
    </dgm:pt>
    <dgm:pt modelId="{ADD52EAA-A960-46EB-8BBB-6330B203FA0B}" type="parTrans" cxnId="{A4D74743-0BA9-4EB4-83EC-3A5824A834CB}">
      <dgm:prSet/>
      <dgm:spPr/>
      <dgm:t>
        <a:bodyPr/>
        <a:lstStyle/>
        <a:p>
          <a:endParaRPr lang="ru-RU"/>
        </a:p>
      </dgm:t>
    </dgm:pt>
    <dgm:pt modelId="{97EC76E3-37CB-4B14-85DD-B11E707E9E38}" type="sibTrans" cxnId="{A4D74743-0BA9-4EB4-83EC-3A5824A834CB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936C8DE6-A2E1-4A60-AFBD-1568A095A0A2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Законність</a:t>
          </a:r>
          <a:endParaRPr lang="ru-RU" b="1" i="0" dirty="0">
            <a:solidFill>
              <a:schemeClr val="tx1"/>
            </a:solidFill>
          </a:endParaRPr>
        </a:p>
      </dgm:t>
    </dgm:pt>
    <dgm:pt modelId="{33B0BE75-26C5-4B7D-BE29-AC2D0BBC2EE0}" type="parTrans" cxnId="{BD9BCAF3-EDB2-4FF5-850E-7E8958E303BE}">
      <dgm:prSet/>
      <dgm:spPr/>
      <dgm:t>
        <a:bodyPr/>
        <a:lstStyle/>
        <a:p>
          <a:endParaRPr lang="ru-RU"/>
        </a:p>
      </dgm:t>
    </dgm:pt>
    <dgm:pt modelId="{FC10B287-7A3F-4820-9133-3D180BE90830}" type="sibTrans" cxnId="{BD9BCAF3-EDB2-4FF5-850E-7E8958E303BE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11E42B0D-8557-4AAB-B107-E293D0693054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Активність кожного учасника </a:t>
          </a:r>
          <a:endParaRPr lang="ru-RU" b="1" i="0" dirty="0">
            <a:solidFill>
              <a:schemeClr val="tx1"/>
            </a:solidFill>
          </a:endParaRPr>
        </a:p>
      </dgm:t>
    </dgm:pt>
    <dgm:pt modelId="{0725F5D5-D8B3-4CDE-96FE-832122A9AC02}" type="parTrans" cxnId="{ECE5C34C-0D58-4926-8F87-F9095467E6F9}">
      <dgm:prSet/>
      <dgm:spPr/>
      <dgm:t>
        <a:bodyPr/>
        <a:lstStyle/>
        <a:p>
          <a:endParaRPr lang="ru-RU"/>
        </a:p>
      </dgm:t>
    </dgm:pt>
    <dgm:pt modelId="{11C9475A-8A25-4A50-B92D-FEDD2DA13384}" type="sibTrans" cxnId="{ECE5C34C-0D58-4926-8F87-F9095467E6F9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687BF4DE-4FA6-47D7-A456-2C3D10F4A739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Колективний характер прийнятих рішень</a:t>
          </a:r>
          <a:endParaRPr lang="ru-RU" b="1" i="0" dirty="0">
            <a:solidFill>
              <a:schemeClr val="tx1"/>
            </a:solidFill>
          </a:endParaRPr>
        </a:p>
      </dgm:t>
    </dgm:pt>
    <dgm:pt modelId="{695596AB-BA94-405F-9858-DED507CBEA40}" type="parTrans" cxnId="{24008A7D-2629-4F74-92EE-60B10BDA29A0}">
      <dgm:prSet/>
      <dgm:spPr/>
      <dgm:t>
        <a:bodyPr/>
        <a:lstStyle/>
        <a:p>
          <a:endParaRPr lang="ru-RU"/>
        </a:p>
      </dgm:t>
    </dgm:pt>
    <dgm:pt modelId="{26F41095-1357-4375-9129-428B53B1DF7F}" type="sibTrans" cxnId="{24008A7D-2629-4F74-92EE-60B10BDA29A0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EE177E0C-591D-4186-BC63-85C607587374}">
      <dgm:prSet phldrT="[Текст]"/>
      <dgm:spPr/>
      <dgm:t>
        <a:bodyPr/>
        <a:lstStyle/>
        <a:p>
          <a:r>
            <a:rPr lang="uk-UA" b="1" i="0" dirty="0">
              <a:solidFill>
                <a:schemeClr val="tx1"/>
              </a:solidFill>
            </a:rPr>
            <a:t>Вміння презентувати проєкт</a:t>
          </a:r>
          <a:endParaRPr lang="ru-RU" b="1" i="0" dirty="0">
            <a:solidFill>
              <a:schemeClr val="tx1"/>
            </a:solidFill>
          </a:endParaRPr>
        </a:p>
      </dgm:t>
    </dgm:pt>
    <dgm:pt modelId="{57E5990B-39BD-41DB-B22E-697462C839D1}" type="parTrans" cxnId="{1464101D-1E3A-4739-AEDA-4A60259F18D1}">
      <dgm:prSet/>
      <dgm:spPr/>
      <dgm:t>
        <a:bodyPr/>
        <a:lstStyle/>
        <a:p>
          <a:endParaRPr lang="ru-RU"/>
        </a:p>
      </dgm:t>
    </dgm:pt>
    <dgm:pt modelId="{EF0AF1E5-D4DF-4D77-B601-D82B294D4E83}" type="sibTrans" cxnId="{1464101D-1E3A-4739-AEDA-4A60259F18D1}">
      <dgm:prSet/>
      <dgm:spPr/>
      <dgm:t>
        <a:bodyPr/>
        <a:lstStyle/>
        <a:p>
          <a:endParaRPr lang="ru-RU"/>
        </a:p>
      </dgm:t>
    </dgm:pt>
    <dgm:pt modelId="{D8CED51D-C0F2-4664-B24A-BFEBA10315E8}" type="pres">
      <dgm:prSet presAssocID="{C169FE03-87AC-4EBC-8C7A-577F1C9CCA95}" presName="Name0" presStyleCnt="0">
        <dgm:presLayoutVars>
          <dgm:dir/>
          <dgm:resizeHandles/>
        </dgm:presLayoutVars>
      </dgm:prSet>
      <dgm:spPr/>
    </dgm:pt>
    <dgm:pt modelId="{B1378217-2160-43AA-B43B-5E2C9AFA82EF}" type="pres">
      <dgm:prSet presAssocID="{1142E153-288A-453D-B4B6-9DBA5A334E3B}" presName="compNode" presStyleCnt="0"/>
      <dgm:spPr/>
    </dgm:pt>
    <dgm:pt modelId="{FC897D6F-91CA-44B7-A497-1654663DB106}" type="pres">
      <dgm:prSet presAssocID="{1142E153-288A-453D-B4B6-9DBA5A334E3B}" presName="dummyConnPt" presStyleCnt="0"/>
      <dgm:spPr/>
    </dgm:pt>
    <dgm:pt modelId="{BB959A2A-8D57-4A7E-B165-CCDE4A58BED5}" type="pres">
      <dgm:prSet presAssocID="{1142E153-288A-453D-B4B6-9DBA5A334E3B}" presName="node" presStyleLbl="node1" presStyleIdx="0" presStyleCnt="9">
        <dgm:presLayoutVars>
          <dgm:bulletEnabled val="1"/>
        </dgm:presLayoutVars>
      </dgm:prSet>
      <dgm:spPr/>
    </dgm:pt>
    <dgm:pt modelId="{7786A855-61D3-4338-B13E-A105DAF2B3AC}" type="pres">
      <dgm:prSet presAssocID="{3AA2AE51-9674-4EBD-AACB-E22538F320AA}" presName="sibTrans" presStyleLbl="bgSibTrans2D1" presStyleIdx="0" presStyleCnt="8"/>
      <dgm:spPr/>
    </dgm:pt>
    <dgm:pt modelId="{F63401F8-BEF5-469D-87C6-6B39F501BF44}" type="pres">
      <dgm:prSet presAssocID="{B77C7FC8-589B-48F6-9EAF-894312B070B7}" presName="compNode" presStyleCnt="0"/>
      <dgm:spPr/>
    </dgm:pt>
    <dgm:pt modelId="{6CEB36E3-5F9F-4A87-B5FD-108535C788DB}" type="pres">
      <dgm:prSet presAssocID="{B77C7FC8-589B-48F6-9EAF-894312B070B7}" presName="dummyConnPt" presStyleCnt="0"/>
      <dgm:spPr/>
    </dgm:pt>
    <dgm:pt modelId="{8DC43351-CA95-4B0E-AB6B-33C0E911B2BB}" type="pres">
      <dgm:prSet presAssocID="{B77C7FC8-589B-48F6-9EAF-894312B070B7}" presName="node" presStyleLbl="node1" presStyleIdx="1" presStyleCnt="9">
        <dgm:presLayoutVars>
          <dgm:bulletEnabled val="1"/>
        </dgm:presLayoutVars>
      </dgm:prSet>
      <dgm:spPr/>
    </dgm:pt>
    <dgm:pt modelId="{77375753-47D4-4EC9-AABC-57ED83F38F60}" type="pres">
      <dgm:prSet presAssocID="{2D6C02AF-363D-4572-A7AD-6A90D7EABC38}" presName="sibTrans" presStyleLbl="bgSibTrans2D1" presStyleIdx="1" presStyleCnt="8"/>
      <dgm:spPr/>
    </dgm:pt>
    <dgm:pt modelId="{D96E385F-2C27-4129-873E-6A29568BA151}" type="pres">
      <dgm:prSet presAssocID="{5D33427F-8931-4726-9EDF-2E401691518E}" presName="compNode" presStyleCnt="0"/>
      <dgm:spPr/>
    </dgm:pt>
    <dgm:pt modelId="{539CED8C-52E1-4A9F-9167-7151B15EC590}" type="pres">
      <dgm:prSet presAssocID="{5D33427F-8931-4726-9EDF-2E401691518E}" presName="dummyConnPt" presStyleCnt="0"/>
      <dgm:spPr/>
    </dgm:pt>
    <dgm:pt modelId="{81A10EE7-5791-44BB-B99A-D658E0DEFB65}" type="pres">
      <dgm:prSet presAssocID="{5D33427F-8931-4726-9EDF-2E401691518E}" presName="node" presStyleLbl="node1" presStyleIdx="2" presStyleCnt="9">
        <dgm:presLayoutVars>
          <dgm:bulletEnabled val="1"/>
        </dgm:presLayoutVars>
      </dgm:prSet>
      <dgm:spPr/>
    </dgm:pt>
    <dgm:pt modelId="{7CFB769F-98B2-4185-9659-A568F445787F}" type="pres">
      <dgm:prSet presAssocID="{0CEA0797-0F57-42C5-9118-82560A4D8226}" presName="sibTrans" presStyleLbl="bgSibTrans2D1" presStyleIdx="2" presStyleCnt="8" custLinFactNeighborX="1575" custLinFactNeighborY="16859"/>
      <dgm:spPr/>
    </dgm:pt>
    <dgm:pt modelId="{F7778376-D87C-48FF-84E3-8D2BC1FE00E1}" type="pres">
      <dgm:prSet presAssocID="{11221BF7-A2A1-4E6D-96FF-7B64CE072430}" presName="compNode" presStyleCnt="0"/>
      <dgm:spPr/>
    </dgm:pt>
    <dgm:pt modelId="{160DA8A9-577F-412F-9F5F-9ECC31C0AF63}" type="pres">
      <dgm:prSet presAssocID="{11221BF7-A2A1-4E6D-96FF-7B64CE072430}" presName="dummyConnPt" presStyleCnt="0"/>
      <dgm:spPr/>
    </dgm:pt>
    <dgm:pt modelId="{C743A245-49BC-442E-8DDC-D1B73871170A}" type="pres">
      <dgm:prSet presAssocID="{11221BF7-A2A1-4E6D-96FF-7B64CE072430}" presName="node" presStyleLbl="node1" presStyleIdx="3" presStyleCnt="9">
        <dgm:presLayoutVars>
          <dgm:bulletEnabled val="1"/>
        </dgm:presLayoutVars>
      </dgm:prSet>
      <dgm:spPr/>
    </dgm:pt>
    <dgm:pt modelId="{3FAF462D-C13E-4F48-9ED3-DB4D113D2C2F}" type="pres">
      <dgm:prSet presAssocID="{42D7365A-82DC-4FA5-9DAD-F9F3443C31DE}" presName="sibTrans" presStyleLbl="bgSibTrans2D1" presStyleIdx="3" presStyleCnt="8"/>
      <dgm:spPr/>
    </dgm:pt>
    <dgm:pt modelId="{5CA03AC8-D1C2-4355-8EAD-F0CD953B1637}" type="pres">
      <dgm:prSet presAssocID="{C008D268-3032-4255-A240-DCBA43AEEF7B}" presName="compNode" presStyleCnt="0"/>
      <dgm:spPr/>
    </dgm:pt>
    <dgm:pt modelId="{D3032AF2-F510-4713-99FE-B8850AD357D9}" type="pres">
      <dgm:prSet presAssocID="{C008D268-3032-4255-A240-DCBA43AEEF7B}" presName="dummyConnPt" presStyleCnt="0"/>
      <dgm:spPr/>
    </dgm:pt>
    <dgm:pt modelId="{6244E455-4BB9-48EC-80F8-AEDE6CFCFD22}" type="pres">
      <dgm:prSet presAssocID="{C008D268-3032-4255-A240-DCBA43AEEF7B}" presName="node" presStyleLbl="node1" presStyleIdx="4" presStyleCnt="9">
        <dgm:presLayoutVars>
          <dgm:bulletEnabled val="1"/>
        </dgm:presLayoutVars>
      </dgm:prSet>
      <dgm:spPr/>
    </dgm:pt>
    <dgm:pt modelId="{85DB3533-5BC6-4A5D-863D-D144194DB9FE}" type="pres">
      <dgm:prSet presAssocID="{97EC76E3-37CB-4B14-85DD-B11E707E9E38}" presName="sibTrans" presStyleLbl="bgSibTrans2D1" presStyleIdx="4" presStyleCnt="8"/>
      <dgm:spPr/>
    </dgm:pt>
    <dgm:pt modelId="{4C0E3C20-CA88-4916-81C3-AF10F87D509C}" type="pres">
      <dgm:prSet presAssocID="{936C8DE6-A2E1-4A60-AFBD-1568A095A0A2}" presName="compNode" presStyleCnt="0"/>
      <dgm:spPr/>
    </dgm:pt>
    <dgm:pt modelId="{C85DA59F-7931-4DF0-878C-D31EEB8D08C5}" type="pres">
      <dgm:prSet presAssocID="{936C8DE6-A2E1-4A60-AFBD-1568A095A0A2}" presName="dummyConnPt" presStyleCnt="0"/>
      <dgm:spPr/>
    </dgm:pt>
    <dgm:pt modelId="{261C7321-5CB3-4ABA-9149-3DDFA8A939A2}" type="pres">
      <dgm:prSet presAssocID="{936C8DE6-A2E1-4A60-AFBD-1568A095A0A2}" presName="node" presStyleLbl="node1" presStyleIdx="5" presStyleCnt="9">
        <dgm:presLayoutVars>
          <dgm:bulletEnabled val="1"/>
        </dgm:presLayoutVars>
      </dgm:prSet>
      <dgm:spPr/>
    </dgm:pt>
    <dgm:pt modelId="{277AE05C-955B-4BA5-9BE5-3EF3B61868F0}" type="pres">
      <dgm:prSet presAssocID="{FC10B287-7A3F-4820-9133-3D180BE90830}" presName="sibTrans" presStyleLbl="bgSibTrans2D1" presStyleIdx="5" presStyleCnt="8"/>
      <dgm:spPr/>
    </dgm:pt>
    <dgm:pt modelId="{7CC09F37-6C8C-4B2F-83FA-14153A404168}" type="pres">
      <dgm:prSet presAssocID="{11E42B0D-8557-4AAB-B107-E293D0693054}" presName="compNode" presStyleCnt="0"/>
      <dgm:spPr/>
    </dgm:pt>
    <dgm:pt modelId="{93141DDA-CDBD-463F-9F83-C9A2DCC95A73}" type="pres">
      <dgm:prSet presAssocID="{11E42B0D-8557-4AAB-B107-E293D0693054}" presName="dummyConnPt" presStyleCnt="0"/>
      <dgm:spPr/>
    </dgm:pt>
    <dgm:pt modelId="{1D5D8BEA-0A99-4502-9F9D-25EE34687E28}" type="pres">
      <dgm:prSet presAssocID="{11E42B0D-8557-4AAB-B107-E293D0693054}" presName="node" presStyleLbl="node1" presStyleIdx="6" presStyleCnt="9">
        <dgm:presLayoutVars>
          <dgm:bulletEnabled val="1"/>
        </dgm:presLayoutVars>
      </dgm:prSet>
      <dgm:spPr/>
    </dgm:pt>
    <dgm:pt modelId="{27443DBC-53DF-44B4-96EF-2C4996524EF3}" type="pres">
      <dgm:prSet presAssocID="{11C9475A-8A25-4A50-B92D-FEDD2DA13384}" presName="sibTrans" presStyleLbl="bgSibTrans2D1" presStyleIdx="6" presStyleCnt="8"/>
      <dgm:spPr/>
    </dgm:pt>
    <dgm:pt modelId="{E38BAE43-E14A-469E-95F0-F181B9E8A547}" type="pres">
      <dgm:prSet presAssocID="{687BF4DE-4FA6-47D7-A456-2C3D10F4A739}" presName="compNode" presStyleCnt="0"/>
      <dgm:spPr/>
    </dgm:pt>
    <dgm:pt modelId="{5374BE7B-8076-4B77-B079-703C9AE88BD5}" type="pres">
      <dgm:prSet presAssocID="{687BF4DE-4FA6-47D7-A456-2C3D10F4A739}" presName="dummyConnPt" presStyleCnt="0"/>
      <dgm:spPr/>
    </dgm:pt>
    <dgm:pt modelId="{A75A09DD-0C4D-4BBC-AC93-937B0CB0890C}" type="pres">
      <dgm:prSet presAssocID="{687BF4DE-4FA6-47D7-A456-2C3D10F4A739}" presName="node" presStyleLbl="node1" presStyleIdx="7" presStyleCnt="9">
        <dgm:presLayoutVars>
          <dgm:bulletEnabled val="1"/>
        </dgm:presLayoutVars>
      </dgm:prSet>
      <dgm:spPr/>
    </dgm:pt>
    <dgm:pt modelId="{D69C3629-D57D-40C3-8677-CA2A9DCF3557}" type="pres">
      <dgm:prSet presAssocID="{26F41095-1357-4375-9129-428B53B1DF7F}" presName="sibTrans" presStyleLbl="bgSibTrans2D1" presStyleIdx="7" presStyleCnt="8"/>
      <dgm:spPr/>
    </dgm:pt>
    <dgm:pt modelId="{21260E49-F2DE-4471-89DB-E91125E0B49B}" type="pres">
      <dgm:prSet presAssocID="{EE177E0C-591D-4186-BC63-85C607587374}" presName="compNode" presStyleCnt="0"/>
      <dgm:spPr/>
    </dgm:pt>
    <dgm:pt modelId="{A655B8EF-C62F-46C8-BD61-792D8281FC8F}" type="pres">
      <dgm:prSet presAssocID="{EE177E0C-591D-4186-BC63-85C607587374}" presName="dummyConnPt" presStyleCnt="0"/>
      <dgm:spPr/>
    </dgm:pt>
    <dgm:pt modelId="{3F614801-1F36-49DB-899D-9918F7C7DFCA}" type="pres">
      <dgm:prSet presAssocID="{EE177E0C-591D-4186-BC63-85C607587374}" presName="node" presStyleLbl="node1" presStyleIdx="8" presStyleCnt="9">
        <dgm:presLayoutVars>
          <dgm:bulletEnabled val="1"/>
        </dgm:presLayoutVars>
      </dgm:prSet>
      <dgm:spPr/>
    </dgm:pt>
  </dgm:ptLst>
  <dgm:cxnLst>
    <dgm:cxn modelId="{BA95EB02-C6E9-4BC3-BD01-FB9513D90A9A}" type="presOf" srcId="{C169FE03-87AC-4EBC-8C7A-577F1C9CCA95}" destId="{D8CED51D-C0F2-4664-B24A-BFEBA10315E8}" srcOrd="0" destOrd="0" presId="urn:microsoft.com/office/officeart/2005/8/layout/bProcess4"/>
    <dgm:cxn modelId="{0988CA08-8136-4C2F-B779-F241BCB65A32}" type="presOf" srcId="{5D33427F-8931-4726-9EDF-2E401691518E}" destId="{81A10EE7-5791-44BB-B99A-D658E0DEFB65}" srcOrd="0" destOrd="0" presId="urn:microsoft.com/office/officeart/2005/8/layout/bProcess4"/>
    <dgm:cxn modelId="{1BC8FB12-CFAC-4B5E-810B-D2FA229A5914}" srcId="{C169FE03-87AC-4EBC-8C7A-577F1C9CCA95}" destId="{1142E153-288A-453D-B4B6-9DBA5A334E3B}" srcOrd="0" destOrd="0" parTransId="{9D0DB1FB-9CE3-4C42-920C-E0D6CABC1CF3}" sibTransId="{3AA2AE51-9674-4EBD-AACB-E22538F320AA}"/>
    <dgm:cxn modelId="{1464101D-1E3A-4739-AEDA-4A60259F18D1}" srcId="{C169FE03-87AC-4EBC-8C7A-577F1C9CCA95}" destId="{EE177E0C-591D-4186-BC63-85C607587374}" srcOrd="8" destOrd="0" parTransId="{57E5990B-39BD-41DB-B22E-697462C839D1}" sibTransId="{EF0AF1E5-D4DF-4D77-B601-D82B294D4E83}"/>
    <dgm:cxn modelId="{DA62AB2B-DA01-4FAC-B48B-6FAB28A69970}" type="presOf" srcId="{936C8DE6-A2E1-4A60-AFBD-1568A095A0A2}" destId="{261C7321-5CB3-4ABA-9149-3DDFA8A939A2}" srcOrd="0" destOrd="0" presId="urn:microsoft.com/office/officeart/2005/8/layout/bProcess4"/>
    <dgm:cxn modelId="{8150512C-B72D-4405-AF91-4C77834DB422}" type="presOf" srcId="{11E42B0D-8557-4AAB-B107-E293D0693054}" destId="{1D5D8BEA-0A99-4502-9F9D-25EE34687E28}" srcOrd="0" destOrd="0" presId="urn:microsoft.com/office/officeart/2005/8/layout/bProcess4"/>
    <dgm:cxn modelId="{346AD660-CDEC-4421-80F1-D65126BF2992}" type="presOf" srcId="{97EC76E3-37CB-4B14-85DD-B11E707E9E38}" destId="{85DB3533-5BC6-4A5D-863D-D144194DB9FE}" srcOrd="0" destOrd="0" presId="urn:microsoft.com/office/officeart/2005/8/layout/bProcess4"/>
    <dgm:cxn modelId="{A05D0663-C1B7-4189-AAF8-89E700B1F7DA}" type="presOf" srcId="{11221BF7-A2A1-4E6D-96FF-7B64CE072430}" destId="{C743A245-49BC-442E-8DDC-D1B73871170A}" srcOrd="0" destOrd="0" presId="urn:microsoft.com/office/officeart/2005/8/layout/bProcess4"/>
    <dgm:cxn modelId="{A4D74743-0BA9-4EB4-83EC-3A5824A834CB}" srcId="{C169FE03-87AC-4EBC-8C7A-577F1C9CCA95}" destId="{C008D268-3032-4255-A240-DCBA43AEEF7B}" srcOrd="4" destOrd="0" parTransId="{ADD52EAA-A960-46EB-8BBB-6330B203FA0B}" sibTransId="{97EC76E3-37CB-4B14-85DD-B11E707E9E38}"/>
    <dgm:cxn modelId="{01768066-4A1E-4025-8385-3E9B316E4C41}" srcId="{C169FE03-87AC-4EBC-8C7A-577F1C9CCA95}" destId="{5D33427F-8931-4726-9EDF-2E401691518E}" srcOrd="2" destOrd="0" parTransId="{BC7477B8-3B1C-4B30-9280-9B3A36AC4C8B}" sibTransId="{0CEA0797-0F57-42C5-9118-82560A4D8226}"/>
    <dgm:cxn modelId="{8F1DD966-2608-43FC-BDEE-27DDAA2AC2B3}" type="presOf" srcId="{FC10B287-7A3F-4820-9133-3D180BE90830}" destId="{277AE05C-955B-4BA5-9BE5-3EF3B61868F0}" srcOrd="0" destOrd="0" presId="urn:microsoft.com/office/officeart/2005/8/layout/bProcess4"/>
    <dgm:cxn modelId="{5A58BE4B-59DF-4614-A650-0A4E61969815}" srcId="{C169FE03-87AC-4EBC-8C7A-577F1C9CCA95}" destId="{B77C7FC8-589B-48F6-9EAF-894312B070B7}" srcOrd="1" destOrd="0" parTransId="{03872627-9890-4CC9-A0AE-D70B3EB9642C}" sibTransId="{2D6C02AF-363D-4572-A7AD-6A90D7EABC38}"/>
    <dgm:cxn modelId="{ECE5C34C-0D58-4926-8F87-F9095467E6F9}" srcId="{C169FE03-87AC-4EBC-8C7A-577F1C9CCA95}" destId="{11E42B0D-8557-4AAB-B107-E293D0693054}" srcOrd="6" destOrd="0" parTransId="{0725F5D5-D8B3-4CDE-96FE-832122A9AC02}" sibTransId="{11C9475A-8A25-4A50-B92D-FEDD2DA13384}"/>
    <dgm:cxn modelId="{6FBA386D-1E51-4209-AC1B-920DCEECEBEB}" type="presOf" srcId="{11C9475A-8A25-4A50-B92D-FEDD2DA13384}" destId="{27443DBC-53DF-44B4-96EF-2C4996524EF3}" srcOrd="0" destOrd="0" presId="urn:microsoft.com/office/officeart/2005/8/layout/bProcess4"/>
    <dgm:cxn modelId="{D098A54E-E209-4DA5-9FA4-3BBE9EB636AE}" type="presOf" srcId="{0CEA0797-0F57-42C5-9118-82560A4D8226}" destId="{7CFB769F-98B2-4185-9659-A568F445787F}" srcOrd="0" destOrd="0" presId="urn:microsoft.com/office/officeart/2005/8/layout/bProcess4"/>
    <dgm:cxn modelId="{24008A7D-2629-4F74-92EE-60B10BDA29A0}" srcId="{C169FE03-87AC-4EBC-8C7A-577F1C9CCA95}" destId="{687BF4DE-4FA6-47D7-A456-2C3D10F4A739}" srcOrd="7" destOrd="0" parTransId="{695596AB-BA94-405F-9858-DED507CBEA40}" sibTransId="{26F41095-1357-4375-9129-428B53B1DF7F}"/>
    <dgm:cxn modelId="{9B9274AB-D055-4D8C-A17C-4415A2F69F48}" type="presOf" srcId="{2D6C02AF-363D-4572-A7AD-6A90D7EABC38}" destId="{77375753-47D4-4EC9-AABC-57ED83F38F60}" srcOrd="0" destOrd="0" presId="urn:microsoft.com/office/officeart/2005/8/layout/bProcess4"/>
    <dgm:cxn modelId="{77093BAE-7930-4333-970B-3F4F427A9F55}" type="presOf" srcId="{EE177E0C-591D-4186-BC63-85C607587374}" destId="{3F614801-1F36-49DB-899D-9918F7C7DFCA}" srcOrd="0" destOrd="0" presId="urn:microsoft.com/office/officeart/2005/8/layout/bProcess4"/>
    <dgm:cxn modelId="{0A79CDB4-7FA2-4D26-84F6-754C07D54CA2}" type="presOf" srcId="{26F41095-1357-4375-9129-428B53B1DF7F}" destId="{D69C3629-D57D-40C3-8677-CA2A9DCF3557}" srcOrd="0" destOrd="0" presId="urn:microsoft.com/office/officeart/2005/8/layout/bProcess4"/>
    <dgm:cxn modelId="{2AB2D4B8-5AC0-4FD3-A305-D8D9359128E1}" type="presOf" srcId="{3AA2AE51-9674-4EBD-AACB-E22538F320AA}" destId="{7786A855-61D3-4338-B13E-A105DAF2B3AC}" srcOrd="0" destOrd="0" presId="urn:microsoft.com/office/officeart/2005/8/layout/bProcess4"/>
    <dgm:cxn modelId="{B3AB4AB9-E288-44BE-9AB5-DF6E1DCE29FB}" srcId="{C169FE03-87AC-4EBC-8C7A-577F1C9CCA95}" destId="{11221BF7-A2A1-4E6D-96FF-7B64CE072430}" srcOrd="3" destOrd="0" parTransId="{078EC2D8-64B1-4E2F-B3C4-32FBF406A025}" sibTransId="{42D7365A-82DC-4FA5-9DAD-F9F3443C31DE}"/>
    <dgm:cxn modelId="{132FF2BC-BEAC-4319-81E8-0825FABDB03F}" type="presOf" srcId="{B77C7FC8-589B-48F6-9EAF-894312B070B7}" destId="{8DC43351-CA95-4B0E-AB6B-33C0E911B2BB}" srcOrd="0" destOrd="0" presId="urn:microsoft.com/office/officeart/2005/8/layout/bProcess4"/>
    <dgm:cxn modelId="{B9D57AC4-59D5-46FE-8786-74649DCAC959}" type="presOf" srcId="{42D7365A-82DC-4FA5-9DAD-F9F3443C31DE}" destId="{3FAF462D-C13E-4F48-9ED3-DB4D113D2C2F}" srcOrd="0" destOrd="0" presId="urn:microsoft.com/office/officeart/2005/8/layout/bProcess4"/>
    <dgm:cxn modelId="{35E18CC8-FCB9-4B5B-8748-5462ACC2C536}" type="presOf" srcId="{687BF4DE-4FA6-47D7-A456-2C3D10F4A739}" destId="{A75A09DD-0C4D-4BBC-AC93-937B0CB0890C}" srcOrd="0" destOrd="0" presId="urn:microsoft.com/office/officeart/2005/8/layout/bProcess4"/>
    <dgm:cxn modelId="{A8FB54E5-AD9C-40B8-8606-7653978A5EE2}" type="presOf" srcId="{C008D268-3032-4255-A240-DCBA43AEEF7B}" destId="{6244E455-4BB9-48EC-80F8-AEDE6CFCFD22}" srcOrd="0" destOrd="0" presId="urn:microsoft.com/office/officeart/2005/8/layout/bProcess4"/>
    <dgm:cxn modelId="{8901C5E7-7B26-4E21-897E-F645133071C9}" type="presOf" srcId="{1142E153-288A-453D-B4B6-9DBA5A334E3B}" destId="{BB959A2A-8D57-4A7E-B165-CCDE4A58BED5}" srcOrd="0" destOrd="0" presId="urn:microsoft.com/office/officeart/2005/8/layout/bProcess4"/>
    <dgm:cxn modelId="{BD9BCAF3-EDB2-4FF5-850E-7E8958E303BE}" srcId="{C169FE03-87AC-4EBC-8C7A-577F1C9CCA95}" destId="{936C8DE6-A2E1-4A60-AFBD-1568A095A0A2}" srcOrd="5" destOrd="0" parTransId="{33B0BE75-26C5-4B7D-BE29-AC2D0BBC2EE0}" sibTransId="{FC10B287-7A3F-4820-9133-3D180BE90830}"/>
    <dgm:cxn modelId="{5D35DB74-2ABD-48D5-AA90-73C5CA0805CF}" type="presParOf" srcId="{D8CED51D-C0F2-4664-B24A-BFEBA10315E8}" destId="{B1378217-2160-43AA-B43B-5E2C9AFA82EF}" srcOrd="0" destOrd="0" presId="urn:microsoft.com/office/officeart/2005/8/layout/bProcess4"/>
    <dgm:cxn modelId="{85BA4679-ADAB-4E75-9F6A-05903E05E77D}" type="presParOf" srcId="{B1378217-2160-43AA-B43B-5E2C9AFA82EF}" destId="{FC897D6F-91CA-44B7-A497-1654663DB106}" srcOrd="0" destOrd="0" presId="urn:microsoft.com/office/officeart/2005/8/layout/bProcess4"/>
    <dgm:cxn modelId="{5C7E04BE-3FD8-49C6-BB47-1F82B5840591}" type="presParOf" srcId="{B1378217-2160-43AA-B43B-5E2C9AFA82EF}" destId="{BB959A2A-8D57-4A7E-B165-CCDE4A58BED5}" srcOrd="1" destOrd="0" presId="urn:microsoft.com/office/officeart/2005/8/layout/bProcess4"/>
    <dgm:cxn modelId="{3E045483-085C-4EFF-AC25-1821DDBCBD20}" type="presParOf" srcId="{D8CED51D-C0F2-4664-B24A-BFEBA10315E8}" destId="{7786A855-61D3-4338-B13E-A105DAF2B3AC}" srcOrd="1" destOrd="0" presId="urn:microsoft.com/office/officeart/2005/8/layout/bProcess4"/>
    <dgm:cxn modelId="{EFD75657-7D15-49E2-8C1C-03EA139F278D}" type="presParOf" srcId="{D8CED51D-C0F2-4664-B24A-BFEBA10315E8}" destId="{F63401F8-BEF5-469D-87C6-6B39F501BF44}" srcOrd="2" destOrd="0" presId="urn:microsoft.com/office/officeart/2005/8/layout/bProcess4"/>
    <dgm:cxn modelId="{1BFC4F0D-B1E7-4492-B0FD-57F0D31DC8E7}" type="presParOf" srcId="{F63401F8-BEF5-469D-87C6-6B39F501BF44}" destId="{6CEB36E3-5F9F-4A87-B5FD-108535C788DB}" srcOrd="0" destOrd="0" presId="urn:microsoft.com/office/officeart/2005/8/layout/bProcess4"/>
    <dgm:cxn modelId="{95DB5100-B3FE-4149-9E78-D9C0CEDE9074}" type="presParOf" srcId="{F63401F8-BEF5-469D-87C6-6B39F501BF44}" destId="{8DC43351-CA95-4B0E-AB6B-33C0E911B2BB}" srcOrd="1" destOrd="0" presId="urn:microsoft.com/office/officeart/2005/8/layout/bProcess4"/>
    <dgm:cxn modelId="{E5559C5A-68F0-402A-885A-6A241C4FCFF6}" type="presParOf" srcId="{D8CED51D-C0F2-4664-B24A-BFEBA10315E8}" destId="{77375753-47D4-4EC9-AABC-57ED83F38F60}" srcOrd="3" destOrd="0" presId="urn:microsoft.com/office/officeart/2005/8/layout/bProcess4"/>
    <dgm:cxn modelId="{4F51DCF5-4884-4DFB-AD08-458DCA7BD308}" type="presParOf" srcId="{D8CED51D-C0F2-4664-B24A-BFEBA10315E8}" destId="{D96E385F-2C27-4129-873E-6A29568BA151}" srcOrd="4" destOrd="0" presId="urn:microsoft.com/office/officeart/2005/8/layout/bProcess4"/>
    <dgm:cxn modelId="{37E01739-0913-4174-B104-7E50B492F087}" type="presParOf" srcId="{D96E385F-2C27-4129-873E-6A29568BA151}" destId="{539CED8C-52E1-4A9F-9167-7151B15EC590}" srcOrd="0" destOrd="0" presId="urn:microsoft.com/office/officeart/2005/8/layout/bProcess4"/>
    <dgm:cxn modelId="{D3DCAEE8-6539-4E4C-9F68-423E4DA26331}" type="presParOf" srcId="{D96E385F-2C27-4129-873E-6A29568BA151}" destId="{81A10EE7-5791-44BB-B99A-D658E0DEFB65}" srcOrd="1" destOrd="0" presId="urn:microsoft.com/office/officeart/2005/8/layout/bProcess4"/>
    <dgm:cxn modelId="{15FB3981-621C-4479-8624-E82F10A37AD7}" type="presParOf" srcId="{D8CED51D-C0F2-4664-B24A-BFEBA10315E8}" destId="{7CFB769F-98B2-4185-9659-A568F445787F}" srcOrd="5" destOrd="0" presId="urn:microsoft.com/office/officeart/2005/8/layout/bProcess4"/>
    <dgm:cxn modelId="{F1489E7B-06D7-4B9E-A208-949D7EDF9AB7}" type="presParOf" srcId="{D8CED51D-C0F2-4664-B24A-BFEBA10315E8}" destId="{F7778376-D87C-48FF-84E3-8D2BC1FE00E1}" srcOrd="6" destOrd="0" presId="urn:microsoft.com/office/officeart/2005/8/layout/bProcess4"/>
    <dgm:cxn modelId="{3582A782-A403-462E-8243-4AF30F807C3E}" type="presParOf" srcId="{F7778376-D87C-48FF-84E3-8D2BC1FE00E1}" destId="{160DA8A9-577F-412F-9F5F-9ECC31C0AF63}" srcOrd="0" destOrd="0" presId="urn:microsoft.com/office/officeart/2005/8/layout/bProcess4"/>
    <dgm:cxn modelId="{F4DF92E0-E7C0-4986-BE90-D1A518358BA2}" type="presParOf" srcId="{F7778376-D87C-48FF-84E3-8D2BC1FE00E1}" destId="{C743A245-49BC-442E-8DDC-D1B73871170A}" srcOrd="1" destOrd="0" presId="urn:microsoft.com/office/officeart/2005/8/layout/bProcess4"/>
    <dgm:cxn modelId="{E7D90DC4-8081-4C79-81E4-97E39FA7658B}" type="presParOf" srcId="{D8CED51D-C0F2-4664-B24A-BFEBA10315E8}" destId="{3FAF462D-C13E-4F48-9ED3-DB4D113D2C2F}" srcOrd="7" destOrd="0" presId="urn:microsoft.com/office/officeart/2005/8/layout/bProcess4"/>
    <dgm:cxn modelId="{97FD30AD-AB96-4B1C-806A-71C799DA6DC2}" type="presParOf" srcId="{D8CED51D-C0F2-4664-B24A-BFEBA10315E8}" destId="{5CA03AC8-D1C2-4355-8EAD-F0CD953B1637}" srcOrd="8" destOrd="0" presId="urn:microsoft.com/office/officeart/2005/8/layout/bProcess4"/>
    <dgm:cxn modelId="{6BF09524-2781-4AA4-B487-D81308E1C281}" type="presParOf" srcId="{5CA03AC8-D1C2-4355-8EAD-F0CD953B1637}" destId="{D3032AF2-F510-4713-99FE-B8850AD357D9}" srcOrd="0" destOrd="0" presId="urn:microsoft.com/office/officeart/2005/8/layout/bProcess4"/>
    <dgm:cxn modelId="{B90E133B-8EFC-4D7B-920B-02B6FA8765A0}" type="presParOf" srcId="{5CA03AC8-D1C2-4355-8EAD-F0CD953B1637}" destId="{6244E455-4BB9-48EC-80F8-AEDE6CFCFD22}" srcOrd="1" destOrd="0" presId="urn:microsoft.com/office/officeart/2005/8/layout/bProcess4"/>
    <dgm:cxn modelId="{4E400F56-15C7-4C66-B3FA-03BE24B53727}" type="presParOf" srcId="{D8CED51D-C0F2-4664-B24A-BFEBA10315E8}" destId="{85DB3533-5BC6-4A5D-863D-D144194DB9FE}" srcOrd="9" destOrd="0" presId="urn:microsoft.com/office/officeart/2005/8/layout/bProcess4"/>
    <dgm:cxn modelId="{4D616F62-CB30-4896-BB63-45CF6246F9F1}" type="presParOf" srcId="{D8CED51D-C0F2-4664-B24A-BFEBA10315E8}" destId="{4C0E3C20-CA88-4916-81C3-AF10F87D509C}" srcOrd="10" destOrd="0" presId="urn:microsoft.com/office/officeart/2005/8/layout/bProcess4"/>
    <dgm:cxn modelId="{0E486554-F4A3-4448-86E4-E8AE0A3C3AC5}" type="presParOf" srcId="{4C0E3C20-CA88-4916-81C3-AF10F87D509C}" destId="{C85DA59F-7931-4DF0-878C-D31EEB8D08C5}" srcOrd="0" destOrd="0" presId="urn:microsoft.com/office/officeart/2005/8/layout/bProcess4"/>
    <dgm:cxn modelId="{ADD6A4B1-F330-44BD-A46D-3932F4DB1C34}" type="presParOf" srcId="{4C0E3C20-CA88-4916-81C3-AF10F87D509C}" destId="{261C7321-5CB3-4ABA-9149-3DDFA8A939A2}" srcOrd="1" destOrd="0" presId="urn:microsoft.com/office/officeart/2005/8/layout/bProcess4"/>
    <dgm:cxn modelId="{4A5C1882-9242-417D-A64D-BB978BE351E3}" type="presParOf" srcId="{D8CED51D-C0F2-4664-B24A-BFEBA10315E8}" destId="{277AE05C-955B-4BA5-9BE5-3EF3B61868F0}" srcOrd="11" destOrd="0" presId="urn:microsoft.com/office/officeart/2005/8/layout/bProcess4"/>
    <dgm:cxn modelId="{2DD44A8D-6FC0-4B0B-830F-63D424D0FD33}" type="presParOf" srcId="{D8CED51D-C0F2-4664-B24A-BFEBA10315E8}" destId="{7CC09F37-6C8C-4B2F-83FA-14153A404168}" srcOrd="12" destOrd="0" presId="urn:microsoft.com/office/officeart/2005/8/layout/bProcess4"/>
    <dgm:cxn modelId="{7A53DB17-8811-4514-A0B3-0E02A225B18B}" type="presParOf" srcId="{7CC09F37-6C8C-4B2F-83FA-14153A404168}" destId="{93141DDA-CDBD-463F-9F83-C9A2DCC95A73}" srcOrd="0" destOrd="0" presId="urn:microsoft.com/office/officeart/2005/8/layout/bProcess4"/>
    <dgm:cxn modelId="{7E1B5593-9E8D-438B-95AB-B57F13D36574}" type="presParOf" srcId="{7CC09F37-6C8C-4B2F-83FA-14153A404168}" destId="{1D5D8BEA-0A99-4502-9F9D-25EE34687E28}" srcOrd="1" destOrd="0" presId="urn:microsoft.com/office/officeart/2005/8/layout/bProcess4"/>
    <dgm:cxn modelId="{CC7F8559-38A1-4A2D-ACCC-C4E15489A77B}" type="presParOf" srcId="{D8CED51D-C0F2-4664-B24A-BFEBA10315E8}" destId="{27443DBC-53DF-44B4-96EF-2C4996524EF3}" srcOrd="13" destOrd="0" presId="urn:microsoft.com/office/officeart/2005/8/layout/bProcess4"/>
    <dgm:cxn modelId="{B2BE553F-8CA4-4781-AADA-4852C9C5C419}" type="presParOf" srcId="{D8CED51D-C0F2-4664-B24A-BFEBA10315E8}" destId="{E38BAE43-E14A-469E-95F0-F181B9E8A547}" srcOrd="14" destOrd="0" presId="urn:microsoft.com/office/officeart/2005/8/layout/bProcess4"/>
    <dgm:cxn modelId="{ED2DE4F0-EF6A-4D02-9914-CDD59DFA030E}" type="presParOf" srcId="{E38BAE43-E14A-469E-95F0-F181B9E8A547}" destId="{5374BE7B-8076-4B77-B079-703C9AE88BD5}" srcOrd="0" destOrd="0" presId="urn:microsoft.com/office/officeart/2005/8/layout/bProcess4"/>
    <dgm:cxn modelId="{D063A07F-F594-424C-8C93-77C445E90390}" type="presParOf" srcId="{E38BAE43-E14A-469E-95F0-F181B9E8A547}" destId="{A75A09DD-0C4D-4BBC-AC93-937B0CB0890C}" srcOrd="1" destOrd="0" presId="urn:microsoft.com/office/officeart/2005/8/layout/bProcess4"/>
    <dgm:cxn modelId="{5579CC09-2DC9-48FF-B053-03482291D4B8}" type="presParOf" srcId="{D8CED51D-C0F2-4664-B24A-BFEBA10315E8}" destId="{D69C3629-D57D-40C3-8677-CA2A9DCF3557}" srcOrd="15" destOrd="0" presId="urn:microsoft.com/office/officeart/2005/8/layout/bProcess4"/>
    <dgm:cxn modelId="{A4185717-BC1B-4095-AA28-A85765DF34EB}" type="presParOf" srcId="{D8CED51D-C0F2-4664-B24A-BFEBA10315E8}" destId="{21260E49-F2DE-4471-89DB-E91125E0B49B}" srcOrd="16" destOrd="0" presId="urn:microsoft.com/office/officeart/2005/8/layout/bProcess4"/>
    <dgm:cxn modelId="{46D3DA81-EDB4-4515-8D8E-13B60DFA0D69}" type="presParOf" srcId="{21260E49-F2DE-4471-89DB-E91125E0B49B}" destId="{A655B8EF-C62F-46C8-BD61-792D8281FC8F}" srcOrd="0" destOrd="0" presId="urn:microsoft.com/office/officeart/2005/8/layout/bProcess4"/>
    <dgm:cxn modelId="{91923DEE-6041-4258-9D61-E3DDDFB1BF4C}" type="presParOf" srcId="{21260E49-F2DE-4471-89DB-E91125E0B49B}" destId="{3F614801-1F36-49DB-899D-9918F7C7DFC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6CFC77-650C-4ADC-8C13-B32E3F94C7A2}" type="doc">
      <dgm:prSet loTypeId="urn:microsoft.com/office/officeart/2005/8/layout/pyramid2" loCatId="list" qsTypeId="urn:microsoft.com/office/officeart/2005/8/quickstyle/3d1" qsCatId="3D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BC004422-1741-4E5D-80E2-18A1AE4C2B3B}">
      <dgm:prSet phldrT="[Текст]" custT="1"/>
      <dgm:spPr/>
      <dgm:t>
        <a:bodyPr/>
        <a:lstStyle/>
        <a:p>
          <a:r>
            <a:rPr lang="uk-UA" sz="1500" b="1" dirty="0">
              <a:latin typeface="Georgia" pitchFamily="18" charset="0"/>
            </a:rPr>
            <a:t>Свідомість і активність</a:t>
          </a:r>
          <a:endParaRPr lang="ru-RU" sz="1500" b="1" dirty="0">
            <a:latin typeface="Georgia" pitchFamily="18" charset="0"/>
          </a:endParaRPr>
        </a:p>
      </dgm:t>
    </dgm:pt>
    <dgm:pt modelId="{95AB59E7-8FA8-4336-9EA5-6F90B5D311B4}" type="parTrans" cxnId="{134A2E72-7EEE-4E2E-A456-BB8D6BEB17C7}">
      <dgm:prSet/>
      <dgm:spPr/>
      <dgm:t>
        <a:bodyPr/>
        <a:lstStyle/>
        <a:p>
          <a:endParaRPr lang="ru-RU"/>
        </a:p>
      </dgm:t>
    </dgm:pt>
    <dgm:pt modelId="{C8EA1837-5FF1-4AA8-BB65-4F2B59B64676}" type="sibTrans" cxnId="{134A2E72-7EEE-4E2E-A456-BB8D6BEB17C7}">
      <dgm:prSet/>
      <dgm:spPr/>
      <dgm:t>
        <a:bodyPr/>
        <a:lstStyle/>
        <a:p>
          <a:endParaRPr lang="ru-RU"/>
        </a:p>
      </dgm:t>
    </dgm:pt>
    <dgm:pt modelId="{E663635A-8C4E-48C3-B91A-8ECA98810CC9}">
      <dgm:prSet phldrT="[Текст]" custT="1"/>
      <dgm:spPr/>
      <dgm:t>
        <a:bodyPr/>
        <a:lstStyle/>
        <a:p>
          <a:r>
            <a:rPr lang="uk-UA" sz="1500" b="1" dirty="0">
              <a:latin typeface="Georgia" pitchFamily="18" charset="0"/>
            </a:rPr>
            <a:t>Зв’язок з життям (практичність)</a:t>
          </a:r>
          <a:endParaRPr lang="ru-RU" sz="1500" b="1" dirty="0">
            <a:latin typeface="Georgia" pitchFamily="18" charset="0"/>
          </a:endParaRPr>
        </a:p>
      </dgm:t>
    </dgm:pt>
    <dgm:pt modelId="{137D29FE-CA8D-4879-A2A3-7F761EA1D35F}" type="parTrans" cxnId="{6EDB6174-CF6D-4842-9478-32DC24C531D5}">
      <dgm:prSet/>
      <dgm:spPr/>
      <dgm:t>
        <a:bodyPr/>
        <a:lstStyle/>
        <a:p>
          <a:endParaRPr lang="ru-RU"/>
        </a:p>
      </dgm:t>
    </dgm:pt>
    <dgm:pt modelId="{17440CB3-1CB2-4344-B6BB-984BB9114C45}" type="sibTrans" cxnId="{6EDB6174-CF6D-4842-9478-32DC24C531D5}">
      <dgm:prSet/>
      <dgm:spPr/>
      <dgm:t>
        <a:bodyPr/>
        <a:lstStyle/>
        <a:p>
          <a:endParaRPr lang="ru-RU"/>
        </a:p>
      </dgm:t>
    </dgm:pt>
    <dgm:pt modelId="{25C68FF6-3E94-4DE1-AF70-788F1F36B8E3}">
      <dgm:prSet phldrT="[Текст]" custT="1"/>
      <dgm:spPr/>
      <dgm:t>
        <a:bodyPr/>
        <a:lstStyle/>
        <a:p>
          <a:r>
            <a:rPr lang="uk-UA" sz="1500" b="1" dirty="0">
              <a:latin typeface="Georgia" pitchFamily="18" charset="0"/>
            </a:rPr>
            <a:t>Наочність</a:t>
          </a:r>
          <a:endParaRPr lang="ru-RU" sz="1500" b="1" dirty="0">
            <a:latin typeface="Georgia" pitchFamily="18" charset="0"/>
          </a:endParaRPr>
        </a:p>
      </dgm:t>
    </dgm:pt>
    <dgm:pt modelId="{678DE7C3-4937-4D2D-B290-D8C6A99DC07A}" type="parTrans" cxnId="{7E42E299-5A8F-4949-939D-8BD8EFEC499B}">
      <dgm:prSet/>
      <dgm:spPr/>
      <dgm:t>
        <a:bodyPr/>
        <a:lstStyle/>
        <a:p>
          <a:endParaRPr lang="ru-RU"/>
        </a:p>
      </dgm:t>
    </dgm:pt>
    <dgm:pt modelId="{72F1BDD8-E036-445C-807E-41916161DA0C}" type="sibTrans" cxnId="{7E42E299-5A8F-4949-939D-8BD8EFEC499B}">
      <dgm:prSet/>
      <dgm:spPr/>
      <dgm:t>
        <a:bodyPr/>
        <a:lstStyle/>
        <a:p>
          <a:endParaRPr lang="ru-RU"/>
        </a:p>
      </dgm:t>
    </dgm:pt>
    <dgm:pt modelId="{D97C3664-96F3-4066-9029-92D13811ED6B}">
      <dgm:prSet phldrT="[Текст]" custT="1"/>
      <dgm:spPr/>
      <dgm:t>
        <a:bodyPr/>
        <a:lstStyle/>
        <a:p>
          <a:r>
            <a:rPr lang="uk-UA" sz="1500" b="1" dirty="0">
              <a:latin typeface="Georgia" pitchFamily="18" charset="0"/>
            </a:rPr>
            <a:t>Науковість, об’єктивність</a:t>
          </a:r>
          <a:endParaRPr lang="ru-RU" sz="1500" b="1" dirty="0">
            <a:latin typeface="Georgia" pitchFamily="18" charset="0"/>
          </a:endParaRPr>
        </a:p>
      </dgm:t>
    </dgm:pt>
    <dgm:pt modelId="{354FA0F2-8C30-4E34-9873-4D98B05667F0}" type="parTrans" cxnId="{78913134-8D02-4717-9883-91438AC655D7}">
      <dgm:prSet/>
      <dgm:spPr/>
      <dgm:t>
        <a:bodyPr/>
        <a:lstStyle/>
        <a:p>
          <a:endParaRPr lang="ru-RU"/>
        </a:p>
      </dgm:t>
    </dgm:pt>
    <dgm:pt modelId="{C0A7B719-6848-4DBB-A026-8601A713103C}" type="sibTrans" cxnId="{78913134-8D02-4717-9883-91438AC655D7}">
      <dgm:prSet/>
      <dgm:spPr/>
      <dgm:t>
        <a:bodyPr/>
        <a:lstStyle/>
        <a:p>
          <a:endParaRPr lang="ru-RU"/>
        </a:p>
      </dgm:t>
    </dgm:pt>
    <dgm:pt modelId="{8D97356C-B5D0-4D5F-923C-0EB2C143F19F}">
      <dgm:prSet phldrT="[Текст]" custT="1"/>
      <dgm:spPr/>
      <dgm:t>
        <a:bodyPr/>
        <a:lstStyle/>
        <a:p>
          <a:r>
            <a:rPr lang="uk-UA" sz="1500" b="1" dirty="0">
              <a:latin typeface="Georgia" pitchFamily="18" charset="0"/>
            </a:rPr>
            <a:t>Доступність</a:t>
          </a:r>
          <a:endParaRPr lang="ru-RU" sz="1500" b="1" dirty="0">
            <a:latin typeface="Georgia" pitchFamily="18" charset="0"/>
          </a:endParaRPr>
        </a:p>
      </dgm:t>
    </dgm:pt>
    <dgm:pt modelId="{6612307B-2EFF-4B01-8961-6F85B33B3292}" type="parTrans" cxnId="{26C4CB13-A4E1-4CC9-B883-E73D82D062FF}">
      <dgm:prSet/>
      <dgm:spPr/>
      <dgm:t>
        <a:bodyPr/>
        <a:lstStyle/>
        <a:p>
          <a:endParaRPr lang="ru-RU"/>
        </a:p>
      </dgm:t>
    </dgm:pt>
    <dgm:pt modelId="{7E8ACEF5-EA32-45F2-A27F-64C13FCA53B3}" type="sibTrans" cxnId="{26C4CB13-A4E1-4CC9-B883-E73D82D062FF}">
      <dgm:prSet/>
      <dgm:spPr/>
      <dgm:t>
        <a:bodyPr/>
        <a:lstStyle/>
        <a:p>
          <a:endParaRPr lang="ru-RU"/>
        </a:p>
      </dgm:t>
    </dgm:pt>
    <dgm:pt modelId="{A67C612E-D9B4-4C3E-AB75-319EE2C90C5E}">
      <dgm:prSet phldrT="[Текст]" custT="1"/>
      <dgm:spPr/>
      <dgm:t>
        <a:bodyPr/>
        <a:lstStyle/>
        <a:p>
          <a:r>
            <a:rPr lang="uk-UA" sz="1500" b="1" dirty="0">
              <a:latin typeface="Georgia" pitchFamily="18" charset="0"/>
            </a:rPr>
            <a:t>Послідовність, системність</a:t>
          </a:r>
          <a:endParaRPr lang="ru-RU" sz="1500" b="1" dirty="0">
            <a:latin typeface="Georgia" pitchFamily="18" charset="0"/>
          </a:endParaRPr>
        </a:p>
      </dgm:t>
    </dgm:pt>
    <dgm:pt modelId="{257C9626-6B61-45AD-B371-007C9151D698}" type="parTrans" cxnId="{A43D9B28-1E96-4569-9AB0-BEC2B66DE3DC}">
      <dgm:prSet/>
      <dgm:spPr/>
      <dgm:t>
        <a:bodyPr/>
        <a:lstStyle/>
        <a:p>
          <a:endParaRPr lang="ru-RU"/>
        </a:p>
      </dgm:t>
    </dgm:pt>
    <dgm:pt modelId="{BBE83678-3454-495C-8765-36CC6F496376}" type="sibTrans" cxnId="{A43D9B28-1E96-4569-9AB0-BEC2B66DE3DC}">
      <dgm:prSet/>
      <dgm:spPr/>
      <dgm:t>
        <a:bodyPr/>
        <a:lstStyle/>
        <a:p>
          <a:endParaRPr lang="ru-RU"/>
        </a:p>
      </dgm:t>
    </dgm:pt>
    <dgm:pt modelId="{0851CDB4-ECC1-4EA7-B21C-5DE6D6040401}" type="pres">
      <dgm:prSet presAssocID="{236CFC77-650C-4ADC-8C13-B32E3F94C7A2}" presName="compositeShape" presStyleCnt="0">
        <dgm:presLayoutVars>
          <dgm:dir/>
          <dgm:resizeHandles/>
        </dgm:presLayoutVars>
      </dgm:prSet>
      <dgm:spPr/>
    </dgm:pt>
    <dgm:pt modelId="{75440620-FDB2-46CF-867F-3FA8D12CEEFE}" type="pres">
      <dgm:prSet presAssocID="{236CFC77-650C-4ADC-8C13-B32E3F94C7A2}" presName="pyramid" presStyleLbl="node1" presStyleIdx="0" presStyleCnt="1"/>
      <dgm:spPr/>
    </dgm:pt>
    <dgm:pt modelId="{BDC02828-7674-4932-B707-E2A108F0BFC1}" type="pres">
      <dgm:prSet presAssocID="{236CFC77-650C-4ADC-8C13-B32E3F94C7A2}" presName="theList" presStyleCnt="0"/>
      <dgm:spPr/>
    </dgm:pt>
    <dgm:pt modelId="{D968E73C-12A1-4E98-A808-1E5937AF3DDE}" type="pres">
      <dgm:prSet presAssocID="{BC004422-1741-4E5D-80E2-18A1AE4C2B3B}" presName="aNode" presStyleLbl="fgAcc1" presStyleIdx="0" presStyleCnt="6">
        <dgm:presLayoutVars>
          <dgm:bulletEnabled val="1"/>
        </dgm:presLayoutVars>
      </dgm:prSet>
      <dgm:spPr/>
    </dgm:pt>
    <dgm:pt modelId="{9E4B1DDA-FC07-43D1-B744-7D269D021DCE}" type="pres">
      <dgm:prSet presAssocID="{BC004422-1741-4E5D-80E2-18A1AE4C2B3B}" presName="aSpace" presStyleCnt="0"/>
      <dgm:spPr/>
    </dgm:pt>
    <dgm:pt modelId="{C80AAEC2-9CE4-46F1-8D9D-92BAF618F7BC}" type="pres">
      <dgm:prSet presAssocID="{E663635A-8C4E-48C3-B91A-8ECA98810CC9}" presName="aNode" presStyleLbl="fgAcc1" presStyleIdx="1" presStyleCnt="6">
        <dgm:presLayoutVars>
          <dgm:bulletEnabled val="1"/>
        </dgm:presLayoutVars>
      </dgm:prSet>
      <dgm:spPr/>
    </dgm:pt>
    <dgm:pt modelId="{BB6549F2-A670-47D4-BDA2-EF639CDDA59E}" type="pres">
      <dgm:prSet presAssocID="{E663635A-8C4E-48C3-B91A-8ECA98810CC9}" presName="aSpace" presStyleCnt="0"/>
      <dgm:spPr/>
    </dgm:pt>
    <dgm:pt modelId="{BFFEBE86-364A-4591-9524-C102A00B0B26}" type="pres">
      <dgm:prSet presAssocID="{25C68FF6-3E94-4DE1-AF70-788F1F36B8E3}" presName="aNode" presStyleLbl="fgAcc1" presStyleIdx="2" presStyleCnt="6">
        <dgm:presLayoutVars>
          <dgm:bulletEnabled val="1"/>
        </dgm:presLayoutVars>
      </dgm:prSet>
      <dgm:spPr/>
    </dgm:pt>
    <dgm:pt modelId="{1FCF9476-FD92-4795-A8C4-310F935979E2}" type="pres">
      <dgm:prSet presAssocID="{25C68FF6-3E94-4DE1-AF70-788F1F36B8E3}" presName="aSpace" presStyleCnt="0"/>
      <dgm:spPr/>
    </dgm:pt>
    <dgm:pt modelId="{8428D458-9F8E-4E6D-BB35-56817DEB9954}" type="pres">
      <dgm:prSet presAssocID="{8D97356C-B5D0-4D5F-923C-0EB2C143F19F}" presName="aNode" presStyleLbl="fgAcc1" presStyleIdx="3" presStyleCnt="6">
        <dgm:presLayoutVars>
          <dgm:bulletEnabled val="1"/>
        </dgm:presLayoutVars>
      </dgm:prSet>
      <dgm:spPr/>
    </dgm:pt>
    <dgm:pt modelId="{FC59D857-D4F0-4807-98B2-23850737E74F}" type="pres">
      <dgm:prSet presAssocID="{8D97356C-B5D0-4D5F-923C-0EB2C143F19F}" presName="aSpace" presStyleCnt="0"/>
      <dgm:spPr/>
    </dgm:pt>
    <dgm:pt modelId="{8EE95CB9-D864-4345-9034-247BBDBD6DC5}" type="pres">
      <dgm:prSet presAssocID="{A67C612E-D9B4-4C3E-AB75-319EE2C90C5E}" presName="aNode" presStyleLbl="fgAcc1" presStyleIdx="4" presStyleCnt="6">
        <dgm:presLayoutVars>
          <dgm:bulletEnabled val="1"/>
        </dgm:presLayoutVars>
      </dgm:prSet>
      <dgm:spPr/>
    </dgm:pt>
    <dgm:pt modelId="{7CE08D84-8545-4A26-98F0-8E6B8FA83FD7}" type="pres">
      <dgm:prSet presAssocID="{A67C612E-D9B4-4C3E-AB75-319EE2C90C5E}" presName="aSpace" presStyleCnt="0"/>
      <dgm:spPr/>
    </dgm:pt>
    <dgm:pt modelId="{3EDF889F-9A02-4100-B967-5D18A5A8A36D}" type="pres">
      <dgm:prSet presAssocID="{D97C3664-96F3-4066-9029-92D13811ED6B}" presName="aNode" presStyleLbl="fgAcc1" presStyleIdx="5" presStyleCnt="6">
        <dgm:presLayoutVars>
          <dgm:bulletEnabled val="1"/>
        </dgm:presLayoutVars>
      </dgm:prSet>
      <dgm:spPr/>
    </dgm:pt>
    <dgm:pt modelId="{9B321662-7741-4DD8-BD4E-892C987C8975}" type="pres">
      <dgm:prSet presAssocID="{D97C3664-96F3-4066-9029-92D13811ED6B}" presName="aSpace" presStyleCnt="0"/>
      <dgm:spPr/>
    </dgm:pt>
  </dgm:ptLst>
  <dgm:cxnLst>
    <dgm:cxn modelId="{26C4CB13-A4E1-4CC9-B883-E73D82D062FF}" srcId="{236CFC77-650C-4ADC-8C13-B32E3F94C7A2}" destId="{8D97356C-B5D0-4D5F-923C-0EB2C143F19F}" srcOrd="3" destOrd="0" parTransId="{6612307B-2EFF-4B01-8961-6F85B33B3292}" sibTransId="{7E8ACEF5-EA32-45F2-A27F-64C13FCA53B3}"/>
    <dgm:cxn modelId="{A43D9B28-1E96-4569-9AB0-BEC2B66DE3DC}" srcId="{236CFC77-650C-4ADC-8C13-B32E3F94C7A2}" destId="{A67C612E-D9B4-4C3E-AB75-319EE2C90C5E}" srcOrd="4" destOrd="0" parTransId="{257C9626-6B61-45AD-B371-007C9151D698}" sibTransId="{BBE83678-3454-495C-8765-36CC6F496376}"/>
    <dgm:cxn modelId="{78913134-8D02-4717-9883-91438AC655D7}" srcId="{236CFC77-650C-4ADC-8C13-B32E3F94C7A2}" destId="{D97C3664-96F3-4066-9029-92D13811ED6B}" srcOrd="5" destOrd="0" parTransId="{354FA0F2-8C30-4E34-9873-4D98B05667F0}" sibTransId="{C0A7B719-6848-4DBB-A026-8601A713103C}"/>
    <dgm:cxn modelId="{B9179B69-FCA3-4983-9802-6EAB359969FC}" type="presOf" srcId="{BC004422-1741-4E5D-80E2-18A1AE4C2B3B}" destId="{D968E73C-12A1-4E98-A808-1E5937AF3DDE}" srcOrd="0" destOrd="0" presId="urn:microsoft.com/office/officeart/2005/8/layout/pyramid2"/>
    <dgm:cxn modelId="{134A2E72-7EEE-4E2E-A456-BB8D6BEB17C7}" srcId="{236CFC77-650C-4ADC-8C13-B32E3F94C7A2}" destId="{BC004422-1741-4E5D-80E2-18A1AE4C2B3B}" srcOrd="0" destOrd="0" parTransId="{95AB59E7-8FA8-4336-9EA5-6F90B5D311B4}" sibTransId="{C8EA1837-5FF1-4AA8-BB65-4F2B59B64676}"/>
    <dgm:cxn modelId="{6EDB6174-CF6D-4842-9478-32DC24C531D5}" srcId="{236CFC77-650C-4ADC-8C13-B32E3F94C7A2}" destId="{E663635A-8C4E-48C3-B91A-8ECA98810CC9}" srcOrd="1" destOrd="0" parTransId="{137D29FE-CA8D-4879-A2A3-7F761EA1D35F}" sibTransId="{17440CB3-1CB2-4344-B6BB-984BB9114C45}"/>
    <dgm:cxn modelId="{F36F2A5A-B6F8-4190-8381-2008BBEBE3CE}" type="presOf" srcId="{A67C612E-D9B4-4C3E-AB75-319EE2C90C5E}" destId="{8EE95CB9-D864-4345-9034-247BBDBD6DC5}" srcOrd="0" destOrd="0" presId="urn:microsoft.com/office/officeart/2005/8/layout/pyramid2"/>
    <dgm:cxn modelId="{DCB1EA7E-CD11-4D2F-806E-84C216B04D9B}" type="presOf" srcId="{8D97356C-B5D0-4D5F-923C-0EB2C143F19F}" destId="{8428D458-9F8E-4E6D-BB35-56817DEB9954}" srcOrd="0" destOrd="0" presId="urn:microsoft.com/office/officeart/2005/8/layout/pyramid2"/>
    <dgm:cxn modelId="{3DD26889-6C76-4BEC-9E85-DA8B4B9CDFBC}" type="presOf" srcId="{E663635A-8C4E-48C3-B91A-8ECA98810CC9}" destId="{C80AAEC2-9CE4-46F1-8D9D-92BAF618F7BC}" srcOrd="0" destOrd="0" presId="urn:microsoft.com/office/officeart/2005/8/layout/pyramid2"/>
    <dgm:cxn modelId="{7E42E299-5A8F-4949-939D-8BD8EFEC499B}" srcId="{236CFC77-650C-4ADC-8C13-B32E3F94C7A2}" destId="{25C68FF6-3E94-4DE1-AF70-788F1F36B8E3}" srcOrd="2" destOrd="0" parTransId="{678DE7C3-4937-4D2D-B290-D8C6A99DC07A}" sibTransId="{72F1BDD8-E036-445C-807E-41916161DA0C}"/>
    <dgm:cxn modelId="{B58536A8-1BB7-4A61-B565-F2A5F826C2E3}" type="presOf" srcId="{D97C3664-96F3-4066-9029-92D13811ED6B}" destId="{3EDF889F-9A02-4100-B967-5D18A5A8A36D}" srcOrd="0" destOrd="0" presId="urn:microsoft.com/office/officeart/2005/8/layout/pyramid2"/>
    <dgm:cxn modelId="{0018E8C5-F1D7-4028-A0A7-9F5F4A6C1E92}" type="presOf" srcId="{25C68FF6-3E94-4DE1-AF70-788F1F36B8E3}" destId="{BFFEBE86-364A-4591-9524-C102A00B0B26}" srcOrd="0" destOrd="0" presId="urn:microsoft.com/office/officeart/2005/8/layout/pyramid2"/>
    <dgm:cxn modelId="{3CB9F8FC-FA23-4734-9BBB-5CF66321E806}" type="presOf" srcId="{236CFC77-650C-4ADC-8C13-B32E3F94C7A2}" destId="{0851CDB4-ECC1-4EA7-B21C-5DE6D6040401}" srcOrd="0" destOrd="0" presId="urn:microsoft.com/office/officeart/2005/8/layout/pyramid2"/>
    <dgm:cxn modelId="{BE13FBEF-0FBE-4B1F-82FF-20176ABBAD77}" type="presParOf" srcId="{0851CDB4-ECC1-4EA7-B21C-5DE6D6040401}" destId="{75440620-FDB2-46CF-867F-3FA8D12CEEFE}" srcOrd="0" destOrd="0" presId="urn:microsoft.com/office/officeart/2005/8/layout/pyramid2"/>
    <dgm:cxn modelId="{D7EF5AD4-11C8-4BF8-94AC-703D7989A0DC}" type="presParOf" srcId="{0851CDB4-ECC1-4EA7-B21C-5DE6D6040401}" destId="{BDC02828-7674-4932-B707-E2A108F0BFC1}" srcOrd="1" destOrd="0" presId="urn:microsoft.com/office/officeart/2005/8/layout/pyramid2"/>
    <dgm:cxn modelId="{362AB5AD-2AAA-4D0F-B08D-27AA40546AF1}" type="presParOf" srcId="{BDC02828-7674-4932-B707-E2A108F0BFC1}" destId="{D968E73C-12A1-4E98-A808-1E5937AF3DDE}" srcOrd="0" destOrd="0" presId="urn:microsoft.com/office/officeart/2005/8/layout/pyramid2"/>
    <dgm:cxn modelId="{52BB6DF1-EF91-49E4-BD29-2E49F994BAA5}" type="presParOf" srcId="{BDC02828-7674-4932-B707-E2A108F0BFC1}" destId="{9E4B1DDA-FC07-43D1-B744-7D269D021DCE}" srcOrd="1" destOrd="0" presId="urn:microsoft.com/office/officeart/2005/8/layout/pyramid2"/>
    <dgm:cxn modelId="{0EDC400E-7D36-4462-A99D-FAAFF59310A2}" type="presParOf" srcId="{BDC02828-7674-4932-B707-E2A108F0BFC1}" destId="{C80AAEC2-9CE4-46F1-8D9D-92BAF618F7BC}" srcOrd="2" destOrd="0" presId="urn:microsoft.com/office/officeart/2005/8/layout/pyramid2"/>
    <dgm:cxn modelId="{CA9A33E4-D951-4BF0-831C-8A4874A96688}" type="presParOf" srcId="{BDC02828-7674-4932-B707-E2A108F0BFC1}" destId="{BB6549F2-A670-47D4-BDA2-EF639CDDA59E}" srcOrd="3" destOrd="0" presId="urn:microsoft.com/office/officeart/2005/8/layout/pyramid2"/>
    <dgm:cxn modelId="{1C8E4CEE-381C-492A-B3A6-6B13F9D48C8C}" type="presParOf" srcId="{BDC02828-7674-4932-B707-E2A108F0BFC1}" destId="{BFFEBE86-364A-4591-9524-C102A00B0B26}" srcOrd="4" destOrd="0" presId="urn:microsoft.com/office/officeart/2005/8/layout/pyramid2"/>
    <dgm:cxn modelId="{A5D8A0E1-841E-478F-9BF0-B095A61A15B1}" type="presParOf" srcId="{BDC02828-7674-4932-B707-E2A108F0BFC1}" destId="{1FCF9476-FD92-4795-A8C4-310F935979E2}" srcOrd="5" destOrd="0" presId="urn:microsoft.com/office/officeart/2005/8/layout/pyramid2"/>
    <dgm:cxn modelId="{A521F544-9E49-42C8-A7A8-8B5DBBE0878E}" type="presParOf" srcId="{BDC02828-7674-4932-B707-E2A108F0BFC1}" destId="{8428D458-9F8E-4E6D-BB35-56817DEB9954}" srcOrd="6" destOrd="0" presId="urn:microsoft.com/office/officeart/2005/8/layout/pyramid2"/>
    <dgm:cxn modelId="{D7CE0723-0C24-4C7C-AF85-29C0FFC1795E}" type="presParOf" srcId="{BDC02828-7674-4932-B707-E2A108F0BFC1}" destId="{FC59D857-D4F0-4807-98B2-23850737E74F}" srcOrd="7" destOrd="0" presId="urn:microsoft.com/office/officeart/2005/8/layout/pyramid2"/>
    <dgm:cxn modelId="{D7D9D805-8C53-4049-A347-9F8BC6D3AAC2}" type="presParOf" srcId="{BDC02828-7674-4932-B707-E2A108F0BFC1}" destId="{8EE95CB9-D864-4345-9034-247BBDBD6DC5}" srcOrd="8" destOrd="0" presId="urn:microsoft.com/office/officeart/2005/8/layout/pyramid2"/>
    <dgm:cxn modelId="{B6376E43-0288-4638-BC7F-F3290A06C11E}" type="presParOf" srcId="{BDC02828-7674-4932-B707-E2A108F0BFC1}" destId="{7CE08D84-8545-4A26-98F0-8E6B8FA83FD7}" srcOrd="9" destOrd="0" presId="urn:microsoft.com/office/officeart/2005/8/layout/pyramid2"/>
    <dgm:cxn modelId="{D1FE3B31-FDC3-4FCE-9665-0C20D895B68A}" type="presParOf" srcId="{BDC02828-7674-4932-B707-E2A108F0BFC1}" destId="{3EDF889F-9A02-4100-B967-5D18A5A8A36D}" srcOrd="10" destOrd="0" presId="urn:microsoft.com/office/officeart/2005/8/layout/pyramid2"/>
    <dgm:cxn modelId="{89572298-DD09-4687-B83D-82320A7F2031}" type="presParOf" srcId="{BDC02828-7674-4932-B707-E2A108F0BFC1}" destId="{9B321662-7741-4DD8-BD4E-892C987C8975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943CE50-D7F3-4095-94B2-0713BACE0D48}" type="doc">
      <dgm:prSet loTypeId="urn:microsoft.com/office/officeart/2005/8/layout/pyramid1" loCatId="pyramid" qsTypeId="urn:microsoft.com/office/officeart/2005/8/quickstyle/3d2#4" qsCatId="3D" csTypeId="urn:microsoft.com/office/officeart/2005/8/colors/accent4_2" csCatId="accent4" phldr="1"/>
      <dgm:spPr/>
    </dgm:pt>
    <dgm:pt modelId="{0455D798-6CCB-4D03-BF22-F7F98FB17B66}">
      <dgm:prSet phldrT="[Текст]" custT="1"/>
      <dgm:spPr/>
      <dgm:t>
        <a:bodyPr/>
        <a:lstStyle/>
        <a:p>
          <a:r>
            <a:rPr lang="uk-UA" sz="2000" b="1" dirty="0">
              <a:latin typeface="Georgia" pitchFamily="18" charset="0"/>
            </a:rPr>
            <a:t>Відповідність стандартам оформлення</a:t>
          </a:r>
          <a:endParaRPr lang="ru-RU" sz="2000" b="1" dirty="0">
            <a:latin typeface="Georgia" pitchFamily="18" charset="0"/>
          </a:endParaRPr>
        </a:p>
      </dgm:t>
    </dgm:pt>
    <dgm:pt modelId="{C3F939AF-193E-4382-BEA3-F822595A2D07}" type="sibTrans" cxnId="{AEAD240D-D2B2-47D3-9569-06D2AF9CA1C0}">
      <dgm:prSet/>
      <dgm:spPr/>
      <dgm:t>
        <a:bodyPr/>
        <a:lstStyle/>
        <a:p>
          <a:endParaRPr lang="ru-RU"/>
        </a:p>
      </dgm:t>
    </dgm:pt>
    <dgm:pt modelId="{CBC36826-D6CD-4108-BA3F-ABBF2605E951}" type="parTrans" cxnId="{AEAD240D-D2B2-47D3-9569-06D2AF9CA1C0}">
      <dgm:prSet/>
      <dgm:spPr/>
      <dgm:t>
        <a:bodyPr/>
        <a:lstStyle/>
        <a:p>
          <a:endParaRPr lang="ru-RU"/>
        </a:p>
      </dgm:t>
    </dgm:pt>
    <dgm:pt modelId="{D16E9832-7524-4D38-A881-C51A7E857DED}">
      <dgm:prSet phldrT="[Текст]" custT="1"/>
      <dgm:spPr/>
      <dgm:t>
        <a:bodyPr/>
        <a:lstStyle/>
        <a:p>
          <a:r>
            <a:rPr lang="uk-UA" sz="2000" b="1" dirty="0">
              <a:latin typeface="Georgia" pitchFamily="18" charset="0"/>
            </a:rPr>
            <a:t>Послідовність, системність</a:t>
          </a:r>
          <a:endParaRPr lang="ru-RU" sz="2000" b="1" dirty="0">
            <a:latin typeface="Georgia" pitchFamily="18" charset="0"/>
          </a:endParaRPr>
        </a:p>
      </dgm:t>
    </dgm:pt>
    <dgm:pt modelId="{003FFC99-D09D-4B49-9F98-E83FB2AE4FDC}" type="sibTrans" cxnId="{F1A3928E-7357-443F-9174-97FDE82B2150}">
      <dgm:prSet/>
      <dgm:spPr/>
      <dgm:t>
        <a:bodyPr/>
        <a:lstStyle/>
        <a:p>
          <a:endParaRPr lang="ru-RU"/>
        </a:p>
      </dgm:t>
    </dgm:pt>
    <dgm:pt modelId="{9679A52E-C80B-471D-8338-2B48573D475F}" type="parTrans" cxnId="{F1A3928E-7357-443F-9174-97FDE82B2150}">
      <dgm:prSet/>
      <dgm:spPr/>
      <dgm:t>
        <a:bodyPr/>
        <a:lstStyle/>
        <a:p>
          <a:endParaRPr lang="ru-RU"/>
        </a:p>
      </dgm:t>
    </dgm:pt>
    <dgm:pt modelId="{881ECE84-71FD-4901-A76E-C264C700E66A}">
      <dgm:prSet phldrT="[Текст]" custT="1"/>
      <dgm:spPr/>
      <dgm:t>
        <a:bodyPr/>
        <a:lstStyle/>
        <a:p>
          <a:r>
            <a:rPr lang="uk-UA" sz="2000" b="1">
              <a:latin typeface="Georgia" pitchFamily="18" charset="0"/>
            </a:rPr>
            <a:t>Доступність</a:t>
          </a:r>
          <a:endParaRPr lang="ru-RU" sz="2000" b="1" dirty="0">
            <a:latin typeface="Georgia" pitchFamily="18" charset="0"/>
          </a:endParaRPr>
        </a:p>
      </dgm:t>
    </dgm:pt>
    <dgm:pt modelId="{ED220725-9D1A-40EF-B51A-0D85FEE00EA7}" type="sibTrans" cxnId="{7D1243FE-442E-4B65-AF32-1E6E6F985D61}">
      <dgm:prSet/>
      <dgm:spPr/>
      <dgm:t>
        <a:bodyPr/>
        <a:lstStyle/>
        <a:p>
          <a:endParaRPr lang="ru-RU"/>
        </a:p>
      </dgm:t>
    </dgm:pt>
    <dgm:pt modelId="{3161B53A-BB38-4DF9-B49E-3DEFB8CE3D2B}" type="parTrans" cxnId="{7D1243FE-442E-4B65-AF32-1E6E6F985D61}">
      <dgm:prSet/>
      <dgm:spPr/>
      <dgm:t>
        <a:bodyPr/>
        <a:lstStyle/>
        <a:p>
          <a:endParaRPr lang="ru-RU"/>
        </a:p>
      </dgm:t>
    </dgm:pt>
    <dgm:pt modelId="{2496C031-46DC-4E84-A1E0-CAED710AF404}">
      <dgm:prSet phldrT="[Текст]" custT="1"/>
      <dgm:spPr/>
      <dgm:t>
        <a:bodyPr/>
        <a:lstStyle/>
        <a:p>
          <a:r>
            <a:rPr lang="uk-UA" sz="2000" b="1" dirty="0">
              <a:latin typeface="Georgia" pitchFamily="18" charset="0"/>
            </a:rPr>
            <a:t>Зв’язок з життям</a:t>
          </a:r>
          <a:endParaRPr lang="ru-RU" sz="2000" b="1" dirty="0">
            <a:latin typeface="Georgia" pitchFamily="18" charset="0"/>
          </a:endParaRPr>
        </a:p>
      </dgm:t>
    </dgm:pt>
    <dgm:pt modelId="{E6244452-D505-4686-8C03-28ADF6187CF9}" type="sibTrans" cxnId="{77F485D4-7DD3-4361-A25C-5422620FDB39}">
      <dgm:prSet/>
      <dgm:spPr/>
      <dgm:t>
        <a:bodyPr/>
        <a:lstStyle/>
        <a:p>
          <a:endParaRPr lang="ru-RU"/>
        </a:p>
      </dgm:t>
    </dgm:pt>
    <dgm:pt modelId="{5E8FDCCC-F96F-467D-8FD2-36B42C480F0D}" type="parTrans" cxnId="{77F485D4-7DD3-4361-A25C-5422620FDB39}">
      <dgm:prSet/>
      <dgm:spPr/>
      <dgm:t>
        <a:bodyPr/>
        <a:lstStyle/>
        <a:p>
          <a:endParaRPr lang="ru-RU"/>
        </a:p>
      </dgm:t>
    </dgm:pt>
    <dgm:pt modelId="{E398223D-3A16-404B-814F-CA3D50793E03}">
      <dgm:prSet phldrT="[Текст]" custT="1"/>
      <dgm:spPr/>
      <dgm:t>
        <a:bodyPr/>
        <a:lstStyle/>
        <a:p>
          <a:r>
            <a:rPr lang="uk-UA" sz="2000" b="1" dirty="0">
              <a:latin typeface="Georgia" pitchFamily="18" charset="0"/>
            </a:rPr>
            <a:t>Свідомість і активність</a:t>
          </a:r>
          <a:endParaRPr lang="ru-RU" sz="2000" b="1" dirty="0">
            <a:latin typeface="Georgia" pitchFamily="18" charset="0"/>
          </a:endParaRPr>
        </a:p>
      </dgm:t>
    </dgm:pt>
    <dgm:pt modelId="{91AD589A-9C87-4B79-A992-6C349FFF23E3}" type="sibTrans" cxnId="{194CE995-393A-4454-90A4-F6DC8AC2DA99}">
      <dgm:prSet/>
      <dgm:spPr/>
      <dgm:t>
        <a:bodyPr/>
        <a:lstStyle/>
        <a:p>
          <a:endParaRPr lang="ru-RU"/>
        </a:p>
      </dgm:t>
    </dgm:pt>
    <dgm:pt modelId="{5D81FC52-A226-4BE6-974E-0F12366DD789}" type="parTrans" cxnId="{194CE995-393A-4454-90A4-F6DC8AC2DA99}">
      <dgm:prSet/>
      <dgm:spPr/>
      <dgm:t>
        <a:bodyPr/>
        <a:lstStyle/>
        <a:p>
          <a:endParaRPr lang="ru-RU"/>
        </a:p>
      </dgm:t>
    </dgm:pt>
    <dgm:pt modelId="{967099A4-90FF-42CB-A039-771AA268B5A0}">
      <dgm:prSet phldrT="[Текст]" custT="1"/>
      <dgm:spPr/>
      <dgm:t>
        <a:bodyPr/>
        <a:lstStyle/>
        <a:p>
          <a:r>
            <a:rPr lang="uk-UA" sz="2000" b="1" dirty="0">
              <a:latin typeface="Georgia" pitchFamily="18" charset="0"/>
            </a:rPr>
            <a:t>Наочність</a:t>
          </a:r>
          <a:endParaRPr lang="ru-RU" sz="2000" b="1" dirty="0">
            <a:latin typeface="Georgia" pitchFamily="18" charset="0"/>
          </a:endParaRPr>
        </a:p>
      </dgm:t>
    </dgm:pt>
    <dgm:pt modelId="{2D2529AF-7276-452D-9495-974E0C9E380B}" type="sibTrans" cxnId="{03CB8454-BE7C-482F-A418-EB8320864D25}">
      <dgm:prSet/>
      <dgm:spPr/>
      <dgm:t>
        <a:bodyPr/>
        <a:lstStyle/>
        <a:p>
          <a:endParaRPr lang="ru-RU"/>
        </a:p>
      </dgm:t>
    </dgm:pt>
    <dgm:pt modelId="{F5F01CBE-8331-4A70-A3C0-1FDE2D1F3E23}" type="parTrans" cxnId="{03CB8454-BE7C-482F-A418-EB8320864D25}">
      <dgm:prSet/>
      <dgm:spPr/>
      <dgm:t>
        <a:bodyPr/>
        <a:lstStyle/>
        <a:p>
          <a:endParaRPr lang="ru-RU"/>
        </a:p>
      </dgm:t>
    </dgm:pt>
    <dgm:pt modelId="{4BF60FAA-FA1F-43AC-9F5C-7BEF5F78EAF2}" type="pres">
      <dgm:prSet presAssocID="{F943CE50-D7F3-4095-94B2-0713BACE0D48}" presName="Name0" presStyleCnt="0">
        <dgm:presLayoutVars>
          <dgm:dir/>
          <dgm:animLvl val="lvl"/>
          <dgm:resizeHandles val="exact"/>
        </dgm:presLayoutVars>
      </dgm:prSet>
      <dgm:spPr/>
    </dgm:pt>
    <dgm:pt modelId="{4B344335-2462-452A-8698-38042111C02A}" type="pres">
      <dgm:prSet presAssocID="{967099A4-90FF-42CB-A039-771AA268B5A0}" presName="Name8" presStyleCnt="0"/>
      <dgm:spPr/>
    </dgm:pt>
    <dgm:pt modelId="{6ECA2BFD-330B-4888-B6F3-3A2A0822E736}" type="pres">
      <dgm:prSet presAssocID="{967099A4-90FF-42CB-A039-771AA268B5A0}" presName="level" presStyleLbl="node1" presStyleIdx="0" presStyleCnt="6" custScaleX="115499">
        <dgm:presLayoutVars>
          <dgm:chMax val="1"/>
          <dgm:bulletEnabled val="1"/>
        </dgm:presLayoutVars>
      </dgm:prSet>
      <dgm:spPr/>
    </dgm:pt>
    <dgm:pt modelId="{26A4C830-157C-452C-9DA4-E00FBC19C8C2}" type="pres">
      <dgm:prSet presAssocID="{967099A4-90FF-42CB-A039-771AA268B5A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B59236F-8638-4378-AF13-AE69DF4A6835}" type="pres">
      <dgm:prSet presAssocID="{E398223D-3A16-404B-814F-CA3D50793E03}" presName="Name8" presStyleCnt="0"/>
      <dgm:spPr/>
    </dgm:pt>
    <dgm:pt modelId="{79484225-3032-4365-A319-77162558F405}" type="pres">
      <dgm:prSet presAssocID="{E398223D-3A16-404B-814F-CA3D50793E03}" presName="level" presStyleLbl="node1" presStyleIdx="1" presStyleCnt="6">
        <dgm:presLayoutVars>
          <dgm:chMax val="1"/>
          <dgm:bulletEnabled val="1"/>
        </dgm:presLayoutVars>
      </dgm:prSet>
      <dgm:spPr/>
    </dgm:pt>
    <dgm:pt modelId="{54616EC3-3341-4994-91C5-10525005CE1A}" type="pres">
      <dgm:prSet presAssocID="{E398223D-3A16-404B-814F-CA3D50793E0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DB0B74A-5501-49BC-84D6-984B84D6636F}" type="pres">
      <dgm:prSet presAssocID="{2496C031-46DC-4E84-A1E0-CAED710AF404}" presName="Name8" presStyleCnt="0"/>
      <dgm:spPr/>
    </dgm:pt>
    <dgm:pt modelId="{C69C3532-8DE1-46FD-B931-601A89ABD74C}" type="pres">
      <dgm:prSet presAssocID="{2496C031-46DC-4E84-A1E0-CAED710AF404}" presName="level" presStyleLbl="node1" presStyleIdx="2" presStyleCnt="6">
        <dgm:presLayoutVars>
          <dgm:chMax val="1"/>
          <dgm:bulletEnabled val="1"/>
        </dgm:presLayoutVars>
      </dgm:prSet>
      <dgm:spPr/>
    </dgm:pt>
    <dgm:pt modelId="{D7F75BB7-F73D-48F2-B705-0B50B7426292}" type="pres">
      <dgm:prSet presAssocID="{2496C031-46DC-4E84-A1E0-CAED710AF404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E200E7F-2CF7-41DA-B460-F3ADAE33F003}" type="pres">
      <dgm:prSet presAssocID="{881ECE84-71FD-4901-A76E-C264C700E66A}" presName="Name8" presStyleCnt="0"/>
      <dgm:spPr/>
    </dgm:pt>
    <dgm:pt modelId="{55AC5C28-DEA7-41CC-BDE7-EE135789FF40}" type="pres">
      <dgm:prSet presAssocID="{881ECE84-71FD-4901-A76E-C264C700E66A}" presName="level" presStyleLbl="node1" presStyleIdx="3" presStyleCnt="6">
        <dgm:presLayoutVars>
          <dgm:chMax val="1"/>
          <dgm:bulletEnabled val="1"/>
        </dgm:presLayoutVars>
      </dgm:prSet>
      <dgm:spPr/>
    </dgm:pt>
    <dgm:pt modelId="{8D8AFB3D-1939-480C-BE9E-827669181AE9}" type="pres">
      <dgm:prSet presAssocID="{881ECE84-71FD-4901-A76E-C264C700E6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D19D5D4-8156-4544-894A-D9113D7666DE}" type="pres">
      <dgm:prSet presAssocID="{D16E9832-7524-4D38-A881-C51A7E857DED}" presName="Name8" presStyleCnt="0"/>
      <dgm:spPr/>
    </dgm:pt>
    <dgm:pt modelId="{1C9DCAC1-D766-4358-9946-71CF8FFE7F12}" type="pres">
      <dgm:prSet presAssocID="{D16E9832-7524-4D38-A881-C51A7E857DED}" presName="level" presStyleLbl="node1" presStyleIdx="4" presStyleCnt="6">
        <dgm:presLayoutVars>
          <dgm:chMax val="1"/>
          <dgm:bulletEnabled val="1"/>
        </dgm:presLayoutVars>
      </dgm:prSet>
      <dgm:spPr/>
    </dgm:pt>
    <dgm:pt modelId="{D74D06A5-DF59-4078-B81E-E5B522074A91}" type="pres">
      <dgm:prSet presAssocID="{D16E9832-7524-4D38-A881-C51A7E857DE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738510B-E091-47ED-B29E-DCD673E5299A}" type="pres">
      <dgm:prSet presAssocID="{0455D798-6CCB-4D03-BF22-F7F98FB17B66}" presName="Name8" presStyleCnt="0"/>
      <dgm:spPr/>
    </dgm:pt>
    <dgm:pt modelId="{F3D8147E-66A2-4332-8CF6-C87893A6BD0B}" type="pres">
      <dgm:prSet presAssocID="{0455D798-6CCB-4D03-BF22-F7F98FB17B66}" presName="level" presStyleLbl="node1" presStyleIdx="5" presStyleCnt="6">
        <dgm:presLayoutVars>
          <dgm:chMax val="1"/>
          <dgm:bulletEnabled val="1"/>
        </dgm:presLayoutVars>
      </dgm:prSet>
      <dgm:spPr/>
    </dgm:pt>
    <dgm:pt modelId="{320B713A-4530-4B7B-AF42-64BBEF1A8421}" type="pres">
      <dgm:prSet presAssocID="{0455D798-6CCB-4D03-BF22-F7F98FB17B6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AEAD240D-D2B2-47D3-9569-06D2AF9CA1C0}" srcId="{F943CE50-D7F3-4095-94B2-0713BACE0D48}" destId="{0455D798-6CCB-4D03-BF22-F7F98FB17B66}" srcOrd="5" destOrd="0" parTransId="{CBC36826-D6CD-4108-BA3F-ABBF2605E951}" sibTransId="{C3F939AF-193E-4382-BEA3-F822595A2D07}"/>
    <dgm:cxn modelId="{BE227C49-A76F-4DD5-8454-FBE0F1134904}" type="presOf" srcId="{2496C031-46DC-4E84-A1E0-CAED710AF404}" destId="{D7F75BB7-F73D-48F2-B705-0B50B7426292}" srcOrd="1" destOrd="0" presId="urn:microsoft.com/office/officeart/2005/8/layout/pyramid1"/>
    <dgm:cxn modelId="{9D37F54A-62F1-47E6-AAF3-9721F8508E8F}" type="presOf" srcId="{F943CE50-D7F3-4095-94B2-0713BACE0D48}" destId="{4BF60FAA-FA1F-43AC-9F5C-7BEF5F78EAF2}" srcOrd="0" destOrd="0" presId="urn:microsoft.com/office/officeart/2005/8/layout/pyramid1"/>
    <dgm:cxn modelId="{A273AD4B-54F7-484C-A800-D1B5CD682560}" type="presOf" srcId="{D16E9832-7524-4D38-A881-C51A7E857DED}" destId="{D74D06A5-DF59-4078-B81E-E5B522074A91}" srcOrd="1" destOrd="0" presId="urn:microsoft.com/office/officeart/2005/8/layout/pyramid1"/>
    <dgm:cxn modelId="{6C89FC51-6B79-4015-BD15-2A83D4C00801}" type="presOf" srcId="{881ECE84-71FD-4901-A76E-C264C700E66A}" destId="{8D8AFB3D-1939-480C-BE9E-827669181AE9}" srcOrd="1" destOrd="0" presId="urn:microsoft.com/office/officeart/2005/8/layout/pyramid1"/>
    <dgm:cxn modelId="{03CB8454-BE7C-482F-A418-EB8320864D25}" srcId="{F943CE50-D7F3-4095-94B2-0713BACE0D48}" destId="{967099A4-90FF-42CB-A039-771AA268B5A0}" srcOrd="0" destOrd="0" parTransId="{F5F01CBE-8331-4A70-A3C0-1FDE2D1F3E23}" sibTransId="{2D2529AF-7276-452D-9495-974E0C9E380B}"/>
    <dgm:cxn modelId="{DCBA027A-F038-436C-BB95-B81A93707808}" type="presOf" srcId="{0455D798-6CCB-4D03-BF22-F7F98FB17B66}" destId="{F3D8147E-66A2-4332-8CF6-C87893A6BD0B}" srcOrd="0" destOrd="0" presId="urn:microsoft.com/office/officeart/2005/8/layout/pyramid1"/>
    <dgm:cxn modelId="{3F9E3E7B-C138-417C-B3C0-AE9CDA153AF4}" type="presOf" srcId="{E398223D-3A16-404B-814F-CA3D50793E03}" destId="{54616EC3-3341-4994-91C5-10525005CE1A}" srcOrd="1" destOrd="0" presId="urn:microsoft.com/office/officeart/2005/8/layout/pyramid1"/>
    <dgm:cxn modelId="{43846083-8AEF-4BB0-ACED-D2743C31A765}" type="presOf" srcId="{967099A4-90FF-42CB-A039-771AA268B5A0}" destId="{6ECA2BFD-330B-4888-B6F3-3A2A0822E736}" srcOrd="0" destOrd="0" presId="urn:microsoft.com/office/officeart/2005/8/layout/pyramid1"/>
    <dgm:cxn modelId="{F1A3928E-7357-443F-9174-97FDE82B2150}" srcId="{F943CE50-D7F3-4095-94B2-0713BACE0D48}" destId="{D16E9832-7524-4D38-A881-C51A7E857DED}" srcOrd="4" destOrd="0" parTransId="{9679A52E-C80B-471D-8338-2B48573D475F}" sibTransId="{003FFC99-D09D-4B49-9F98-E83FB2AE4FDC}"/>
    <dgm:cxn modelId="{BF2ADB95-9087-4A35-86F4-112216E193DE}" type="presOf" srcId="{E398223D-3A16-404B-814F-CA3D50793E03}" destId="{79484225-3032-4365-A319-77162558F405}" srcOrd="0" destOrd="0" presId="urn:microsoft.com/office/officeart/2005/8/layout/pyramid1"/>
    <dgm:cxn modelId="{194CE995-393A-4454-90A4-F6DC8AC2DA99}" srcId="{F943CE50-D7F3-4095-94B2-0713BACE0D48}" destId="{E398223D-3A16-404B-814F-CA3D50793E03}" srcOrd="1" destOrd="0" parTransId="{5D81FC52-A226-4BE6-974E-0F12366DD789}" sibTransId="{91AD589A-9C87-4B79-A992-6C349FFF23E3}"/>
    <dgm:cxn modelId="{D227F598-593C-4CBE-9A08-9151179AC8FD}" type="presOf" srcId="{2496C031-46DC-4E84-A1E0-CAED710AF404}" destId="{C69C3532-8DE1-46FD-B931-601A89ABD74C}" srcOrd="0" destOrd="0" presId="urn:microsoft.com/office/officeart/2005/8/layout/pyramid1"/>
    <dgm:cxn modelId="{D71808A4-4D4A-46EB-A0A3-DEEDBF3B5D85}" type="presOf" srcId="{0455D798-6CCB-4D03-BF22-F7F98FB17B66}" destId="{320B713A-4530-4B7B-AF42-64BBEF1A8421}" srcOrd="1" destOrd="0" presId="urn:microsoft.com/office/officeart/2005/8/layout/pyramid1"/>
    <dgm:cxn modelId="{6BEC8CC1-0DE6-4C4D-85BF-6285E35A2E0E}" type="presOf" srcId="{967099A4-90FF-42CB-A039-771AA268B5A0}" destId="{26A4C830-157C-452C-9DA4-E00FBC19C8C2}" srcOrd="1" destOrd="0" presId="urn:microsoft.com/office/officeart/2005/8/layout/pyramid1"/>
    <dgm:cxn modelId="{77F485D4-7DD3-4361-A25C-5422620FDB39}" srcId="{F943CE50-D7F3-4095-94B2-0713BACE0D48}" destId="{2496C031-46DC-4E84-A1E0-CAED710AF404}" srcOrd="2" destOrd="0" parTransId="{5E8FDCCC-F96F-467D-8FD2-36B42C480F0D}" sibTransId="{E6244452-D505-4686-8C03-28ADF6187CF9}"/>
    <dgm:cxn modelId="{59A57DD8-BE5E-4C14-8328-99E5EA6968FE}" type="presOf" srcId="{881ECE84-71FD-4901-A76E-C264C700E66A}" destId="{55AC5C28-DEA7-41CC-BDE7-EE135789FF40}" srcOrd="0" destOrd="0" presId="urn:microsoft.com/office/officeart/2005/8/layout/pyramid1"/>
    <dgm:cxn modelId="{5B0A94E8-B435-40AC-AFAB-DC7AC7A5D689}" type="presOf" srcId="{D16E9832-7524-4D38-A881-C51A7E857DED}" destId="{1C9DCAC1-D766-4358-9946-71CF8FFE7F12}" srcOrd="0" destOrd="0" presId="urn:microsoft.com/office/officeart/2005/8/layout/pyramid1"/>
    <dgm:cxn modelId="{7D1243FE-442E-4B65-AF32-1E6E6F985D61}" srcId="{F943CE50-D7F3-4095-94B2-0713BACE0D48}" destId="{881ECE84-71FD-4901-A76E-C264C700E66A}" srcOrd="3" destOrd="0" parTransId="{3161B53A-BB38-4DF9-B49E-3DEFB8CE3D2B}" sibTransId="{ED220725-9D1A-40EF-B51A-0D85FEE00EA7}"/>
    <dgm:cxn modelId="{F71824FC-878B-438E-881A-F3DBAB450E76}" type="presParOf" srcId="{4BF60FAA-FA1F-43AC-9F5C-7BEF5F78EAF2}" destId="{4B344335-2462-452A-8698-38042111C02A}" srcOrd="0" destOrd="0" presId="urn:microsoft.com/office/officeart/2005/8/layout/pyramid1"/>
    <dgm:cxn modelId="{71B53D19-C7A1-4243-A7FC-F2C2AAFF62FF}" type="presParOf" srcId="{4B344335-2462-452A-8698-38042111C02A}" destId="{6ECA2BFD-330B-4888-B6F3-3A2A0822E736}" srcOrd="0" destOrd="0" presId="urn:microsoft.com/office/officeart/2005/8/layout/pyramid1"/>
    <dgm:cxn modelId="{BC7DF80E-9AC9-46D3-AF44-1177AED78D48}" type="presParOf" srcId="{4B344335-2462-452A-8698-38042111C02A}" destId="{26A4C830-157C-452C-9DA4-E00FBC19C8C2}" srcOrd="1" destOrd="0" presId="urn:microsoft.com/office/officeart/2005/8/layout/pyramid1"/>
    <dgm:cxn modelId="{1BD9BC15-52DE-49CE-8F65-14B6179CF4C9}" type="presParOf" srcId="{4BF60FAA-FA1F-43AC-9F5C-7BEF5F78EAF2}" destId="{6B59236F-8638-4378-AF13-AE69DF4A6835}" srcOrd="1" destOrd="0" presId="urn:microsoft.com/office/officeart/2005/8/layout/pyramid1"/>
    <dgm:cxn modelId="{0F04EC8A-87C8-4F2A-93BF-17ACAE9A77FC}" type="presParOf" srcId="{6B59236F-8638-4378-AF13-AE69DF4A6835}" destId="{79484225-3032-4365-A319-77162558F405}" srcOrd="0" destOrd="0" presId="urn:microsoft.com/office/officeart/2005/8/layout/pyramid1"/>
    <dgm:cxn modelId="{4243329E-7AC1-4266-A620-BB5A370DA6D6}" type="presParOf" srcId="{6B59236F-8638-4378-AF13-AE69DF4A6835}" destId="{54616EC3-3341-4994-91C5-10525005CE1A}" srcOrd="1" destOrd="0" presId="urn:microsoft.com/office/officeart/2005/8/layout/pyramid1"/>
    <dgm:cxn modelId="{75492544-6C41-4660-8785-BF03947A12DD}" type="presParOf" srcId="{4BF60FAA-FA1F-43AC-9F5C-7BEF5F78EAF2}" destId="{3DB0B74A-5501-49BC-84D6-984B84D6636F}" srcOrd="2" destOrd="0" presId="urn:microsoft.com/office/officeart/2005/8/layout/pyramid1"/>
    <dgm:cxn modelId="{61F0100B-1465-4F5B-B21D-FD67A872D84A}" type="presParOf" srcId="{3DB0B74A-5501-49BC-84D6-984B84D6636F}" destId="{C69C3532-8DE1-46FD-B931-601A89ABD74C}" srcOrd="0" destOrd="0" presId="urn:microsoft.com/office/officeart/2005/8/layout/pyramid1"/>
    <dgm:cxn modelId="{C3D0FC67-160F-4BE9-B5F5-5D1D4B813140}" type="presParOf" srcId="{3DB0B74A-5501-49BC-84D6-984B84D6636F}" destId="{D7F75BB7-F73D-48F2-B705-0B50B7426292}" srcOrd="1" destOrd="0" presId="urn:microsoft.com/office/officeart/2005/8/layout/pyramid1"/>
    <dgm:cxn modelId="{65D1DAE8-482F-48C2-9A8B-235F84BA847E}" type="presParOf" srcId="{4BF60FAA-FA1F-43AC-9F5C-7BEF5F78EAF2}" destId="{7E200E7F-2CF7-41DA-B460-F3ADAE33F003}" srcOrd="3" destOrd="0" presId="urn:microsoft.com/office/officeart/2005/8/layout/pyramid1"/>
    <dgm:cxn modelId="{15627883-50FA-46EA-AC00-B5F764337CDB}" type="presParOf" srcId="{7E200E7F-2CF7-41DA-B460-F3ADAE33F003}" destId="{55AC5C28-DEA7-41CC-BDE7-EE135789FF40}" srcOrd="0" destOrd="0" presId="urn:microsoft.com/office/officeart/2005/8/layout/pyramid1"/>
    <dgm:cxn modelId="{7635C100-C8E4-4BD8-9EDC-1F5EC8D98D94}" type="presParOf" srcId="{7E200E7F-2CF7-41DA-B460-F3ADAE33F003}" destId="{8D8AFB3D-1939-480C-BE9E-827669181AE9}" srcOrd="1" destOrd="0" presId="urn:microsoft.com/office/officeart/2005/8/layout/pyramid1"/>
    <dgm:cxn modelId="{88CE5696-DA1C-4806-B0AD-D54EFF310123}" type="presParOf" srcId="{4BF60FAA-FA1F-43AC-9F5C-7BEF5F78EAF2}" destId="{BD19D5D4-8156-4544-894A-D9113D7666DE}" srcOrd="4" destOrd="0" presId="urn:microsoft.com/office/officeart/2005/8/layout/pyramid1"/>
    <dgm:cxn modelId="{4319D6D9-11D5-4DB6-9CF8-0969823E74CC}" type="presParOf" srcId="{BD19D5D4-8156-4544-894A-D9113D7666DE}" destId="{1C9DCAC1-D766-4358-9946-71CF8FFE7F12}" srcOrd="0" destOrd="0" presId="urn:microsoft.com/office/officeart/2005/8/layout/pyramid1"/>
    <dgm:cxn modelId="{44D04E5A-4B71-418E-864C-C1EA9E7A0075}" type="presParOf" srcId="{BD19D5D4-8156-4544-894A-D9113D7666DE}" destId="{D74D06A5-DF59-4078-B81E-E5B522074A91}" srcOrd="1" destOrd="0" presId="urn:microsoft.com/office/officeart/2005/8/layout/pyramid1"/>
    <dgm:cxn modelId="{895010D4-3216-4089-A84F-258C909F0F38}" type="presParOf" srcId="{4BF60FAA-FA1F-43AC-9F5C-7BEF5F78EAF2}" destId="{A738510B-E091-47ED-B29E-DCD673E5299A}" srcOrd="5" destOrd="0" presId="urn:microsoft.com/office/officeart/2005/8/layout/pyramid1"/>
    <dgm:cxn modelId="{233E0C71-AB39-4CA0-9D13-9E300753C5C0}" type="presParOf" srcId="{A738510B-E091-47ED-B29E-DCD673E5299A}" destId="{F3D8147E-66A2-4332-8CF6-C87893A6BD0B}" srcOrd="0" destOrd="0" presId="urn:microsoft.com/office/officeart/2005/8/layout/pyramid1"/>
    <dgm:cxn modelId="{7310AB87-95BC-4350-9360-293546384F35}" type="presParOf" srcId="{A738510B-E091-47ED-B29E-DCD673E5299A}" destId="{320B713A-4530-4B7B-AF42-64BBEF1A842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7D61EF-054F-4850-BD3F-76CCF832E33B}" type="doc">
      <dgm:prSet loTypeId="urn:microsoft.com/office/officeart/2005/8/layout/list1" loCatId="list" qsTypeId="urn:microsoft.com/office/officeart/2005/8/quickstyle/3d2#3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497AD424-E362-455D-9D47-402B0C249C04}">
      <dgm:prSet phldrT="[Текст]"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добровільність вибору виду діяльності кожним учнем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18F0D1F6-9BA9-4993-99EB-8B980D049D35}" type="parTrans" cxnId="{A26130B1-309A-4022-B789-8A9B1C475D2D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8FB51CFF-E3A1-4971-B4B3-145E22A382AB}" type="sibTrans" cxnId="{A26130B1-309A-4022-B789-8A9B1C475D2D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206594E3-4260-4C26-B80F-6C52B4350127}">
      <dgm:prSet phldrT="[Текст]"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врахування інтересів і психологічних особливостей певної вікової групи учнів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FAFA2BFE-006C-4DAA-B315-009A34DA95D0}" type="parTrans" cxnId="{39D2B32E-32BE-454F-BDB6-D46AD9DF2E88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0D465F44-34AA-4BFE-AF58-B584E70D7E5A}" type="sibTrans" cxnId="{39D2B32E-32BE-454F-BDB6-D46AD9DF2E88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3820FD9D-3655-4ED8-804B-B0D2B4293A1B}">
      <dgm:prSet phldrT="[Текст]"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інтегрування знань і умінь з різних галузей науки та мистецтва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CDE4C4F5-021F-40E8-ADAB-F5ACD6C7A7FB}" type="parTrans" cxnId="{6AAA65E7-D0DF-41F1-A8BF-6F70CE1AE5E4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F856A8B8-E086-4A49-ADD3-4576B1951F8F}" type="sibTrans" cxnId="{6AAA65E7-D0DF-41F1-A8BF-6F70CE1AE5E4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EB054003-A679-4A35-96B8-E663124C0F44}">
      <dgm:prSet phldrT="[Текст]"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посильність роботи, доведення до логічного кінця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B9EE444B-8BC8-4472-9CE5-6F30A3D077DA}" type="parTrans" cxnId="{69CA4E85-FEE0-490D-90DB-6E248BDBB118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9A07E78A-371A-4F1D-B15A-CE7BA93CA1FC}" type="sibTrans" cxnId="{69CA4E85-FEE0-490D-90DB-6E248BDBB118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7B916244-6734-4EA1-A116-B5DE5E17AC5F}">
      <dgm:prSet phldrT="[Текст]"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домінування принципу самостійності у діяльності дітей, забезпечення максимальної пізнавальної активності учнів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27ED3116-80C0-4F31-B90C-C69BD495F5DB}" type="parTrans" cxnId="{379F4112-B46F-41E8-800B-9A47E7A30988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FD2E4549-ACC8-424F-A2D1-E864ADDDA713}" type="sibTrans" cxnId="{379F4112-B46F-41E8-800B-9A47E7A30988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AD487437-E16B-4432-BCAF-AD573B922081}">
      <dgm:prSet phldrT="[Текст]"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 зв’язок теорії з практикою, з реальним життям, корисна значимість виконаних проєктів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960A9BC5-3A7E-4921-9A4E-DE01D10EC726}" type="parTrans" cxnId="{0E693ABA-D5F8-4080-84F4-313A10BF6781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1EC4B66B-8F2B-4A1A-BAAA-C18AC416E050}" type="sibTrans" cxnId="{0E693ABA-D5F8-4080-84F4-313A10BF6781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B4438630-F828-478D-AB75-618060C73753}">
      <dgm:prSet custT="1"/>
      <dgm:spPr/>
      <dgm:t>
        <a:bodyPr/>
        <a:lstStyle/>
        <a:p>
          <a:pPr algn="ctr"/>
          <a:r>
            <a:rPr lang="uk-UA" sz="1500" b="1" dirty="0">
              <a:solidFill>
                <a:schemeClr val="tx1"/>
              </a:solidFill>
              <a:latin typeface="Georgia" pitchFamily="18" charset="0"/>
            </a:rPr>
            <a:t>формування основ культури праці, якісне виготовлення та естетичне оформлення об’єктів</a:t>
          </a:r>
          <a:endParaRPr lang="ru-RU" sz="1500" b="1" dirty="0">
            <a:solidFill>
              <a:schemeClr val="tx1"/>
            </a:solidFill>
            <a:latin typeface="Georgia" pitchFamily="18" charset="0"/>
          </a:endParaRPr>
        </a:p>
      </dgm:t>
    </dgm:pt>
    <dgm:pt modelId="{1393E924-8C3C-4050-B6AA-D557211DD84F}" type="parTrans" cxnId="{DDF1C895-55CB-41EB-841F-69C322539F1B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CF170E27-516F-4C74-A7D9-1933ACA85EB7}" type="sibTrans" cxnId="{DDF1C895-55CB-41EB-841F-69C322539F1B}">
      <dgm:prSet/>
      <dgm:spPr/>
      <dgm:t>
        <a:bodyPr/>
        <a:lstStyle/>
        <a:p>
          <a:pPr algn="ctr"/>
          <a:endParaRPr lang="ru-RU">
            <a:solidFill>
              <a:schemeClr val="tx1"/>
            </a:solidFill>
          </a:endParaRPr>
        </a:p>
      </dgm:t>
    </dgm:pt>
    <dgm:pt modelId="{A1926CBE-872C-49E9-854B-1387C77BC947}" type="pres">
      <dgm:prSet presAssocID="{FD7D61EF-054F-4850-BD3F-76CCF832E33B}" presName="linear" presStyleCnt="0">
        <dgm:presLayoutVars>
          <dgm:dir/>
          <dgm:animLvl val="lvl"/>
          <dgm:resizeHandles val="exact"/>
        </dgm:presLayoutVars>
      </dgm:prSet>
      <dgm:spPr/>
    </dgm:pt>
    <dgm:pt modelId="{131C244C-0611-4347-A84D-F390DFFDE522}" type="pres">
      <dgm:prSet presAssocID="{497AD424-E362-455D-9D47-402B0C249C04}" presName="parentLin" presStyleCnt="0"/>
      <dgm:spPr/>
    </dgm:pt>
    <dgm:pt modelId="{F76D66B2-7A10-42F7-BC9E-5B9EEC6C0C6A}" type="pres">
      <dgm:prSet presAssocID="{497AD424-E362-455D-9D47-402B0C249C04}" presName="parentLeftMargin" presStyleLbl="node1" presStyleIdx="0" presStyleCnt="7"/>
      <dgm:spPr/>
    </dgm:pt>
    <dgm:pt modelId="{DEACB81B-1B13-4A1F-AB40-89E4F72D9AAC}" type="pres">
      <dgm:prSet presAssocID="{497AD424-E362-455D-9D47-402B0C249C0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98C85E3-705D-4D06-AE01-0C410FBCB9FD}" type="pres">
      <dgm:prSet presAssocID="{497AD424-E362-455D-9D47-402B0C249C04}" presName="negativeSpace" presStyleCnt="0"/>
      <dgm:spPr/>
    </dgm:pt>
    <dgm:pt modelId="{976E77B1-205B-42D0-A425-017A8A497D8F}" type="pres">
      <dgm:prSet presAssocID="{497AD424-E362-455D-9D47-402B0C249C04}" presName="childText" presStyleLbl="conFgAcc1" presStyleIdx="0" presStyleCnt="7">
        <dgm:presLayoutVars>
          <dgm:bulletEnabled val="1"/>
        </dgm:presLayoutVars>
      </dgm:prSet>
      <dgm:spPr/>
    </dgm:pt>
    <dgm:pt modelId="{BC1F2EAB-D46B-49C0-8D3E-A0CA2125A8A3}" type="pres">
      <dgm:prSet presAssocID="{8FB51CFF-E3A1-4971-B4B3-145E22A382AB}" presName="spaceBetweenRectangles" presStyleCnt="0"/>
      <dgm:spPr/>
    </dgm:pt>
    <dgm:pt modelId="{931AF91E-400C-4AB7-8F54-5120A0E4DDF8}" type="pres">
      <dgm:prSet presAssocID="{206594E3-4260-4C26-B80F-6C52B4350127}" presName="parentLin" presStyleCnt="0"/>
      <dgm:spPr/>
    </dgm:pt>
    <dgm:pt modelId="{AC89A126-1E24-4B69-BD8D-0F8ABD960ECF}" type="pres">
      <dgm:prSet presAssocID="{206594E3-4260-4C26-B80F-6C52B4350127}" presName="parentLeftMargin" presStyleLbl="node1" presStyleIdx="0" presStyleCnt="7"/>
      <dgm:spPr/>
    </dgm:pt>
    <dgm:pt modelId="{BFA7B576-8963-45DA-BDA2-55106A7B5EC0}" type="pres">
      <dgm:prSet presAssocID="{206594E3-4260-4C26-B80F-6C52B4350127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9848706A-8833-4A3B-8706-68EFA7E802D9}" type="pres">
      <dgm:prSet presAssocID="{206594E3-4260-4C26-B80F-6C52B4350127}" presName="negativeSpace" presStyleCnt="0"/>
      <dgm:spPr/>
    </dgm:pt>
    <dgm:pt modelId="{B82D355B-ACF1-4F68-A0C4-AF0BAED916AC}" type="pres">
      <dgm:prSet presAssocID="{206594E3-4260-4C26-B80F-6C52B4350127}" presName="childText" presStyleLbl="conFgAcc1" presStyleIdx="1" presStyleCnt="7">
        <dgm:presLayoutVars>
          <dgm:bulletEnabled val="1"/>
        </dgm:presLayoutVars>
      </dgm:prSet>
      <dgm:spPr/>
    </dgm:pt>
    <dgm:pt modelId="{059B0B3C-5701-49B5-A13B-BC245F5E0CB4}" type="pres">
      <dgm:prSet presAssocID="{0D465F44-34AA-4BFE-AF58-B584E70D7E5A}" presName="spaceBetweenRectangles" presStyleCnt="0"/>
      <dgm:spPr/>
    </dgm:pt>
    <dgm:pt modelId="{530DFCB0-C0EC-4F05-B3A0-DBF3EEC4FF02}" type="pres">
      <dgm:prSet presAssocID="{3820FD9D-3655-4ED8-804B-B0D2B4293A1B}" presName="parentLin" presStyleCnt="0"/>
      <dgm:spPr/>
    </dgm:pt>
    <dgm:pt modelId="{FB13B625-C3C8-427F-86F8-463B17BC5858}" type="pres">
      <dgm:prSet presAssocID="{3820FD9D-3655-4ED8-804B-B0D2B4293A1B}" presName="parentLeftMargin" presStyleLbl="node1" presStyleIdx="1" presStyleCnt="7"/>
      <dgm:spPr/>
    </dgm:pt>
    <dgm:pt modelId="{6CA610FC-5A50-4B77-A2EB-D4DF15EF58C7}" type="pres">
      <dgm:prSet presAssocID="{3820FD9D-3655-4ED8-804B-B0D2B4293A1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46ED45A8-277A-4DB4-AF39-A620F3F498EA}" type="pres">
      <dgm:prSet presAssocID="{3820FD9D-3655-4ED8-804B-B0D2B4293A1B}" presName="negativeSpace" presStyleCnt="0"/>
      <dgm:spPr/>
    </dgm:pt>
    <dgm:pt modelId="{74652355-E838-40A7-9289-7DF848D23862}" type="pres">
      <dgm:prSet presAssocID="{3820FD9D-3655-4ED8-804B-B0D2B4293A1B}" presName="childText" presStyleLbl="conFgAcc1" presStyleIdx="2" presStyleCnt="7">
        <dgm:presLayoutVars>
          <dgm:bulletEnabled val="1"/>
        </dgm:presLayoutVars>
      </dgm:prSet>
      <dgm:spPr/>
    </dgm:pt>
    <dgm:pt modelId="{A79DEC94-1154-4AD5-8D7D-7267CBC0DA61}" type="pres">
      <dgm:prSet presAssocID="{F856A8B8-E086-4A49-ADD3-4576B1951F8F}" presName="spaceBetweenRectangles" presStyleCnt="0"/>
      <dgm:spPr/>
    </dgm:pt>
    <dgm:pt modelId="{260F7C7A-AA1A-405D-B249-A7E236B18C36}" type="pres">
      <dgm:prSet presAssocID="{EB054003-A679-4A35-96B8-E663124C0F44}" presName="parentLin" presStyleCnt="0"/>
      <dgm:spPr/>
    </dgm:pt>
    <dgm:pt modelId="{2A3451B3-BD53-40A2-B8C4-BCAC3AFA6D92}" type="pres">
      <dgm:prSet presAssocID="{EB054003-A679-4A35-96B8-E663124C0F44}" presName="parentLeftMargin" presStyleLbl="node1" presStyleIdx="2" presStyleCnt="7"/>
      <dgm:spPr/>
    </dgm:pt>
    <dgm:pt modelId="{091413B5-3F0A-4143-8EBF-6F1917AB32C3}" type="pres">
      <dgm:prSet presAssocID="{EB054003-A679-4A35-96B8-E663124C0F4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DE3E5CC-F146-445F-BE8E-A30DB653CE94}" type="pres">
      <dgm:prSet presAssocID="{EB054003-A679-4A35-96B8-E663124C0F44}" presName="negativeSpace" presStyleCnt="0"/>
      <dgm:spPr/>
    </dgm:pt>
    <dgm:pt modelId="{443CD844-A793-478D-9958-3641A8ABE95F}" type="pres">
      <dgm:prSet presAssocID="{EB054003-A679-4A35-96B8-E663124C0F44}" presName="childText" presStyleLbl="conFgAcc1" presStyleIdx="3" presStyleCnt="7">
        <dgm:presLayoutVars>
          <dgm:bulletEnabled val="1"/>
        </dgm:presLayoutVars>
      </dgm:prSet>
      <dgm:spPr/>
    </dgm:pt>
    <dgm:pt modelId="{49D36692-A8D7-4DB1-9780-BD6217F950A3}" type="pres">
      <dgm:prSet presAssocID="{9A07E78A-371A-4F1D-B15A-CE7BA93CA1FC}" presName="spaceBetweenRectangles" presStyleCnt="0"/>
      <dgm:spPr/>
    </dgm:pt>
    <dgm:pt modelId="{44B2182F-C511-4059-95E5-573375BBDC6D}" type="pres">
      <dgm:prSet presAssocID="{7B916244-6734-4EA1-A116-B5DE5E17AC5F}" presName="parentLin" presStyleCnt="0"/>
      <dgm:spPr/>
    </dgm:pt>
    <dgm:pt modelId="{F3157664-ACF2-4211-961F-8150E27FC7E2}" type="pres">
      <dgm:prSet presAssocID="{7B916244-6734-4EA1-A116-B5DE5E17AC5F}" presName="parentLeftMargin" presStyleLbl="node1" presStyleIdx="3" presStyleCnt="7"/>
      <dgm:spPr/>
    </dgm:pt>
    <dgm:pt modelId="{6C32B8C9-55B0-4C7F-923C-DAD2D43471F6}" type="pres">
      <dgm:prSet presAssocID="{7B916244-6734-4EA1-A116-B5DE5E17AC5F}" presName="parentText" presStyleLbl="node1" presStyleIdx="4" presStyleCnt="7" custScaleX="117694">
        <dgm:presLayoutVars>
          <dgm:chMax val="0"/>
          <dgm:bulletEnabled val="1"/>
        </dgm:presLayoutVars>
      </dgm:prSet>
      <dgm:spPr/>
    </dgm:pt>
    <dgm:pt modelId="{34E1123B-3075-419D-9F9A-35584C3EB0F0}" type="pres">
      <dgm:prSet presAssocID="{7B916244-6734-4EA1-A116-B5DE5E17AC5F}" presName="negativeSpace" presStyleCnt="0"/>
      <dgm:spPr/>
    </dgm:pt>
    <dgm:pt modelId="{81495897-1C56-4B65-8869-8103BEF17628}" type="pres">
      <dgm:prSet presAssocID="{7B916244-6734-4EA1-A116-B5DE5E17AC5F}" presName="childText" presStyleLbl="conFgAcc1" presStyleIdx="4" presStyleCnt="7">
        <dgm:presLayoutVars>
          <dgm:bulletEnabled val="1"/>
        </dgm:presLayoutVars>
      </dgm:prSet>
      <dgm:spPr/>
    </dgm:pt>
    <dgm:pt modelId="{C171FD35-E5D0-44B1-98CE-F5E67ED8D152}" type="pres">
      <dgm:prSet presAssocID="{FD2E4549-ACC8-424F-A2D1-E864ADDDA713}" presName="spaceBetweenRectangles" presStyleCnt="0"/>
      <dgm:spPr/>
    </dgm:pt>
    <dgm:pt modelId="{E0E7A0F3-65B6-4BFE-A5CE-73DD117F1180}" type="pres">
      <dgm:prSet presAssocID="{B4438630-F828-478D-AB75-618060C73753}" presName="parentLin" presStyleCnt="0"/>
      <dgm:spPr/>
    </dgm:pt>
    <dgm:pt modelId="{D0F9103E-29B3-4B66-AC83-C538BE9C2B1E}" type="pres">
      <dgm:prSet presAssocID="{B4438630-F828-478D-AB75-618060C73753}" presName="parentLeftMargin" presStyleLbl="node1" presStyleIdx="4" presStyleCnt="7"/>
      <dgm:spPr/>
    </dgm:pt>
    <dgm:pt modelId="{1E5DC1B3-713F-4205-AB32-73AECFEA6C76}" type="pres">
      <dgm:prSet presAssocID="{B4438630-F828-478D-AB75-618060C73753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C84979A7-4E33-401E-8890-686B16C870F0}" type="pres">
      <dgm:prSet presAssocID="{B4438630-F828-478D-AB75-618060C73753}" presName="negativeSpace" presStyleCnt="0"/>
      <dgm:spPr/>
    </dgm:pt>
    <dgm:pt modelId="{F915A9DA-5151-4DF3-A17D-4B574E7C877C}" type="pres">
      <dgm:prSet presAssocID="{B4438630-F828-478D-AB75-618060C73753}" presName="childText" presStyleLbl="conFgAcc1" presStyleIdx="5" presStyleCnt="7">
        <dgm:presLayoutVars>
          <dgm:bulletEnabled val="1"/>
        </dgm:presLayoutVars>
      </dgm:prSet>
      <dgm:spPr/>
    </dgm:pt>
    <dgm:pt modelId="{0AD714B4-6D2D-4048-A434-4A6EDC04A547}" type="pres">
      <dgm:prSet presAssocID="{CF170E27-516F-4C74-A7D9-1933ACA85EB7}" presName="spaceBetweenRectangles" presStyleCnt="0"/>
      <dgm:spPr/>
    </dgm:pt>
    <dgm:pt modelId="{F9AA8334-7055-4A17-8742-090279C4756A}" type="pres">
      <dgm:prSet presAssocID="{AD487437-E16B-4432-BCAF-AD573B922081}" presName="parentLin" presStyleCnt="0"/>
      <dgm:spPr/>
    </dgm:pt>
    <dgm:pt modelId="{6216F03B-E64A-44C6-9B75-A0CF5BBC351F}" type="pres">
      <dgm:prSet presAssocID="{AD487437-E16B-4432-BCAF-AD573B922081}" presName="parentLeftMargin" presStyleLbl="node1" presStyleIdx="5" presStyleCnt="7"/>
      <dgm:spPr/>
    </dgm:pt>
    <dgm:pt modelId="{EA9C1B6C-2156-4325-BB4F-EE7CA6BCD9D5}" type="pres">
      <dgm:prSet presAssocID="{AD487437-E16B-4432-BCAF-AD573B922081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EF04200A-7FFC-444C-9FCF-2EA931216927}" type="pres">
      <dgm:prSet presAssocID="{AD487437-E16B-4432-BCAF-AD573B922081}" presName="negativeSpace" presStyleCnt="0"/>
      <dgm:spPr/>
    </dgm:pt>
    <dgm:pt modelId="{3DF3CCDF-46D5-427D-AD22-91D817B574CB}" type="pres">
      <dgm:prSet presAssocID="{AD487437-E16B-4432-BCAF-AD573B922081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EEF88804-5316-45CC-A301-87D2B51640A8}" type="presOf" srcId="{3820FD9D-3655-4ED8-804B-B0D2B4293A1B}" destId="{6CA610FC-5A50-4B77-A2EB-D4DF15EF58C7}" srcOrd="1" destOrd="0" presId="urn:microsoft.com/office/officeart/2005/8/layout/list1"/>
    <dgm:cxn modelId="{379F4112-B46F-41E8-800B-9A47E7A30988}" srcId="{FD7D61EF-054F-4850-BD3F-76CCF832E33B}" destId="{7B916244-6734-4EA1-A116-B5DE5E17AC5F}" srcOrd="4" destOrd="0" parTransId="{27ED3116-80C0-4F31-B90C-C69BD495F5DB}" sibTransId="{FD2E4549-ACC8-424F-A2D1-E864ADDDA713}"/>
    <dgm:cxn modelId="{DC89AD14-6817-4075-95D9-54FFCB05287F}" type="presOf" srcId="{B4438630-F828-478D-AB75-618060C73753}" destId="{D0F9103E-29B3-4B66-AC83-C538BE9C2B1E}" srcOrd="0" destOrd="0" presId="urn:microsoft.com/office/officeart/2005/8/layout/list1"/>
    <dgm:cxn modelId="{09F34615-1C26-4BED-9818-9623B7D5306B}" type="presOf" srcId="{497AD424-E362-455D-9D47-402B0C249C04}" destId="{F76D66B2-7A10-42F7-BC9E-5B9EEC6C0C6A}" srcOrd="0" destOrd="0" presId="urn:microsoft.com/office/officeart/2005/8/layout/list1"/>
    <dgm:cxn modelId="{39D2B32E-32BE-454F-BDB6-D46AD9DF2E88}" srcId="{FD7D61EF-054F-4850-BD3F-76CCF832E33B}" destId="{206594E3-4260-4C26-B80F-6C52B4350127}" srcOrd="1" destOrd="0" parTransId="{FAFA2BFE-006C-4DAA-B315-009A34DA95D0}" sibTransId="{0D465F44-34AA-4BFE-AF58-B584E70D7E5A}"/>
    <dgm:cxn modelId="{398C7C60-2B2D-4286-8410-5BC4D3AD4C27}" type="presOf" srcId="{EB054003-A679-4A35-96B8-E663124C0F44}" destId="{2A3451B3-BD53-40A2-B8C4-BCAC3AFA6D92}" srcOrd="0" destOrd="0" presId="urn:microsoft.com/office/officeart/2005/8/layout/list1"/>
    <dgm:cxn modelId="{F928F54C-C4A8-4E78-A7C6-1A95319A57E6}" type="presOf" srcId="{AD487437-E16B-4432-BCAF-AD573B922081}" destId="{6216F03B-E64A-44C6-9B75-A0CF5BBC351F}" srcOrd="0" destOrd="0" presId="urn:microsoft.com/office/officeart/2005/8/layout/list1"/>
    <dgm:cxn modelId="{26772A72-C925-4423-8ED0-7F81AAABD5AD}" type="presOf" srcId="{AD487437-E16B-4432-BCAF-AD573B922081}" destId="{EA9C1B6C-2156-4325-BB4F-EE7CA6BCD9D5}" srcOrd="1" destOrd="0" presId="urn:microsoft.com/office/officeart/2005/8/layout/list1"/>
    <dgm:cxn modelId="{6D834A76-F41F-4CF7-88AD-C73716AAB61C}" type="presOf" srcId="{7B916244-6734-4EA1-A116-B5DE5E17AC5F}" destId="{6C32B8C9-55B0-4C7F-923C-DAD2D43471F6}" srcOrd="1" destOrd="0" presId="urn:microsoft.com/office/officeart/2005/8/layout/list1"/>
    <dgm:cxn modelId="{B9468A81-A616-43CC-B902-10060AB614BC}" type="presOf" srcId="{FD7D61EF-054F-4850-BD3F-76CCF832E33B}" destId="{A1926CBE-872C-49E9-854B-1387C77BC947}" srcOrd="0" destOrd="0" presId="urn:microsoft.com/office/officeart/2005/8/layout/list1"/>
    <dgm:cxn modelId="{69CA4E85-FEE0-490D-90DB-6E248BDBB118}" srcId="{FD7D61EF-054F-4850-BD3F-76CCF832E33B}" destId="{EB054003-A679-4A35-96B8-E663124C0F44}" srcOrd="3" destOrd="0" parTransId="{B9EE444B-8BC8-4472-9CE5-6F30A3D077DA}" sibTransId="{9A07E78A-371A-4F1D-B15A-CE7BA93CA1FC}"/>
    <dgm:cxn modelId="{C8BBE993-264A-476B-85A5-E3A00189842E}" type="presOf" srcId="{497AD424-E362-455D-9D47-402B0C249C04}" destId="{DEACB81B-1B13-4A1F-AB40-89E4F72D9AAC}" srcOrd="1" destOrd="0" presId="urn:microsoft.com/office/officeart/2005/8/layout/list1"/>
    <dgm:cxn modelId="{DDF1C895-55CB-41EB-841F-69C322539F1B}" srcId="{FD7D61EF-054F-4850-BD3F-76CCF832E33B}" destId="{B4438630-F828-478D-AB75-618060C73753}" srcOrd="5" destOrd="0" parTransId="{1393E924-8C3C-4050-B6AA-D557211DD84F}" sibTransId="{CF170E27-516F-4C74-A7D9-1933ACA85EB7}"/>
    <dgm:cxn modelId="{0B79EFAF-2AB1-4947-8C1C-A35E20C66749}" type="presOf" srcId="{B4438630-F828-478D-AB75-618060C73753}" destId="{1E5DC1B3-713F-4205-AB32-73AECFEA6C76}" srcOrd="1" destOrd="0" presId="urn:microsoft.com/office/officeart/2005/8/layout/list1"/>
    <dgm:cxn modelId="{A26130B1-309A-4022-B789-8A9B1C475D2D}" srcId="{FD7D61EF-054F-4850-BD3F-76CCF832E33B}" destId="{497AD424-E362-455D-9D47-402B0C249C04}" srcOrd="0" destOrd="0" parTransId="{18F0D1F6-9BA9-4993-99EB-8B980D049D35}" sibTransId="{8FB51CFF-E3A1-4971-B4B3-145E22A382AB}"/>
    <dgm:cxn modelId="{0E693ABA-D5F8-4080-84F4-313A10BF6781}" srcId="{FD7D61EF-054F-4850-BD3F-76CCF832E33B}" destId="{AD487437-E16B-4432-BCAF-AD573B922081}" srcOrd="6" destOrd="0" parTransId="{960A9BC5-3A7E-4921-9A4E-DE01D10EC726}" sibTransId="{1EC4B66B-8F2B-4A1A-BAAA-C18AC416E050}"/>
    <dgm:cxn modelId="{15A68FC8-7559-4EBA-BD4A-D241215184F5}" type="presOf" srcId="{3820FD9D-3655-4ED8-804B-B0D2B4293A1B}" destId="{FB13B625-C3C8-427F-86F8-463B17BC5858}" srcOrd="0" destOrd="0" presId="urn:microsoft.com/office/officeart/2005/8/layout/list1"/>
    <dgm:cxn modelId="{35E5E1CC-53A6-4A2B-8070-A93992EDCC28}" type="presOf" srcId="{206594E3-4260-4C26-B80F-6C52B4350127}" destId="{AC89A126-1E24-4B69-BD8D-0F8ABD960ECF}" srcOrd="0" destOrd="0" presId="urn:microsoft.com/office/officeart/2005/8/layout/list1"/>
    <dgm:cxn modelId="{E198A0CD-ADF7-4156-AF8A-0BC1F373E196}" type="presOf" srcId="{206594E3-4260-4C26-B80F-6C52B4350127}" destId="{BFA7B576-8963-45DA-BDA2-55106A7B5EC0}" srcOrd="1" destOrd="0" presId="urn:microsoft.com/office/officeart/2005/8/layout/list1"/>
    <dgm:cxn modelId="{F5350DD0-7A7A-4CF5-95DE-D58671D0E5EE}" type="presOf" srcId="{EB054003-A679-4A35-96B8-E663124C0F44}" destId="{091413B5-3F0A-4143-8EBF-6F1917AB32C3}" srcOrd="1" destOrd="0" presId="urn:microsoft.com/office/officeart/2005/8/layout/list1"/>
    <dgm:cxn modelId="{6AAA65E7-D0DF-41F1-A8BF-6F70CE1AE5E4}" srcId="{FD7D61EF-054F-4850-BD3F-76CCF832E33B}" destId="{3820FD9D-3655-4ED8-804B-B0D2B4293A1B}" srcOrd="2" destOrd="0" parTransId="{CDE4C4F5-021F-40E8-ADAB-F5ACD6C7A7FB}" sibTransId="{F856A8B8-E086-4A49-ADD3-4576B1951F8F}"/>
    <dgm:cxn modelId="{36D691FE-8F43-4BAF-8370-3DAAB885A737}" type="presOf" srcId="{7B916244-6734-4EA1-A116-B5DE5E17AC5F}" destId="{F3157664-ACF2-4211-961F-8150E27FC7E2}" srcOrd="0" destOrd="0" presId="urn:microsoft.com/office/officeart/2005/8/layout/list1"/>
    <dgm:cxn modelId="{D6CE4406-D233-48FE-A63D-33EC44FB05B4}" type="presParOf" srcId="{A1926CBE-872C-49E9-854B-1387C77BC947}" destId="{131C244C-0611-4347-A84D-F390DFFDE522}" srcOrd="0" destOrd="0" presId="urn:microsoft.com/office/officeart/2005/8/layout/list1"/>
    <dgm:cxn modelId="{EC8F31A5-DF5C-455A-892D-468CFB5F65B7}" type="presParOf" srcId="{131C244C-0611-4347-A84D-F390DFFDE522}" destId="{F76D66B2-7A10-42F7-BC9E-5B9EEC6C0C6A}" srcOrd="0" destOrd="0" presId="urn:microsoft.com/office/officeart/2005/8/layout/list1"/>
    <dgm:cxn modelId="{051D7489-0D51-4262-BAC4-A7722196569C}" type="presParOf" srcId="{131C244C-0611-4347-A84D-F390DFFDE522}" destId="{DEACB81B-1B13-4A1F-AB40-89E4F72D9AAC}" srcOrd="1" destOrd="0" presId="urn:microsoft.com/office/officeart/2005/8/layout/list1"/>
    <dgm:cxn modelId="{5C66BDB9-B4CA-4F48-8961-FC551FC08AFA}" type="presParOf" srcId="{A1926CBE-872C-49E9-854B-1387C77BC947}" destId="{A98C85E3-705D-4D06-AE01-0C410FBCB9FD}" srcOrd="1" destOrd="0" presId="urn:microsoft.com/office/officeart/2005/8/layout/list1"/>
    <dgm:cxn modelId="{D57D6A8B-BBED-442B-B1FB-EE09258932D1}" type="presParOf" srcId="{A1926CBE-872C-49E9-854B-1387C77BC947}" destId="{976E77B1-205B-42D0-A425-017A8A497D8F}" srcOrd="2" destOrd="0" presId="urn:microsoft.com/office/officeart/2005/8/layout/list1"/>
    <dgm:cxn modelId="{2C7DEBE9-22EB-4A85-AC4C-C20B88BF31CB}" type="presParOf" srcId="{A1926CBE-872C-49E9-854B-1387C77BC947}" destId="{BC1F2EAB-D46B-49C0-8D3E-A0CA2125A8A3}" srcOrd="3" destOrd="0" presId="urn:microsoft.com/office/officeart/2005/8/layout/list1"/>
    <dgm:cxn modelId="{14D3DF84-4486-43D7-8770-B2F5E6162E43}" type="presParOf" srcId="{A1926CBE-872C-49E9-854B-1387C77BC947}" destId="{931AF91E-400C-4AB7-8F54-5120A0E4DDF8}" srcOrd="4" destOrd="0" presId="urn:microsoft.com/office/officeart/2005/8/layout/list1"/>
    <dgm:cxn modelId="{9A2BD4F5-3082-4145-A54E-0DC84F038290}" type="presParOf" srcId="{931AF91E-400C-4AB7-8F54-5120A0E4DDF8}" destId="{AC89A126-1E24-4B69-BD8D-0F8ABD960ECF}" srcOrd="0" destOrd="0" presId="urn:microsoft.com/office/officeart/2005/8/layout/list1"/>
    <dgm:cxn modelId="{80310C91-1704-4E3E-B8C8-4EEAFA30DE3F}" type="presParOf" srcId="{931AF91E-400C-4AB7-8F54-5120A0E4DDF8}" destId="{BFA7B576-8963-45DA-BDA2-55106A7B5EC0}" srcOrd="1" destOrd="0" presId="urn:microsoft.com/office/officeart/2005/8/layout/list1"/>
    <dgm:cxn modelId="{EC8EF454-B0D3-45BF-BD1F-10FE48A8C4F5}" type="presParOf" srcId="{A1926CBE-872C-49E9-854B-1387C77BC947}" destId="{9848706A-8833-4A3B-8706-68EFA7E802D9}" srcOrd="5" destOrd="0" presId="urn:microsoft.com/office/officeart/2005/8/layout/list1"/>
    <dgm:cxn modelId="{C7F2EC9C-BAF6-40A5-BA40-C40C97B1A8B5}" type="presParOf" srcId="{A1926CBE-872C-49E9-854B-1387C77BC947}" destId="{B82D355B-ACF1-4F68-A0C4-AF0BAED916AC}" srcOrd="6" destOrd="0" presId="urn:microsoft.com/office/officeart/2005/8/layout/list1"/>
    <dgm:cxn modelId="{24ABC6C3-26D9-45A3-AD51-93B566FC4318}" type="presParOf" srcId="{A1926CBE-872C-49E9-854B-1387C77BC947}" destId="{059B0B3C-5701-49B5-A13B-BC245F5E0CB4}" srcOrd="7" destOrd="0" presId="urn:microsoft.com/office/officeart/2005/8/layout/list1"/>
    <dgm:cxn modelId="{9F95C2E0-4C99-424A-AEA8-539361D95CCB}" type="presParOf" srcId="{A1926CBE-872C-49E9-854B-1387C77BC947}" destId="{530DFCB0-C0EC-4F05-B3A0-DBF3EEC4FF02}" srcOrd="8" destOrd="0" presId="urn:microsoft.com/office/officeart/2005/8/layout/list1"/>
    <dgm:cxn modelId="{7311830E-25AC-4E6D-B8F2-5DBED1FF98B1}" type="presParOf" srcId="{530DFCB0-C0EC-4F05-B3A0-DBF3EEC4FF02}" destId="{FB13B625-C3C8-427F-86F8-463B17BC5858}" srcOrd="0" destOrd="0" presId="urn:microsoft.com/office/officeart/2005/8/layout/list1"/>
    <dgm:cxn modelId="{FBC06324-0FB2-4BD7-80B3-6F9031F3C101}" type="presParOf" srcId="{530DFCB0-C0EC-4F05-B3A0-DBF3EEC4FF02}" destId="{6CA610FC-5A50-4B77-A2EB-D4DF15EF58C7}" srcOrd="1" destOrd="0" presId="urn:microsoft.com/office/officeart/2005/8/layout/list1"/>
    <dgm:cxn modelId="{6EE27C14-9B95-41E1-BD13-FE2E42CB33DA}" type="presParOf" srcId="{A1926CBE-872C-49E9-854B-1387C77BC947}" destId="{46ED45A8-277A-4DB4-AF39-A620F3F498EA}" srcOrd="9" destOrd="0" presId="urn:microsoft.com/office/officeart/2005/8/layout/list1"/>
    <dgm:cxn modelId="{86047334-7877-481E-A4F6-E93C19D6551F}" type="presParOf" srcId="{A1926CBE-872C-49E9-854B-1387C77BC947}" destId="{74652355-E838-40A7-9289-7DF848D23862}" srcOrd="10" destOrd="0" presId="urn:microsoft.com/office/officeart/2005/8/layout/list1"/>
    <dgm:cxn modelId="{3218179A-500A-4A32-862C-11586CD35B4D}" type="presParOf" srcId="{A1926CBE-872C-49E9-854B-1387C77BC947}" destId="{A79DEC94-1154-4AD5-8D7D-7267CBC0DA61}" srcOrd="11" destOrd="0" presId="urn:microsoft.com/office/officeart/2005/8/layout/list1"/>
    <dgm:cxn modelId="{165A6CFC-4582-4D03-98AA-05E9998C9AEA}" type="presParOf" srcId="{A1926CBE-872C-49E9-854B-1387C77BC947}" destId="{260F7C7A-AA1A-405D-B249-A7E236B18C36}" srcOrd="12" destOrd="0" presId="urn:microsoft.com/office/officeart/2005/8/layout/list1"/>
    <dgm:cxn modelId="{B317E2B8-A83E-4CEA-B4D4-A927AE532B01}" type="presParOf" srcId="{260F7C7A-AA1A-405D-B249-A7E236B18C36}" destId="{2A3451B3-BD53-40A2-B8C4-BCAC3AFA6D92}" srcOrd="0" destOrd="0" presId="urn:microsoft.com/office/officeart/2005/8/layout/list1"/>
    <dgm:cxn modelId="{050598F8-138A-4CCB-A8C5-DB8550FC084F}" type="presParOf" srcId="{260F7C7A-AA1A-405D-B249-A7E236B18C36}" destId="{091413B5-3F0A-4143-8EBF-6F1917AB32C3}" srcOrd="1" destOrd="0" presId="urn:microsoft.com/office/officeart/2005/8/layout/list1"/>
    <dgm:cxn modelId="{8F32D134-1726-4093-95D7-0B9DFF0E8831}" type="presParOf" srcId="{A1926CBE-872C-49E9-854B-1387C77BC947}" destId="{4DE3E5CC-F146-445F-BE8E-A30DB653CE94}" srcOrd="13" destOrd="0" presId="urn:microsoft.com/office/officeart/2005/8/layout/list1"/>
    <dgm:cxn modelId="{979AF977-3435-4E24-8376-151230ABFA7E}" type="presParOf" srcId="{A1926CBE-872C-49E9-854B-1387C77BC947}" destId="{443CD844-A793-478D-9958-3641A8ABE95F}" srcOrd="14" destOrd="0" presId="urn:microsoft.com/office/officeart/2005/8/layout/list1"/>
    <dgm:cxn modelId="{AC6D9189-3484-43B2-A4B2-6EA24BF9F53F}" type="presParOf" srcId="{A1926CBE-872C-49E9-854B-1387C77BC947}" destId="{49D36692-A8D7-4DB1-9780-BD6217F950A3}" srcOrd="15" destOrd="0" presId="urn:microsoft.com/office/officeart/2005/8/layout/list1"/>
    <dgm:cxn modelId="{F161A999-BFE1-4C84-AE7F-8A8CA3FC4454}" type="presParOf" srcId="{A1926CBE-872C-49E9-854B-1387C77BC947}" destId="{44B2182F-C511-4059-95E5-573375BBDC6D}" srcOrd="16" destOrd="0" presId="urn:microsoft.com/office/officeart/2005/8/layout/list1"/>
    <dgm:cxn modelId="{139CBC37-6E01-48DE-9CE0-6C6756D3E6D9}" type="presParOf" srcId="{44B2182F-C511-4059-95E5-573375BBDC6D}" destId="{F3157664-ACF2-4211-961F-8150E27FC7E2}" srcOrd="0" destOrd="0" presId="urn:microsoft.com/office/officeart/2005/8/layout/list1"/>
    <dgm:cxn modelId="{2D48D0CA-018C-4061-ABA9-D08D08A50924}" type="presParOf" srcId="{44B2182F-C511-4059-95E5-573375BBDC6D}" destId="{6C32B8C9-55B0-4C7F-923C-DAD2D43471F6}" srcOrd="1" destOrd="0" presId="urn:microsoft.com/office/officeart/2005/8/layout/list1"/>
    <dgm:cxn modelId="{57865FA9-60EE-47C0-8385-5F2E9223344F}" type="presParOf" srcId="{A1926CBE-872C-49E9-854B-1387C77BC947}" destId="{34E1123B-3075-419D-9F9A-35584C3EB0F0}" srcOrd="17" destOrd="0" presId="urn:microsoft.com/office/officeart/2005/8/layout/list1"/>
    <dgm:cxn modelId="{4805C26F-0A77-4C47-AD64-6CC87B52EB7E}" type="presParOf" srcId="{A1926CBE-872C-49E9-854B-1387C77BC947}" destId="{81495897-1C56-4B65-8869-8103BEF17628}" srcOrd="18" destOrd="0" presId="urn:microsoft.com/office/officeart/2005/8/layout/list1"/>
    <dgm:cxn modelId="{BD6A4AA2-5A2B-4AE9-A127-CA90DECE3CF1}" type="presParOf" srcId="{A1926CBE-872C-49E9-854B-1387C77BC947}" destId="{C171FD35-E5D0-44B1-98CE-F5E67ED8D152}" srcOrd="19" destOrd="0" presId="urn:microsoft.com/office/officeart/2005/8/layout/list1"/>
    <dgm:cxn modelId="{CC8BCD4F-A1B7-41C9-AE38-3A22F1B07875}" type="presParOf" srcId="{A1926CBE-872C-49E9-854B-1387C77BC947}" destId="{E0E7A0F3-65B6-4BFE-A5CE-73DD117F1180}" srcOrd="20" destOrd="0" presId="urn:microsoft.com/office/officeart/2005/8/layout/list1"/>
    <dgm:cxn modelId="{BA586039-C6CD-4259-8D34-F6523AA27D3D}" type="presParOf" srcId="{E0E7A0F3-65B6-4BFE-A5CE-73DD117F1180}" destId="{D0F9103E-29B3-4B66-AC83-C538BE9C2B1E}" srcOrd="0" destOrd="0" presId="urn:microsoft.com/office/officeart/2005/8/layout/list1"/>
    <dgm:cxn modelId="{5770E1A8-F3B0-4551-BF5A-276ACBB1C9CD}" type="presParOf" srcId="{E0E7A0F3-65B6-4BFE-A5CE-73DD117F1180}" destId="{1E5DC1B3-713F-4205-AB32-73AECFEA6C76}" srcOrd="1" destOrd="0" presId="urn:microsoft.com/office/officeart/2005/8/layout/list1"/>
    <dgm:cxn modelId="{2A040A4E-330C-4C06-A552-85D7876E42E5}" type="presParOf" srcId="{A1926CBE-872C-49E9-854B-1387C77BC947}" destId="{C84979A7-4E33-401E-8890-686B16C870F0}" srcOrd="21" destOrd="0" presId="urn:microsoft.com/office/officeart/2005/8/layout/list1"/>
    <dgm:cxn modelId="{9E950596-7E70-41C8-B57D-8B124D8C5214}" type="presParOf" srcId="{A1926CBE-872C-49E9-854B-1387C77BC947}" destId="{F915A9DA-5151-4DF3-A17D-4B574E7C877C}" srcOrd="22" destOrd="0" presId="urn:microsoft.com/office/officeart/2005/8/layout/list1"/>
    <dgm:cxn modelId="{8089B2ED-9C69-49F7-B1E2-65FD779BBF74}" type="presParOf" srcId="{A1926CBE-872C-49E9-854B-1387C77BC947}" destId="{0AD714B4-6D2D-4048-A434-4A6EDC04A547}" srcOrd="23" destOrd="0" presId="urn:microsoft.com/office/officeart/2005/8/layout/list1"/>
    <dgm:cxn modelId="{D5C4649F-0013-4306-9256-80BF943236C9}" type="presParOf" srcId="{A1926CBE-872C-49E9-854B-1387C77BC947}" destId="{F9AA8334-7055-4A17-8742-090279C4756A}" srcOrd="24" destOrd="0" presId="urn:microsoft.com/office/officeart/2005/8/layout/list1"/>
    <dgm:cxn modelId="{BE5EDFE7-9BDA-4440-A63D-4C61061C7C5A}" type="presParOf" srcId="{F9AA8334-7055-4A17-8742-090279C4756A}" destId="{6216F03B-E64A-44C6-9B75-A0CF5BBC351F}" srcOrd="0" destOrd="0" presId="urn:microsoft.com/office/officeart/2005/8/layout/list1"/>
    <dgm:cxn modelId="{356D7E5F-87A2-4C1A-8393-D0B11F5E5C03}" type="presParOf" srcId="{F9AA8334-7055-4A17-8742-090279C4756A}" destId="{EA9C1B6C-2156-4325-BB4F-EE7CA6BCD9D5}" srcOrd="1" destOrd="0" presId="urn:microsoft.com/office/officeart/2005/8/layout/list1"/>
    <dgm:cxn modelId="{E964525E-2976-42CD-A19C-1C294614C6FB}" type="presParOf" srcId="{A1926CBE-872C-49E9-854B-1387C77BC947}" destId="{EF04200A-7FFC-444C-9FCF-2EA931216927}" srcOrd="25" destOrd="0" presId="urn:microsoft.com/office/officeart/2005/8/layout/list1"/>
    <dgm:cxn modelId="{0CC1AADE-3FC7-4F35-AD6B-0FED28422115}" type="presParOf" srcId="{A1926CBE-872C-49E9-854B-1387C77BC947}" destId="{3DF3CCDF-46D5-427D-AD22-91D817B574CB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3F81AE-8E7A-47FB-AB59-99EA6ADB9230}" type="doc">
      <dgm:prSet loTypeId="urn:microsoft.com/office/officeart/2005/8/layout/process4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3D39D756-FD3B-4F64-AF85-18909D358507}">
      <dgm:prSet phldrT="[Текст]" custT="1"/>
      <dgm:spPr>
        <a:ln>
          <a:solidFill>
            <a:srgbClr val="7030A0"/>
          </a:solidFill>
        </a:ln>
      </dgm:spPr>
      <dgm:t>
        <a:bodyPr/>
        <a:lstStyle/>
        <a:p>
          <a:pPr algn="ctr"/>
          <a:r>
            <a:rPr lang="uk-UA" sz="2400" b="1" dirty="0">
              <a:solidFill>
                <a:schemeClr val="tx1"/>
              </a:solidFill>
              <a:latin typeface="Georgia" pitchFamily="18" charset="0"/>
            </a:rPr>
            <a:t>Проблема</a:t>
          </a:r>
          <a:endParaRPr lang="ru-RU" sz="2400" b="1" dirty="0">
            <a:solidFill>
              <a:schemeClr val="tx1"/>
            </a:solidFill>
            <a:latin typeface="Georgia" pitchFamily="18" charset="0"/>
          </a:endParaRPr>
        </a:p>
      </dgm:t>
    </dgm:pt>
    <dgm:pt modelId="{2E05F6B2-15E7-4B3B-9839-ADB9CF6754C2}" type="parTrans" cxnId="{FCF36D08-A833-4C45-8696-7C07A1087410}">
      <dgm:prSet/>
      <dgm:spPr/>
      <dgm:t>
        <a:bodyPr/>
        <a:lstStyle/>
        <a:p>
          <a:endParaRPr lang="ru-RU"/>
        </a:p>
      </dgm:t>
    </dgm:pt>
    <dgm:pt modelId="{C3C8A79F-AFFA-4A7E-BE9E-20E5CD11571D}" type="sibTrans" cxnId="{FCF36D08-A833-4C45-8696-7C07A1087410}">
      <dgm:prSet/>
      <dgm:spPr/>
      <dgm:t>
        <a:bodyPr/>
        <a:lstStyle/>
        <a:p>
          <a:endParaRPr lang="ru-RU"/>
        </a:p>
      </dgm:t>
    </dgm:pt>
    <dgm:pt modelId="{A6942E0E-3584-4E99-84DF-0E71B05338F2}">
      <dgm:prSet phldrT="[Текст]" custT="1"/>
      <dgm:spPr>
        <a:ln>
          <a:solidFill>
            <a:srgbClr val="7030A0"/>
          </a:solidFill>
        </a:ln>
      </dgm:spPr>
      <dgm:t>
        <a:bodyPr/>
        <a:lstStyle/>
        <a:p>
          <a:pPr algn="ctr"/>
          <a:r>
            <a:rPr lang="uk-UA" sz="2400" b="1" dirty="0">
              <a:solidFill>
                <a:schemeClr val="tx1"/>
              </a:solidFill>
              <a:latin typeface="Georgia" pitchFamily="18" charset="0"/>
            </a:rPr>
            <a:t>Продукт</a:t>
          </a:r>
          <a:endParaRPr lang="ru-RU" sz="2400" b="1" dirty="0">
            <a:solidFill>
              <a:schemeClr val="tx1"/>
            </a:solidFill>
            <a:latin typeface="Georgia" pitchFamily="18" charset="0"/>
          </a:endParaRPr>
        </a:p>
      </dgm:t>
    </dgm:pt>
    <dgm:pt modelId="{F3CDE9D0-5DFF-4F32-BEE7-0FDD079DDCE2}" type="parTrans" cxnId="{2D346C58-539A-4F0F-8724-6C3EE8C35E5F}">
      <dgm:prSet/>
      <dgm:spPr/>
      <dgm:t>
        <a:bodyPr/>
        <a:lstStyle/>
        <a:p>
          <a:endParaRPr lang="ru-RU"/>
        </a:p>
      </dgm:t>
    </dgm:pt>
    <dgm:pt modelId="{82AF4E7B-DC6F-4725-95E9-BA70DA9810B3}" type="sibTrans" cxnId="{2D346C58-539A-4F0F-8724-6C3EE8C35E5F}">
      <dgm:prSet/>
      <dgm:spPr/>
      <dgm:t>
        <a:bodyPr/>
        <a:lstStyle/>
        <a:p>
          <a:endParaRPr lang="ru-RU"/>
        </a:p>
      </dgm:t>
    </dgm:pt>
    <dgm:pt modelId="{4640B1D5-84FB-4765-B7DF-9F9DEEEED585}">
      <dgm:prSet phldrT="[Текст]" custT="1"/>
      <dgm:spPr>
        <a:ln>
          <a:solidFill>
            <a:srgbClr val="7030A0"/>
          </a:solidFill>
        </a:ln>
      </dgm:spPr>
      <dgm:t>
        <a:bodyPr/>
        <a:lstStyle/>
        <a:p>
          <a:pPr algn="ctr"/>
          <a:r>
            <a:rPr lang="uk-UA" sz="2400" b="1" dirty="0">
              <a:solidFill>
                <a:schemeClr val="tx1"/>
              </a:solidFill>
              <a:latin typeface="Georgia" pitchFamily="18" charset="0"/>
            </a:rPr>
            <a:t>Презентація</a:t>
          </a:r>
          <a:endParaRPr lang="ru-RU" sz="2400" b="1" dirty="0">
            <a:solidFill>
              <a:schemeClr val="tx1"/>
            </a:solidFill>
            <a:latin typeface="Georgia" pitchFamily="18" charset="0"/>
          </a:endParaRPr>
        </a:p>
      </dgm:t>
    </dgm:pt>
    <dgm:pt modelId="{44A0F71F-06DF-4DCB-B42B-A888ECEAE3B2}" type="parTrans" cxnId="{EEDF5177-3C08-4A03-BF61-4C49A29E6672}">
      <dgm:prSet/>
      <dgm:spPr/>
      <dgm:t>
        <a:bodyPr/>
        <a:lstStyle/>
        <a:p>
          <a:endParaRPr lang="ru-RU"/>
        </a:p>
      </dgm:t>
    </dgm:pt>
    <dgm:pt modelId="{EAB5578D-8A75-42F2-B7DD-47C4E85D1071}" type="sibTrans" cxnId="{EEDF5177-3C08-4A03-BF61-4C49A29E6672}">
      <dgm:prSet/>
      <dgm:spPr/>
      <dgm:t>
        <a:bodyPr/>
        <a:lstStyle/>
        <a:p>
          <a:endParaRPr lang="ru-RU"/>
        </a:p>
      </dgm:t>
    </dgm:pt>
    <dgm:pt modelId="{AF89E45B-570F-401A-96EA-AE73E623A213}">
      <dgm:prSet custT="1"/>
      <dgm:spPr>
        <a:ln>
          <a:solidFill>
            <a:srgbClr val="7030A0"/>
          </a:solidFill>
        </a:ln>
      </dgm:spPr>
      <dgm:t>
        <a:bodyPr/>
        <a:lstStyle/>
        <a:p>
          <a:pPr algn="ctr"/>
          <a:r>
            <a:rPr lang="uk-UA" sz="2400" b="1" dirty="0">
              <a:solidFill>
                <a:schemeClr val="tx1"/>
              </a:solidFill>
              <a:latin typeface="Georgia" pitchFamily="18" charset="0"/>
            </a:rPr>
            <a:t>Планування</a:t>
          </a:r>
          <a:endParaRPr lang="ru-RU" sz="2400" b="1" dirty="0">
            <a:solidFill>
              <a:schemeClr val="tx1"/>
            </a:solidFill>
            <a:latin typeface="Georgia" pitchFamily="18" charset="0"/>
          </a:endParaRPr>
        </a:p>
      </dgm:t>
    </dgm:pt>
    <dgm:pt modelId="{8D11F9C5-378A-4B77-9F0E-2A6BD49C5CE3}" type="parTrans" cxnId="{BF1FEEB7-23BC-4062-83C3-C114DE2C0AE5}">
      <dgm:prSet/>
      <dgm:spPr/>
      <dgm:t>
        <a:bodyPr/>
        <a:lstStyle/>
        <a:p>
          <a:endParaRPr lang="ru-RU"/>
        </a:p>
      </dgm:t>
    </dgm:pt>
    <dgm:pt modelId="{9F52533B-2D35-4C93-B30B-13CE33BA4237}" type="sibTrans" cxnId="{BF1FEEB7-23BC-4062-83C3-C114DE2C0AE5}">
      <dgm:prSet/>
      <dgm:spPr/>
      <dgm:t>
        <a:bodyPr/>
        <a:lstStyle/>
        <a:p>
          <a:endParaRPr lang="ru-RU"/>
        </a:p>
      </dgm:t>
    </dgm:pt>
    <dgm:pt modelId="{8B4D2EE0-6020-4D91-A6FA-5BE553568A36}">
      <dgm:prSet custT="1"/>
      <dgm:spPr>
        <a:ln>
          <a:solidFill>
            <a:srgbClr val="7030A0"/>
          </a:solidFill>
        </a:ln>
      </dgm:spPr>
      <dgm:t>
        <a:bodyPr/>
        <a:lstStyle/>
        <a:p>
          <a:pPr algn="ctr"/>
          <a:r>
            <a:rPr lang="uk-UA" sz="2400" b="1" dirty="0">
              <a:solidFill>
                <a:schemeClr val="tx1"/>
              </a:solidFill>
              <a:latin typeface="Georgia" pitchFamily="18" charset="0"/>
            </a:rPr>
            <a:t>Пошук інформації </a:t>
          </a:r>
          <a:endParaRPr lang="ru-RU" sz="2400" b="1" dirty="0">
            <a:solidFill>
              <a:schemeClr val="tx1"/>
            </a:solidFill>
            <a:latin typeface="Georgia" pitchFamily="18" charset="0"/>
          </a:endParaRPr>
        </a:p>
      </dgm:t>
    </dgm:pt>
    <dgm:pt modelId="{C66D00B7-2766-43A9-98B9-EA1C65696905}" type="parTrans" cxnId="{7724B1E7-9269-4863-B4CB-1B4F29E77B45}">
      <dgm:prSet/>
      <dgm:spPr/>
      <dgm:t>
        <a:bodyPr/>
        <a:lstStyle/>
        <a:p>
          <a:endParaRPr lang="ru-RU"/>
        </a:p>
      </dgm:t>
    </dgm:pt>
    <dgm:pt modelId="{1264CBA3-2DC6-49D7-BE0C-0136B189BA19}" type="sibTrans" cxnId="{7724B1E7-9269-4863-B4CB-1B4F29E77B45}">
      <dgm:prSet/>
      <dgm:spPr/>
      <dgm:t>
        <a:bodyPr/>
        <a:lstStyle/>
        <a:p>
          <a:endParaRPr lang="ru-RU"/>
        </a:p>
      </dgm:t>
    </dgm:pt>
    <dgm:pt modelId="{BD742211-8A24-4630-8B11-8C8889427C10}">
      <dgm:prSet phldrT="[Текст]" custT="1"/>
      <dgm:spPr>
        <a:ln>
          <a:solidFill>
            <a:srgbClr val="7030A0"/>
          </a:solidFill>
        </a:ln>
      </dgm:spPr>
      <dgm:t>
        <a:bodyPr/>
        <a:lstStyle/>
        <a:p>
          <a:pPr algn="ctr"/>
          <a:r>
            <a:rPr lang="uk-UA" sz="2400" b="1" dirty="0">
              <a:solidFill>
                <a:schemeClr val="tx1"/>
              </a:solidFill>
              <a:latin typeface="Georgia" pitchFamily="18" charset="0"/>
            </a:rPr>
            <a:t>Портфоліо</a:t>
          </a:r>
          <a:endParaRPr lang="ru-RU" sz="2400" b="1" dirty="0">
            <a:solidFill>
              <a:schemeClr val="tx1"/>
            </a:solidFill>
            <a:latin typeface="Georgia" pitchFamily="18" charset="0"/>
          </a:endParaRPr>
        </a:p>
      </dgm:t>
    </dgm:pt>
    <dgm:pt modelId="{08A89738-29C7-403D-88AE-2A80E1A4EF50}" type="parTrans" cxnId="{64BFC8F8-47F8-47D7-8325-CBA7A7B26119}">
      <dgm:prSet/>
      <dgm:spPr/>
      <dgm:t>
        <a:bodyPr/>
        <a:lstStyle/>
        <a:p>
          <a:endParaRPr lang="ru-RU"/>
        </a:p>
      </dgm:t>
    </dgm:pt>
    <dgm:pt modelId="{177E6690-958B-4CED-ACCF-70651896CA26}" type="sibTrans" cxnId="{64BFC8F8-47F8-47D7-8325-CBA7A7B26119}">
      <dgm:prSet/>
      <dgm:spPr/>
      <dgm:t>
        <a:bodyPr/>
        <a:lstStyle/>
        <a:p>
          <a:endParaRPr lang="ru-RU"/>
        </a:p>
      </dgm:t>
    </dgm:pt>
    <dgm:pt modelId="{D30C3A47-A9E6-4A85-984A-FD7E68D36E16}" type="pres">
      <dgm:prSet presAssocID="{B13F81AE-8E7A-47FB-AB59-99EA6ADB9230}" presName="Name0" presStyleCnt="0">
        <dgm:presLayoutVars>
          <dgm:dir/>
          <dgm:animLvl val="lvl"/>
          <dgm:resizeHandles val="exact"/>
        </dgm:presLayoutVars>
      </dgm:prSet>
      <dgm:spPr/>
    </dgm:pt>
    <dgm:pt modelId="{48CDF6AE-C4D7-4A65-84BF-92A06AE9B105}" type="pres">
      <dgm:prSet presAssocID="{BD742211-8A24-4630-8B11-8C8889427C10}" presName="boxAndChildren" presStyleCnt="0"/>
      <dgm:spPr/>
    </dgm:pt>
    <dgm:pt modelId="{2A6D98D8-9F42-4F4F-862D-766D0154CCE4}" type="pres">
      <dgm:prSet presAssocID="{BD742211-8A24-4630-8B11-8C8889427C10}" presName="parentTextBox" presStyleLbl="node1" presStyleIdx="0" presStyleCnt="6"/>
      <dgm:spPr/>
    </dgm:pt>
    <dgm:pt modelId="{3EA76989-C743-4DE6-9437-9DB0D4B7A171}" type="pres">
      <dgm:prSet presAssocID="{EAB5578D-8A75-42F2-B7DD-47C4E85D1071}" presName="sp" presStyleCnt="0"/>
      <dgm:spPr/>
    </dgm:pt>
    <dgm:pt modelId="{5F10BC77-B28C-4051-8934-398757416FC0}" type="pres">
      <dgm:prSet presAssocID="{4640B1D5-84FB-4765-B7DF-9F9DEEEED585}" presName="arrowAndChildren" presStyleCnt="0"/>
      <dgm:spPr/>
    </dgm:pt>
    <dgm:pt modelId="{94E78206-4C58-418E-9F72-995FE70B9339}" type="pres">
      <dgm:prSet presAssocID="{4640B1D5-84FB-4765-B7DF-9F9DEEEED585}" presName="parentTextArrow" presStyleLbl="node1" presStyleIdx="1" presStyleCnt="6"/>
      <dgm:spPr/>
    </dgm:pt>
    <dgm:pt modelId="{0279441F-E554-43A0-A7D2-7566656DCC1C}" type="pres">
      <dgm:prSet presAssocID="{82AF4E7B-DC6F-4725-95E9-BA70DA9810B3}" presName="sp" presStyleCnt="0"/>
      <dgm:spPr/>
    </dgm:pt>
    <dgm:pt modelId="{87F57CE8-7F45-4646-8E02-41F15E7AFBB0}" type="pres">
      <dgm:prSet presAssocID="{A6942E0E-3584-4E99-84DF-0E71B05338F2}" presName="arrowAndChildren" presStyleCnt="0"/>
      <dgm:spPr/>
    </dgm:pt>
    <dgm:pt modelId="{26E39D6B-B12D-492C-86D3-128634EDBC41}" type="pres">
      <dgm:prSet presAssocID="{A6942E0E-3584-4E99-84DF-0E71B05338F2}" presName="parentTextArrow" presStyleLbl="node1" presStyleIdx="2" presStyleCnt="6"/>
      <dgm:spPr/>
    </dgm:pt>
    <dgm:pt modelId="{1384BB44-98A5-41A4-9F10-BDC32ADDD91C}" type="pres">
      <dgm:prSet presAssocID="{1264CBA3-2DC6-49D7-BE0C-0136B189BA19}" presName="sp" presStyleCnt="0"/>
      <dgm:spPr/>
    </dgm:pt>
    <dgm:pt modelId="{49F0A4E7-4FD1-4EAA-86F6-9A86327276A8}" type="pres">
      <dgm:prSet presAssocID="{8B4D2EE0-6020-4D91-A6FA-5BE553568A36}" presName="arrowAndChildren" presStyleCnt="0"/>
      <dgm:spPr/>
    </dgm:pt>
    <dgm:pt modelId="{0C3BFA9F-2E24-418A-AF34-0C3E2B29E039}" type="pres">
      <dgm:prSet presAssocID="{8B4D2EE0-6020-4D91-A6FA-5BE553568A36}" presName="parentTextArrow" presStyleLbl="node1" presStyleIdx="3" presStyleCnt="6"/>
      <dgm:spPr/>
    </dgm:pt>
    <dgm:pt modelId="{24CF791F-1355-4AFD-8E2F-4EE4558FC487}" type="pres">
      <dgm:prSet presAssocID="{9F52533B-2D35-4C93-B30B-13CE33BA4237}" presName="sp" presStyleCnt="0"/>
      <dgm:spPr/>
    </dgm:pt>
    <dgm:pt modelId="{C97BD85E-BDC6-4EDE-8225-CE6729F1C339}" type="pres">
      <dgm:prSet presAssocID="{AF89E45B-570F-401A-96EA-AE73E623A213}" presName="arrowAndChildren" presStyleCnt="0"/>
      <dgm:spPr/>
    </dgm:pt>
    <dgm:pt modelId="{685554B5-0377-4639-BD4C-EC10A8B3B8E9}" type="pres">
      <dgm:prSet presAssocID="{AF89E45B-570F-401A-96EA-AE73E623A213}" presName="parentTextArrow" presStyleLbl="node1" presStyleIdx="4" presStyleCnt="6"/>
      <dgm:spPr/>
    </dgm:pt>
    <dgm:pt modelId="{83A8AE87-71DA-4FF7-B9B4-0BCACBF34680}" type="pres">
      <dgm:prSet presAssocID="{C3C8A79F-AFFA-4A7E-BE9E-20E5CD11571D}" presName="sp" presStyleCnt="0"/>
      <dgm:spPr/>
    </dgm:pt>
    <dgm:pt modelId="{4B8352C5-7332-478F-AC18-790BBD6C3A49}" type="pres">
      <dgm:prSet presAssocID="{3D39D756-FD3B-4F64-AF85-18909D358507}" presName="arrowAndChildren" presStyleCnt="0"/>
      <dgm:spPr/>
    </dgm:pt>
    <dgm:pt modelId="{D6D1DC1D-107C-42FF-8007-AE8CC4C7A0FD}" type="pres">
      <dgm:prSet presAssocID="{3D39D756-FD3B-4F64-AF85-18909D358507}" presName="parentTextArrow" presStyleLbl="node1" presStyleIdx="5" presStyleCnt="6"/>
      <dgm:spPr/>
    </dgm:pt>
  </dgm:ptLst>
  <dgm:cxnLst>
    <dgm:cxn modelId="{FCF36D08-A833-4C45-8696-7C07A1087410}" srcId="{B13F81AE-8E7A-47FB-AB59-99EA6ADB9230}" destId="{3D39D756-FD3B-4F64-AF85-18909D358507}" srcOrd="0" destOrd="0" parTransId="{2E05F6B2-15E7-4B3B-9839-ADB9CF6754C2}" sibTransId="{C3C8A79F-AFFA-4A7E-BE9E-20E5CD11571D}"/>
    <dgm:cxn modelId="{70780318-787C-4D8C-A6A4-B657CF240374}" type="presOf" srcId="{AF89E45B-570F-401A-96EA-AE73E623A213}" destId="{685554B5-0377-4639-BD4C-EC10A8B3B8E9}" srcOrd="0" destOrd="0" presId="urn:microsoft.com/office/officeart/2005/8/layout/process4"/>
    <dgm:cxn modelId="{A0580C3B-FD5D-4F92-AF57-3D346F1DD07A}" type="presOf" srcId="{4640B1D5-84FB-4765-B7DF-9F9DEEEED585}" destId="{94E78206-4C58-418E-9F72-995FE70B9339}" srcOrd="0" destOrd="0" presId="urn:microsoft.com/office/officeart/2005/8/layout/process4"/>
    <dgm:cxn modelId="{FF56236E-2378-4708-83A6-9919A1744B6A}" type="presOf" srcId="{B13F81AE-8E7A-47FB-AB59-99EA6ADB9230}" destId="{D30C3A47-A9E6-4A85-984A-FD7E68D36E16}" srcOrd="0" destOrd="0" presId="urn:microsoft.com/office/officeart/2005/8/layout/process4"/>
    <dgm:cxn modelId="{66D0D56E-6D49-4243-ACB6-881EDC3A084E}" type="presOf" srcId="{A6942E0E-3584-4E99-84DF-0E71B05338F2}" destId="{26E39D6B-B12D-492C-86D3-128634EDBC41}" srcOrd="0" destOrd="0" presId="urn:microsoft.com/office/officeart/2005/8/layout/process4"/>
    <dgm:cxn modelId="{EEDF5177-3C08-4A03-BF61-4C49A29E6672}" srcId="{B13F81AE-8E7A-47FB-AB59-99EA6ADB9230}" destId="{4640B1D5-84FB-4765-B7DF-9F9DEEEED585}" srcOrd="4" destOrd="0" parTransId="{44A0F71F-06DF-4DCB-B42B-A888ECEAE3B2}" sibTransId="{EAB5578D-8A75-42F2-B7DD-47C4E85D1071}"/>
    <dgm:cxn modelId="{2F6E5477-D27F-4CAA-9EC7-A28232FC8C2C}" type="presOf" srcId="{BD742211-8A24-4630-8B11-8C8889427C10}" destId="{2A6D98D8-9F42-4F4F-862D-766D0154CCE4}" srcOrd="0" destOrd="0" presId="urn:microsoft.com/office/officeart/2005/8/layout/process4"/>
    <dgm:cxn modelId="{2D346C58-539A-4F0F-8724-6C3EE8C35E5F}" srcId="{B13F81AE-8E7A-47FB-AB59-99EA6ADB9230}" destId="{A6942E0E-3584-4E99-84DF-0E71B05338F2}" srcOrd="3" destOrd="0" parTransId="{F3CDE9D0-5DFF-4F32-BEE7-0FDD079DDCE2}" sibTransId="{82AF4E7B-DC6F-4725-95E9-BA70DA9810B3}"/>
    <dgm:cxn modelId="{3ACA1684-8597-4CF3-AC62-1CF3D49F8DAF}" type="presOf" srcId="{3D39D756-FD3B-4F64-AF85-18909D358507}" destId="{D6D1DC1D-107C-42FF-8007-AE8CC4C7A0FD}" srcOrd="0" destOrd="0" presId="urn:microsoft.com/office/officeart/2005/8/layout/process4"/>
    <dgm:cxn modelId="{BF1FEEB7-23BC-4062-83C3-C114DE2C0AE5}" srcId="{B13F81AE-8E7A-47FB-AB59-99EA6ADB9230}" destId="{AF89E45B-570F-401A-96EA-AE73E623A213}" srcOrd="1" destOrd="0" parTransId="{8D11F9C5-378A-4B77-9F0E-2A6BD49C5CE3}" sibTransId="{9F52533B-2D35-4C93-B30B-13CE33BA4237}"/>
    <dgm:cxn modelId="{E4C3CFC8-362C-4C50-9709-06CFFF15A837}" type="presOf" srcId="{8B4D2EE0-6020-4D91-A6FA-5BE553568A36}" destId="{0C3BFA9F-2E24-418A-AF34-0C3E2B29E039}" srcOrd="0" destOrd="0" presId="urn:microsoft.com/office/officeart/2005/8/layout/process4"/>
    <dgm:cxn modelId="{7724B1E7-9269-4863-B4CB-1B4F29E77B45}" srcId="{B13F81AE-8E7A-47FB-AB59-99EA6ADB9230}" destId="{8B4D2EE0-6020-4D91-A6FA-5BE553568A36}" srcOrd="2" destOrd="0" parTransId="{C66D00B7-2766-43A9-98B9-EA1C65696905}" sibTransId="{1264CBA3-2DC6-49D7-BE0C-0136B189BA19}"/>
    <dgm:cxn modelId="{64BFC8F8-47F8-47D7-8325-CBA7A7B26119}" srcId="{B13F81AE-8E7A-47FB-AB59-99EA6ADB9230}" destId="{BD742211-8A24-4630-8B11-8C8889427C10}" srcOrd="5" destOrd="0" parTransId="{08A89738-29C7-403D-88AE-2A80E1A4EF50}" sibTransId="{177E6690-958B-4CED-ACCF-70651896CA26}"/>
    <dgm:cxn modelId="{5497ECC9-9499-41FF-BA3D-66C38B138DF1}" type="presParOf" srcId="{D30C3A47-A9E6-4A85-984A-FD7E68D36E16}" destId="{48CDF6AE-C4D7-4A65-84BF-92A06AE9B105}" srcOrd="0" destOrd="0" presId="urn:microsoft.com/office/officeart/2005/8/layout/process4"/>
    <dgm:cxn modelId="{97F53BA5-BCD4-40C1-9EAE-E622A3EF6A8E}" type="presParOf" srcId="{48CDF6AE-C4D7-4A65-84BF-92A06AE9B105}" destId="{2A6D98D8-9F42-4F4F-862D-766D0154CCE4}" srcOrd="0" destOrd="0" presId="urn:microsoft.com/office/officeart/2005/8/layout/process4"/>
    <dgm:cxn modelId="{D065482D-4EB5-4C01-A54B-6AF81085834C}" type="presParOf" srcId="{D30C3A47-A9E6-4A85-984A-FD7E68D36E16}" destId="{3EA76989-C743-4DE6-9437-9DB0D4B7A171}" srcOrd="1" destOrd="0" presId="urn:microsoft.com/office/officeart/2005/8/layout/process4"/>
    <dgm:cxn modelId="{CF7E405B-D2F4-4EA6-91FA-1E6C7A8E31D2}" type="presParOf" srcId="{D30C3A47-A9E6-4A85-984A-FD7E68D36E16}" destId="{5F10BC77-B28C-4051-8934-398757416FC0}" srcOrd="2" destOrd="0" presId="urn:microsoft.com/office/officeart/2005/8/layout/process4"/>
    <dgm:cxn modelId="{67611D38-74AC-4AAE-88BF-D6EB1B58A65B}" type="presParOf" srcId="{5F10BC77-B28C-4051-8934-398757416FC0}" destId="{94E78206-4C58-418E-9F72-995FE70B9339}" srcOrd="0" destOrd="0" presId="urn:microsoft.com/office/officeart/2005/8/layout/process4"/>
    <dgm:cxn modelId="{0E481838-F9EC-4053-BCE7-9794E6B5E1E9}" type="presParOf" srcId="{D30C3A47-A9E6-4A85-984A-FD7E68D36E16}" destId="{0279441F-E554-43A0-A7D2-7566656DCC1C}" srcOrd="3" destOrd="0" presId="urn:microsoft.com/office/officeart/2005/8/layout/process4"/>
    <dgm:cxn modelId="{013BA872-7159-4A2C-9609-A85B8A32570E}" type="presParOf" srcId="{D30C3A47-A9E6-4A85-984A-FD7E68D36E16}" destId="{87F57CE8-7F45-4646-8E02-41F15E7AFBB0}" srcOrd="4" destOrd="0" presId="urn:microsoft.com/office/officeart/2005/8/layout/process4"/>
    <dgm:cxn modelId="{D976067A-731B-4630-A1C8-9D2014025E0F}" type="presParOf" srcId="{87F57CE8-7F45-4646-8E02-41F15E7AFBB0}" destId="{26E39D6B-B12D-492C-86D3-128634EDBC41}" srcOrd="0" destOrd="0" presId="urn:microsoft.com/office/officeart/2005/8/layout/process4"/>
    <dgm:cxn modelId="{2881DDF1-2238-4C14-B462-102847352225}" type="presParOf" srcId="{D30C3A47-A9E6-4A85-984A-FD7E68D36E16}" destId="{1384BB44-98A5-41A4-9F10-BDC32ADDD91C}" srcOrd="5" destOrd="0" presId="urn:microsoft.com/office/officeart/2005/8/layout/process4"/>
    <dgm:cxn modelId="{95F18DF0-37A5-4F1B-A5E1-C2AA8A8EDD47}" type="presParOf" srcId="{D30C3A47-A9E6-4A85-984A-FD7E68D36E16}" destId="{49F0A4E7-4FD1-4EAA-86F6-9A86327276A8}" srcOrd="6" destOrd="0" presId="urn:microsoft.com/office/officeart/2005/8/layout/process4"/>
    <dgm:cxn modelId="{E63D20D5-55A5-4F43-B798-56939372EEE1}" type="presParOf" srcId="{49F0A4E7-4FD1-4EAA-86F6-9A86327276A8}" destId="{0C3BFA9F-2E24-418A-AF34-0C3E2B29E039}" srcOrd="0" destOrd="0" presId="urn:microsoft.com/office/officeart/2005/8/layout/process4"/>
    <dgm:cxn modelId="{EFF77DF4-4008-4BC9-9A42-3AE6A6F9FBCF}" type="presParOf" srcId="{D30C3A47-A9E6-4A85-984A-FD7E68D36E16}" destId="{24CF791F-1355-4AFD-8E2F-4EE4558FC487}" srcOrd="7" destOrd="0" presId="urn:microsoft.com/office/officeart/2005/8/layout/process4"/>
    <dgm:cxn modelId="{68700E53-13E6-42A7-B4B8-3A8965A892CF}" type="presParOf" srcId="{D30C3A47-A9E6-4A85-984A-FD7E68D36E16}" destId="{C97BD85E-BDC6-4EDE-8225-CE6729F1C339}" srcOrd="8" destOrd="0" presId="urn:microsoft.com/office/officeart/2005/8/layout/process4"/>
    <dgm:cxn modelId="{66D7DB7A-1DA2-4268-84FC-D5E41CFAEDAD}" type="presParOf" srcId="{C97BD85E-BDC6-4EDE-8225-CE6729F1C339}" destId="{685554B5-0377-4639-BD4C-EC10A8B3B8E9}" srcOrd="0" destOrd="0" presId="urn:microsoft.com/office/officeart/2005/8/layout/process4"/>
    <dgm:cxn modelId="{6890A7D6-7EA5-4590-996E-C8D05662622A}" type="presParOf" srcId="{D30C3A47-A9E6-4A85-984A-FD7E68D36E16}" destId="{83A8AE87-71DA-4FF7-B9B4-0BCACBF34680}" srcOrd="9" destOrd="0" presId="urn:microsoft.com/office/officeart/2005/8/layout/process4"/>
    <dgm:cxn modelId="{3EEADD95-DCB6-46E2-95DB-FF9A57E52631}" type="presParOf" srcId="{D30C3A47-A9E6-4A85-984A-FD7E68D36E16}" destId="{4B8352C5-7332-478F-AC18-790BBD6C3A49}" srcOrd="10" destOrd="0" presId="urn:microsoft.com/office/officeart/2005/8/layout/process4"/>
    <dgm:cxn modelId="{CD596256-C09B-450D-8D3E-CD510357CB76}" type="presParOf" srcId="{4B8352C5-7332-478F-AC18-790BBD6C3A49}" destId="{D6D1DC1D-107C-42FF-8007-AE8CC4C7A0F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6043C0-A9A6-40E7-8CB0-C824C8C80318}" type="doc">
      <dgm:prSet loTypeId="urn:microsoft.com/office/officeart/2005/8/layout/default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uk-UA"/>
        </a:p>
      </dgm:t>
    </dgm:pt>
    <dgm:pt modelId="{52C07EA6-978E-45E8-9072-174511A3EDA1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дослідницькі</a:t>
          </a:r>
        </a:p>
      </dgm:t>
    </dgm:pt>
    <dgm:pt modelId="{ACEA1618-9DE5-41D1-98F7-89A3CC602C1E}" type="parTrans" cxnId="{28639171-5749-41AE-8E5D-F4320A18CDC3}">
      <dgm:prSet/>
      <dgm:spPr/>
      <dgm:t>
        <a:bodyPr/>
        <a:lstStyle/>
        <a:p>
          <a:endParaRPr lang="uk-UA"/>
        </a:p>
      </dgm:t>
    </dgm:pt>
    <dgm:pt modelId="{6ECBD8D5-9BED-4CAF-B078-1DD82926081A}" type="sibTrans" cxnId="{28639171-5749-41AE-8E5D-F4320A18CDC3}">
      <dgm:prSet/>
      <dgm:spPr/>
      <dgm:t>
        <a:bodyPr/>
        <a:lstStyle/>
        <a:p>
          <a:endParaRPr lang="uk-UA"/>
        </a:p>
      </dgm:t>
    </dgm:pt>
    <dgm:pt modelId="{42C4299F-2F0C-4F29-B2C2-AEE6639D4B83}">
      <dgm:prSet phldrT="[Текст]"/>
      <dgm:spPr/>
      <dgm:t>
        <a:bodyPr/>
        <a:lstStyle/>
        <a:p>
          <a:r>
            <a:rPr lang="uk-UA" b="1" i="0" baseline="0">
              <a:solidFill>
                <a:schemeClr val="tx1"/>
              </a:solidFill>
              <a:latin typeface="Georgia" pitchFamily="18" charset="0"/>
            </a:rPr>
            <a:t>інформаційні</a:t>
          </a:r>
          <a:endParaRPr lang="uk-UA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5A053FA3-B2C1-457E-B2D4-0A5CC14B7D71}" type="parTrans" cxnId="{DE3C1299-3A8F-4DE0-943B-925053796E54}">
      <dgm:prSet/>
      <dgm:spPr/>
      <dgm:t>
        <a:bodyPr/>
        <a:lstStyle/>
        <a:p>
          <a:endParaRPr lang="uk-UA"/>
        </a:p>
      </dgm:t>
    </dgm:pt>
    <dgm:pt modelId="{4952C41D-60E6-40F6-9369-1FDBB6C40F57}" type="sibTrans" cxnId="{DE3C1299-3A8F-4DE0-943B-925053796E54}">
      <dgm:prSet/>
      <dgm:spPr/>
      <dgm:t>
        <a:bodyPr/>
        <a:lstStyle/>
        <a:p>
          <a:endParaRPr lang="uk-UA"/>
        </a:p>
      </dgm:t>
    </dgm:pt>
    <dgm:pt modelId="{7DB2CA1B-C151-402C-9042-C095E40DFCC6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творчі</a:t>
          </a:r>
        </a:p>
      </dgm:t>
    </dgm:pt>
    <dgm:pt modelId="{C2C0E9F4-BAF2-42D7-9775-4648B6113F05}" type="parTrans" cxnId="{219957F9-AB93-427A-9B7D-F57B03F57777}">
      <dgm:prSet/>
      <dgm:spPr/>
      <dgm:t>
        <a:bodyPr/>
        <a:lstStyle/>
        <a:p>
          <a:endParaRPr lang="uk-UA"/>
        </a:p>
      </dgm:t>
    </dgm:pt>
    <dgm:pt modelId="{68F5D3E2-BA30-4272-A04E-5B201B9C1CC6}" type="sibTrans" cxnId="{219957F9-AB93-427A-9B7D-F57B03F57777}">
      <dgm:prSet/>
      <dgm:spPr/>
      <dgm:t>
        <a:bodyPr/>
        <a:lstStyle/>
        <a:p>
          <a:endParaRPr lang="uk-UA"/>
        </a:p>
      </dgm:t>
    </dgm:pt>
    <dgm:pt modelId="{E24ABD4F-B4AE-4B32-B5E3-F8F46753CB1C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ігрові</a:t>
          </a:r>
        </a:p>
      </dgm:t>
    </dgm:pt>
    <dgm:pt modelId="{D5B4BD73-6CFC-455D-ABF4-5E61CCED927E}" type="parTrans" cxnId="{EF0E9478-CA16-4273-AEC0-8FFC43E8A549}">
      <dgm:prSet/>
      <dgm:spPr/>
      <dgm:t>
        <a:bodyPr/>
        <a:lstStyle/>
        <a:p>
          <a:endParaRPr lang="uk-UA"/>
        </a:p>
      </dgm:t>
    </dgm:pt>
    <dgm:pt modelId="{90C7847F-67DD-4E99-89AE-558EF29787E5}" type="sibTrans" cxnId="{EF0E9478-CA16-4273-AEC0-8FFC43E8A549}">
      <dgm:prSet/>
      <dgm:spPr/>
      <dgm:t>
        <a:bodyPr/>
        <a:lstStyle/>
        <a:p>
          <a:endParaRPr lang="uk-UA"/>
        </a:p>
      </dgm:t>
    </dgm:pt>
    <dgm:pt modelId="{710539B7-E41C-4589-A493-C2F1572883EF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практико-орієнтовані</a:t>
          </a:r>
        </a:p>
      </dgm:t>
    </dgm:pt>
    <dgm:pt modelId="{623577A8-92EE-4560-A0EC-1CB742AB627D}" type="parTrans" cxnId="{6874D243-0FBC-4B62-A0E4-6264E2F7976B}">
      <dgm:prSet/>
      <dgm:spPr/>
      <dgm:t>
        <a:bodyPr/>
        <a:lstStyle/>
        <a:p>
          <a:endParaRPr lang="uk-UA"/>
        </a:p>
      </dgm:t>
    </dgm:pt>
    <dgm:pt modelId="{B12CFB33-A46A-4BFA-A386-A977E39175AE}" type="sibTrans" cxnId="{6874D243-0FBC-4B62-A0E4-6264E2F7976B}">
      <dgm:prSet/>
      <dgm:spPr/>
      <dgm:t>
        <a:bodyPr/>
        <a:lstStyle/>
        <a:p>
          <a:endParaRPr lang="uk-UA"/>
        </a:p>
      </dgm:t>
    </dgm:pt>
    <dgm:pt modelId="{F2DF30F5-122E-40B9-BCF0-7BF511DF6DB8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ознайомчо-орієнтовані</a:t>
          </a:r>
        </a:p>
      </dgm:t>
    </dgm:pt>
    <dgm:pt modelId="{DD57CBC3-1E4B-45F8-9E91-336AC4AA2741}" type="parTrans" cxnId="{F0B347F6-50D8-43DC-9820-4D5F7D643319}">
      <dgm:prSet/>
      <dgm:spPr/>
      <dgm:t>
        <a:bodyPr/>
        <a:lstStyle/>
        <a:p>
          <a:endParaRPr lang="uk-UA"/>
        </a:p>
      </dgm:t>
    </dgm:pt>
    <dgm:pt modelId="{1E0AC2AE-9F22-4B24-ABD0-FDC43E89B961}" type="sibTrans" cxnId="{F0B347F6-50D8-43DC-9820-4D5F7D643319}">
      <dgm:prSet/>
      <dgm:spPr/>
      <dgm:t>
        <a:bodyPr/>
        <a:lstStyle/>
        <a:p>
          <a:endParaRPr lang="uk-UA"/>
        </a:p>
      </dgm:t>
    </dgm:pt>
    <dgm:pt modelId="{7513EA3E-9FFD-4CF1-BEAF-434C011B27B7}" type="pres">
      <dgm:prSet presAssocID="{736043C0-A9A6-40E7-8CB0-C824C8C80318}" presName="diagram" presStyleCnt="0">
        <dgm:presLayoutVars>
          <dgm:dir/>
          <dgm:resizeHandles val="exact"/>
        </dgm:presLayoutVars>
      </dgm:prSet>
      <dgm:spPr/>
    </dgm:pt>
    <dgm:pt modelId="{3C148E79-891A-45B0-AD94-7D9A8E718A3A}" type="pres">
      <dgm:prSet presAssocID="{52C07EA6-978E-45E8-9072-174511A3EDA1}" presName="node" presStyleLbl="node1" presStyleIdx="0" presStyleCnt="6" custLinFactNeighborX="1666" custLinFactNeighborY="-3138">
        <dgm:presLayoutVars>
          <dgm:bulletEnabled val="1"/>
        </dgm:presLayoutVars>
      </dgm:prSet>
      <dgm:spPr/>
    </dgm:pt>
    <dgm:pt modelId="{B7BF72A1-CD15-4050-8264-D5CA9710DDE8}" type="pres">
      <dgm:prSet presAssocID="{6ECBD8D5-9BED-4CAF-B078-1DD82926081A}" presName="sibTrans" presStyleCnt="0"/>
      <dgm:spPr/>
    </dgm:pt>
    <dgm:pt modelId="{D85BC566-D95F-4305-B1D2-35FD5BC71D4E}" type="pres">
      <dgm:prSet presAssocID="{42C4299F-2F0C-4F29-B2C2-AEE6639D4B83}" presName="node" presStyleLbl="node1" presStyleIdx="1" presStyleCnt="6">
        <dgm:presLayoutVars>
          <dgm:bulletEnabled val="1"/>
        </dgm:presLayoutVars>
      </dgm:prSet>
      <dgm:spPr/>
    </dgm:pt>
    <dgm:pt modelId="{07977046-F6DF-4939-9198-8DB31A72A2D0}" type="pres">
      <dgm:prSet presAssocID="{4952C41D-60E6-40F6-9369-1FDBB6C40F57}" presName="sibTrans" presStyleCnt="0"/>
      <dgm:spPr/>
    </dgm:pt>
    <dgm:pt modelId="{3C205130-B231-48D7-8FF4-E42BE240C500}" type="pres">
      <dgm:prSet presAssocID="{7DB2CA1B-C151-402C-9042-C095E40DFCC6}" presName="node" presStyleLbl="node1" presStyleIdx="2" presStyleCnt="6">
        <dgm:presLayoutVars>
          <dgm:bulletEnabled val="1"/>
        </dgm:presLayoutVars>
      </dgm:prSet>
      <dgm:spPr/>
    </dgm:pt>
    <dgm:pt modelId="{616017BC-8019-429B-921D-24E55B09F8CE}" type="pres">
      <dgm:prSet presAssocID="{68F5D3E2-BA30-4272-A04E-5B201B9C1CC6}" presName="sibTrans" presStyleCnt="0"/>
      <dgm:spPr/>
    </dgm:pt>
    <dgm:pt modelId="{EA0149BD-7CD1-49E8-9452-A296527CE334}" type="pres">
      <dgm:prSet presAssocID="{E24ABD4F-B4AE-4B32-B5E3-F8F46753CB1C}" presName="node" presStyleLbl="node1" presStyleIdx="3" presStyleCnt="6">
        <dgm:presLayoutVars>
          <dgm:bulletEnabled val="1"/>
        </dgm:presLayoutVars>
      </dgm:prSet>
      <dgm:spPr/>
    </dgm:pt>
    <dgm:pt modelId="{F270B88A-BFBA-443E-A7B3-54B80B0FCB2A}" type="pres">
      <dgm:prSet presAssocID="{90C7847F-67DD-4E99-89AE-558EF29787E5}" presName="sibTrans" presStyleCnt="0"/>
      <dgm:spPr/>
    </dgm:pt>
    <dgm:pt modelId="{D26A2F67-2D4C-4F18-8D72-B2AB875189A2}" type="pres">
      <dgm:prSet presAssocID="{710539B7-E41C-4589-A493-C2F1572883EF}" presName="node" presStyleLbl="node1" presStyleIdx="4" presStyleCnt="6">
        <dgm:presLayoutVars>
          <dgm:bulletEnabled val="1"/>
        </dgm:presLayoutVars>
      </dgm:prSet>
      <dgm:spPr/>
    </dgm:pt>
    <dgm:pt modelId="{30F441B9-F363-41DC-A80B-076607AC23B9}" type="pres">
      <dgm:prSet presAssocID="{B12CFB33-A46A-4BFA-A386-A977E39175AE}" presName="sibTrans" presStyleCnt="0"/>
      <dgm:spPr/>
    </dgm:pt>
    <dgm:pt modelId="{E12F210B-08EE-462C-B299-207C071C755E}" type="pres">
      <dgm:prSet presAssocID="{F2DF30F5-122E-40B9-BCF0-7BF511DF6DB8}" presName="node" presStyleLbl="node1" presStyleIdx="5" presStyleCnt="6">
        <dgm:presLayoutVars>
          <dgm:bulletEnabled val="1"/>
        </dgm:presLayoutVars>
      </dgm:prSet>
      <dgm:spPr/>
    </dgm:pt>
  </dgm:ptLst>
  <dgm:cxnLst>
    <dgm:cxn modelId="{A842D32D-4F1B-4239-BCF8-663077C12B0B}" type="presOf" srcId="{E24ABD4F-B4AE-4B32-B5E3-F8F46753CB1C}" destId="{EA0149BD-7CD1-49E8-9452-A296527CE334}" srcOrd="0" destOrd="0" presId="urn:microsoft.com/office/officeart/2005/8/layout/default"/>
    <dgm:cxn modelId="{1DA6A62F-F695-42B0-9273-23DFE77F50CA}" type="presOf" srcId="{710539B7-E41C-4589-A493-C2F1572883EF}" destId="{D26A2F67-2D4C-4F18-8D72-B2AB875189A2}" srcOrd="0" destOrd="0" presId="urn:microsoft.com/office/officeart/2005/8/layout/default"/>
    <dgm:cxn modelId="{6874D243-0FBC-4B62-A0E4-6264E2F7976B}" srcId="{736043C0-A9A6-40E7-8CB0-C824C8C80318}" destId="{710539B7-E41C-4589-A493-C2F1572883EF}" srcOrd="4" destOrd="0" parTransId="{623577A8-92EE-4560-A0EC-1CB742AB627D}" sibTransId="{B12CFB33-A46A-4BFA-A386-A977E39175AE}"/>
    <dgm:cxn modelId="{28639171-5749-41AE-8E5D-F4320A18CDC3}" srcId="{736043C0-A9A6-40E7-8CB0-C824C8C80318}" destId="{52C07EA6-978E-45E8-9072-174511A3EDA1}" srcOrd="0" destOrd="0" parTransId="{ACEA1618-9DE5-41D1-98F7-89A3CC602C1E}" sibTransId="{6ECBD8D5-9BED-4CAF-B078-1DD82926081A}"/>
    <dgm:cxn modelId="{EF0E9478-CA16-4273-AEC0-8FFC43E8A549}" srcId="{736043C0-A9A6-40E7-8CB0-C824C8C80318}" destId="{E24ABD4F-B4AE-4B32-B5E3-F8F46753CB1C}" srcOrd="3" destOrd="0" parTransId="{D5B4BD73-6CFC-455D-ABF4-5E61CCED927E}" sibTransId="{90C7847F-67DD-4E99-89AE-558EF29787E5}"/>
    <dgm:cxn modelId="{DCBE467F-CBD2-46C1-89D3-DF73527EDF47}" type="presOf" srcId="{52C07EA6-978E-45E8-9072-174511A3EDA1}" destId="{3C148E79-891A-45B0-AD94-7D9A8E718A3A}" srcOrd="0" destOrd="0" presId="urn:microsoft.com/office/officeart/2005/8/layout/default"/>
    <dgm:cxn modelId="{DE3C1299-3A8F-4DE0-943B-925053796E54}" srcId="{736043C0-A9A6-40E7-8CB0-C824C8C80318}" destId="{42C4299F-2F0C-4F29-B2C2-AEE6639D4B83}" srcOrd="1" destOrd="0" parTransId="{5A053FA3-B2C1-457E-B2D4-0A5CC14B7D71}" sibTransId="{4952C41D-60E6-40F6-9369-1FDBB6C40F57}"/>
    <dgm:cxn modelId="{E67BE79C-4AEF-4E62-94DE-A6698F4C7E35}" type="presOf" srcId="{736043C0-A9A6-40E7-8CB0-C824C8C80318}" destId="{7513EA3E-9FFD-4CF1-BEAF-434C011B27B7}" srcOrd="0" destOrd="0" presId="urn:microsoft.com/office/officeart/2005/8/layout/default"/>
    <dgm:cxn modelId="{F4A383B0-5546-4301-8109-8357912693AE}" type="presOf" srcId="{42C4299F-2F0C-4F29-B2C2-AEE6639D4B83}" destId="{D85BC566-D95F-4305-B1D2-35FD5BC71D4E}" srcOrd="0" destOrd="0" presId="urn:microsoft.com/office/officeart/2005/8/layout/default"/>
    <dgm:cxn modelId="{2C4D1ED2-C630-4980-B5BB-5E0B747AB824}" type="presOf" srcId="{7DB2CA1B-C151-402C-9042-C095E40DFCC6}" destId="{3C205130-B231-48D7-8FF4-E42BE240C500}" srcOrd="0" destOrd="0" presId="urn:microsoft.com/office/officeart/2005/8/layout/default"/>
    <dgm:cxn modelId="{F0B347F6-50D8-43DC-9820-4D5F7D643319}" srcId="{736043C0-A9A6-40E7-8CB0-C824C8C80318}" destId="{F2DF30F5-122E-40B9-BCF0-7BF511DF6DB8}" srcOrd="5" destOrd="0" parTransId="{DD57CBC3-1E4B-45F8-9E91-336AC4AA2741}" sibTransId="{1E0AC2AE-9F22-4B24-ABD0-FDC43E89B961}"/>
    <dgm:cxn modelId="{E52EF4F6-FB3D-44E5-A4D3-45BA5E687C2C}" type="presOf" srcId="{F2DF30F5-122E-40B9-BCF0-7BF511DF6DB8}" destId="{E12F210B-08EE-462C-B299-207C071C755E}" srcOrd="0" destOrd="0" presId="urn:microsoft.com/office/officeart/2005/8/layout/default"/>
    <dgm:cxn modelId="{219957F9-AB93-427A-9B7D-F57B03F57777}" srcId="{736043C0-A9A6-40E7-8CB0-C824C8C80318}" destId="{7DB2CA1B-C151-402C-9042-C095E40DFCC6}" srcOrd="2" destOrd="0" parTransId="{C2C0E9F4-BAF2-42D7-9775-4648B6113F05}" sibTransId="{68F5D3E2-BA30-4272-A04E-5B201B9C1CC6}"/>
    <dgm:cxn modelId="{2134F5CA-1C95-48FC-AD6C-F14C5D3E00D1}" type="presParOf" srcId="{7513EA3E-9FFD-4CF1-BEAF-434C011B27B7}" destId="{3C148E79-891A-45B0-AD94-7D9A8E718A3A}" srcOrd="0" destOrd="0" presId="urn:microsoft.com/office/officeart/2005/8/layout/default"/>
    <dgm:cxn modelId="{67D7D85E-BF02-4880-87C3-3B6FB41F19DA}" type="presParOf" srcId="{7513EA3E-9FFD-4CF1-BEAF-434C011B27B7}" destId="{B7BF72A1-CD15-4050-8264-D5CA9710DDE8}" srcOrd="1" destOrd="0" presId="urn:microsoft.com/office/officeart/2005/8/layout/default"/>
    <dgm:cxn modelId="{FB31589E-96EF-4C92-9C42-227EF16B07A3}" type="presParOf" srcId="{7513EA3E-9FFD-4CF1-BEAF-434C011B27B7}" destId="{D85BC566-D95F-4305-B1D2-35FD5BC71D4E}" srcOrd="2" destOrd="0" presId="urn:microsoft.com/office/officeart/2005/8/layout/default"/>
    <dgm:cxn modelId="{45CF1310-EDB9-4959-9ECB-BFCEBD97DBF7}" type="presParOf" srcId="{7513EA3E-9FFD-4CF1-BEAF-434C011B27B7}" destId="{07977046-F6DF-4939-9198-8DB31A72A2D0}" srcOrd="3" destOrd="0" presId="urn:microsoft.com/office/officeart/2005/8/layout/default"/>
    <dgm:cxn modelId="{528D2651-2E96-4683-8E06-528589C767E7}" type="presParOf" srcId="{7513EA3E-9FFD-4CF1-BEAF-434C011B27B7}" destId="{3C205130-B231-48D7-8FF4-E42BE240C500}" srcOrd="4" destOrd="0" presId="urn:microsoft.com/office/officeart/2005/8/layout/default"/>
    <dgm:cxn modelId="{06475D0D-9D11-443E-8203-CA8078D91846}" type="presParOf" srcId="{7513EA3E-9FFD-4CF1-BEAF-434C011B27B7}" destId="{616017BC-8019-429B-921D-24E55B09F8CE}" srcOrd="5" destOrd="0" presId="urn:microsoft.com/office/officeart/2005/8/layout/default"/>
    <dgm:cxn modelId="{9F9BDB2E-5CD8-4685-AB2E-A68680D4FCEA}" type="presParOf" srcId="{7513EA3E-9FFD-4CF1-BEAF-434C011B27B7}" destId="{EA0149BD-7CD1-49E8-9452-A296527CE334}" srcOrd="6" destOrd="0" presId="urn:microsoft.com/office/officeart/2005/8/layout/default"/>
    <dgm:cxn modelId="{24CF4F60-868A-40EE-97CF-9675BED9FF6E}" type="presParOf" srcId="{7513EA3E-9FFD-4CF1-BEAF-434C011B27B7}" destId="{F270B88A-BFBA-443E-A7B3-54B80B0FCB2A}" srcOrd="7" destOrd="0" presId="urn:microsoft.com/office/officeart/2005/8/layout/default"/>
    <dgm:cxn modelId="{78ADDEBD-990A-475A-A560-80F98B2595B9}" type="presParOf" srcId="{7513EA3E-9FFD-4CF1-BEAF-434C011B27B7}" destId="{D26A2F67-2D4C-4F18-8D72-B2AB875189A2}" srcOrd="8" destOrd="0" presId="urn:microsoft.com/office/officeart/2005/8/layout/default"/>
    <dgm:cxn modelId="{2B1C908E-7D0E-40A1-A101-297BDFDFFE2B}" type="presParOf" srcId="{7513EA3E-9FFD-4CF1-BEAF-434C011B27B7}" destId="{30F441B9-F363-41DC-A80B-076607AC23B9}" srcOrd="9" destOrd="0" presId="urn:microsoft.com/office/officeart/2005/8/layout/default"/>
    <dgm:cxn modelId="{062840DC-F585-4AEE-9EE4-266B55626728}" type="presParOf" srcId="{7513EA3E-9FFD-4CF1-BEAF-434C011B27B7}" destId="{E12F210B-08EE-462C-B299-207C071C755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43A757-A71B-45D8-AF39-05D006A48013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1049E91-AA70-42AF-BBAD-86B7A7BFAD8F}">
      <dgm:prSet phldrT="[Текст]" custT="1"/>
      <dgm:spPr/>
      <dgm:t>
        <a:bodyPr/>
        <a:lstStyle/>
        <a:p>
          <a:r>
            <a:rPr lang="uk-UA" sz="2800" b="1" i="0" baseline="0" dirty="0" err="1">
              <a:latin typeface="Georgia" pitchFamily="18" charset="0"/>
            </a:rPr>
            <a:t>монопроєкти</a:t>
          </a:r>
          <a:endParaRPr lang="uk-UA" sz="2800" b="1" i="0" baseline="0" dirty="0">
            <a:latin typeface="Georgia" pitchFamily="18" charset="0"/>
          </a:endParaRPr>
        </a:p>
      </dgm:t>
    </dgm:pt>
    <dgm:pt modelId="{F1DB8063-3B27-44C8-A838-C36FB7A16C0F}" type="parTrans" cxnId="{D7316C6B-BD29-4763-A71C-51AAF794A728}">
      <dgm:prSet/>
      <dgm:spPr/>
      <dgm:t>
        <a:bodyPr/>
        <a:lstStyle/>
        <a:p>
          <a:endParaRPr lang="uk-UA"/>
        </a:p>
      </dgm:t>
    </dgm:pt>
    <dgm:pt modelId="{6D5238E4-EB44-4E26-8817-3D584F0BB9FB}" type="sibTrans" cxnId="{D7316C6B-BD29-4763-A71C-51AAF794A728}">
      <dgm:prSet/>
      <dgm:spPr/>
      <dgm:t>
        <a:bodyPr/>
        <a:lstStyle/>
        <a:p>
          <a:endParaRPr lang="uk-UA"/>
        </a:p>
      </dgm:t>
    </dgm:pt>
    <dgm:pt modelId="{25713D29-08FF-4676-8E8B-8272E3ABF448}">
      <dgm:prSet phldrT="[Текст]" custT="1"/>
      <dgm:spPr/>
      <dgm:t>
        <a:bodyPr/>
        <a:lstStyle/>
        <a:p>
          <a:r>
            <a:rPr lang="uk-UA" sz="2800" b="1" i="0" dirty="0">
              <a:latin typeface="Georgia" pitchFamily="18" charset="0"/>
            </a:rPr>
            <a:t>міжпредметні</a:t>
          </a:r>
        </a:p>
      </dgm:t>
    </dgm:pt>
    <dgm:pt modelId="{D2C11617-4618-4F4C-809A-7F61C621601C}" type="parTrans" cxnId="{4AB2A7C1-2A50-4E3B-8FB5-5B7091D9F644}">
      <dgm:prSet/>
      <dgm:spPr/>
      <dgm:t>
        <a:bodyPr/>
        <a:lstStyle/>
        <a:p>
          <a:endParaRPr lang="uk-UA"/>
        </a:p>
      </dgm:t>
    </dgm:pt>
    <dgm:pt modelId="{0B7468A8-F48A-4C3F-908A-5C3F10B0863F}" type="sibTrans" cxnId="{4AB2A7C1-2A50-4E3B-8FB5-5B7091D9F644}">
      <dgm:prSet/>
      <dgm:spPr/>
      <dgm:t>
        <a:bodyPr/>
        <a:lstStyle/>
        <a:p>
          <a:endParaRPr lang="uk-UA"/>
        </a:p>
      </dgm:t>
    </dgm:pt>
    <dgm:pt modelId="{C5A5C09B-ABF4-4DFE-B3E0-3140EC985A7A}" type="pres">
      <dgm:prSet presAssocID="{7143A757-A71B-45D8-AF39-05D006A48013}" presName="Name0" presStyleCnt="0">
        <dgm:presLayoutVars>
          <dgm:dir/>
          <dgm:resizeHandles val="exact"/>
        </dgm:presLayoutVars>
      </dgm:prSet>
      <dgm:spPr/>
    </dgm:pt>
    <dgm:pt modelId="{03292000-D3CE-4429-8004-6D14059067B3}" type="pres">
      <dgm:prSet presAssocID="{21049E91-AA70-42AF-BBAD-86B7A7BFAD8F}" presName="compNode" presStyleCnt="0"/>
      <dgm:spPr/>
    </dgm:pt>
    <dgm:pt modelId="{D710CC77-CB1A-4141-B62E-C41488CAADFD}" type="pres">
      <dgm:prSet presAssocID="{21049E91-AA70-42AF-BBAD-86B7A7BFAD8F}" presName="pictRect" presStyleLbl="nod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B6F0FCB-2562-4B4E-99D4-133CFCE568EE}" type="pres">
      <dgm:prSet presAssocID="{21049E91-AA70-42AF-BBAD-86B7A7BFAD8F}" presName="textRect" presStyleLbl="revTx" presStyleIdx="0" presStyleCnt="2" custScaleY="68697" custLinFactNeighborX="1026" custLinFactNeighborY="20679">
        <dgm:presLayoutVars>
          <dgm:bulletEnabled val="1"/>
        </dgm:presLayoutVars>
      </dgm:prSet>
      <dgm:spPr/>
    </dgm:pt>
    <dgm:pt modelId="{1844FFFE-1219-40EF-A72F-E1C47A99DA9A}" type="pres">
      <dgm:prSet presAssocID="{6D5238E4-EB44-4E26-8817-3D584F0BB9FB}" presName="sibTrans" presStyleLbl="sibTrans2D1" presStyleIdx="0" presStyleCnt="0"/>
      <dgm:spPr/>
    </dgm:pt>
    <dgm:pt modelId="{904A9FBB-A645-4F5C-93C0-C9FD7758BC61}" type="pres">
      <dgm:prSet presAssocID="{25713D29-08FF-4676-8E8B-8272E3ABF448}" presName="compNode" presStyleCnt="0"/>
      <dgm:spPr/>
    </dgm:pt>
    <dgm:pt modelId="{905A5664-DE42-444A-B016-B914CC95C61F}" type="pres">
      <dgm:prSet presAssocID="{25713D29-08FF-4676-8E8B-8272E3ABF448}" presName="pictRect" presStyleLbl="nod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4DB88BC-9384-4B1C-87D4-B29F116FC8A5}" type="pres">
      <dgm:prSet presAssocID="{25713D29-08FF-4676-8E8B-8272E3ABF448}" presName="textRect" presStyleLbl="revTx" presStyleIdx="1" presStyleCnt="2" custScaleY="71043">
        <dgm:presLayoutVars>
          <dgm:bulletEnabled val="1"/>
        </dgm:presLayoutVars>
      </dgm:prSet>
      <dgm:spPr/>
    </dgm:pt>
  </dgm:ptLst>
  <dgm:cxnLst>
    <dgm:cxn modelId="{98B4C725-F53E-4A5C-9E3B-F3181A6A9A12}" type="presOf" srcId="{25713D29-08FF-4676-8E8B-8272E3ABF448}" destId="{A4DB88BC-9384-4B1C-87D4-B29F116FC8A5}" srcOrd="0" destOrd="0" presId="urn:microsoft.com/office/officeart/2005/8/layout/pList1"/>
    <dgm:cxn modelId="{D7316C6B-BD29-4763-A71C-51AAF794A728}" srcId="{7143A757-A71B-45D8-AF39-05D006A48013}" destId="{21049E91-AA70-42AF-BBAD-86B7A7BFAD8F}" srcOrd="0" destOrd="0" parTransId="{F1DB8063-3B27-44C8-A838-C36FB7A16C0F}" sibTransId="{6D5238E4-EB44-4E26-8817-3D584F0BB9FB}"/>
    <dgm:cxn modelId="{40D56085-791E-4401-BCD3-4F4363BD8467}" type="presOf" srcId="{21049E91-AA70-42AF-BBAD-86B7A7BFAD8F}" destId="{6B6F0FCB-2562-4B4E-99D4-133CFCE568EE}" srcOrd="0" destOrd="0" presId="urn:microsoft.com/office/officeart/2005/8/layout/pList1"/>
    <dgm:cxn modelId="{EA421CB2-3446-47F0-8583-D4E3C1338A42}" type="presOf" srcId="{6D5238E4-EB44-4E26-8817-3D584F0BB9FB}" destId="{1844FFFE-1219-40EF-A72F-E1C47A99DA9A}" srcOrd="0" destOrd="0" presId="urn:microsoft.com/office/officeart/2005/8/layout/pList1"/>
    <dgm:cxn modelId="{764D06BF-6B8A-4D2C-B4C5-C627A75C34C9}" type="presOf" srcId="{7143A757-A71B-45D8-AF39-05D006A48013}" destId="{C5A5C09B-ABF4-4DFE-B3E0-3140EC985A7A}" srcOrd="0" destOrd="0" presId="urn:microsoft.com/office/officeart/2005/8/layout/pList1"/>
    <dgm:cxn modelId="{4AB2A7C1-2A50-4E3B-8FB5-5B7091D9F644}" srcId="{7143A757-A71B-45D8-AF39-05D006A48013}" destId="{25713D29-08FF-4676-8E8B-8272E3ABF448}" srcOrd="1" destOrd="0" parTransId="{D2C11617-4618-4F4C-809A-7F61C621601C}" sibTransId="{0B7468A8-F48A-4C3F-908A-5C3F10B0863F}"/>
    <dgm:cxn modelId="{E4DB4D7F-2143-4E10-AF42-D067FD909CE6}" type="presParOf" srcId="{C5A5C09B-ABF4-4DFE-B3E0-3140EC985A7A}" destId="{03292000-D3CE-4429-8004-6D14059067B3}" srcOrd="0" destOrd="0" presId="urn:microsoft.com/office/officeart/2005/8/layout/pList1"/>
    <dgm:cxn modelId="{79B67F1D-2307-4F0E-BD09-464C07427B6E}" type="presParOf" srcId="{03292000-D3CE-4429-8004-6D14059067B3}" destId="{D710CC77-CB1A-4141-B62E-C41488CAADFD}" srcOrd="0" destOrd="0" presId="urn:microsoft.com/office/officeart/2005/8/layout/pList1"/>
    <dgm:cxn modelId="{965B4C8E-27C0-4BD3-A2D4-6B749AB1AC9A}" type="presParOf" srcId="{03292000-D3CE-4429-8004-6D14059067B3}" destId="{6B6F0FCB-2562-4B4E-99D4-133CFCE568EE}" srcOrd="1" destOrd="0" presId="urn:microsoft.com/office/officeart/2005/8/layout/pList1"/>
    <dgm:cxn modelId="{07677966-963B-4F08-A579-E3988D475786}" type="presParOf" srcId="{C5A5C09B-ABF4-4DFE-B3E0-3140EC985A7A}" destId="{1844FFFE-1219-40EF-A72F-E1C47A99DA9A}" srcOrd="1" destOrd="0" presId="urn:microsoft.com/office/officeart/2005/8/layout/pList1"/>
    <dgm:cxn modelId="{F96C0932-A26A-4ADA-BBCE-4CF7ABF8D632}" type="presParOf" srcId="{C5A5C09B-ABF4-4DFE-B3E0-3140EC985A7A}" destId="{904A9FBB-A645-4F5C-93C0-C9FD7758BC61}" srcOrd="2" destOrd="0" presId="urn:microsoft.com/office/officeart/2005/8/layout/pList1"/>
    <dgm:cxn modelId="{4198E90C-9989-4BB8-903A-2D62A05B6D40}" type="presParOf" srcId="{904A9FBB-A645-4F5C-93C0-C9FD7758BC61}" destId="{905A5664-DE42-444A-B016-B914CC95C61F}" srcOrd="0" destOrd="0" presId="urn:microsoft.com/office/officeart/2005/8/layout/pList1"/>
    <dgm:cxn modelId="{20C67A35-3D4C-416E-A673-644DEB5F7C7E}" type="presParOf" srcId="{904A9FBB-A645-4F5C-93C0-C9FD7758BC61}" destId="{A4DB88BC-9384-4B1C-87D4-B29F116FC8A5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EB4835-6DD2-436F-82CF-6D6F4EB1DB76}" type="doc">
      <dgm:prSet loTypeId="urn:microsoft.com/office/officeart/2005/8/layout/default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uk-UA"/>
        </a:p>
      </dgm:t>
    </dgm:pt>
    <dgm:pt modelId="{8F549E49-E637-4038-A0C9-1B9860FF86BE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індивідуальні</a:t>
          </a:r>
        </a:p>
      </dgm:t>
    </dgm:pt>
    <dgm:pt modelId="{76F3138F-BC46-4F0D-88C1-66E61F88A260}" type="parTrans" cxnId="{70A32923-C6CC-4A30-9B6F-896E8AF79EFB}">
      <dgm:prSet/>
      <dgm:spPr/>
      <dgm:t>
        <a:bodyPr/>
        <a:lstStyle/>
        <a:p>
          <a:endParaRPr lang="uk-UA"/>
        </a:p>
      </dgm:t>
    </dgm:pt>
    <dgm:pt modelId="{DF28401A-0B68-4488-94E4-EB3F330BB53C}" type="sibTrans" cxnId="{70A32923-C6CC-4A30-9B6F-896E8AF79EFB}">
      <dgm:prSet/>
      <dgm:spPr/>
      <dgm:t>
        <a:bodyPr/>
        <a:lstStyle/>
        <a:p>
          <a:endParaRPr lang="uk-UA"/>
        </a:p>
      </dgm:t>
    </dgm:pt>
    <dgm:pt modelId="{C2D0C03D-CB5B-407A-A89A-DC7C37FFDFC3}">
      <dgm:prSet phldrT="[Текст]"/>
      <dgm:spPr/>
      <dgm:t>
        <a:bodyPr/>
        <a:lstStyle/>
        <a:p>
          <a:r>
            <a:rPr lang="uk-UA" b="1" i="0" baseline="0">
              <a:solidFill>
                <a:schemeClr val="tx1"/>
              </a:solidFill>
              <a:latin typeface="Georgia" pitchFamily="18" charset="0"/>
            </a:rPr>
            <a:t>групові</a:t>
          </a:r>
          <a:endParaRPr lang="uk-UA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6F921D95-E462-4F41-9468-962657551D03}" type="parTrans" cxnId="{D1062DAF-A3DB-418F-B705-E95643B1FA6B}">
      <dgm:prSet/>
      <dgm:spPr/>
      <dgm:t>
        <a:bodyPr/>
        <a:lstStyle/>
        <a:p>
          <a:endParaRPr lang="uk-UA"/>
        </a:p>
      </dgm:t>
    </dgm:pt>
    <dgm:pt modelId="{DB44522A-891B-450D-BA39-336F727A3776}" type="sibTrans" cxnId="{D1062DAF-A3DB-418F-B705-E95643B1FA6B}">
      <dgm:prSet/>
      <dgm:spPr/>
      <dgm:t>
        <a:bodyPr/>
        <a:lstStyle/>
        <a:p>
          <a:endParaRPr lang="uk-UA"/>
        </a:p>
      </dgm:t>
    </dgm:pt>
    <dgm:pt modelId="{F95AC8DB-6B77-46B4-8C2E-719AC249D43A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колективні</a:t>
          </a:r>
        </a:p>
      </dgm:t>
    </dgm:pt>
    <dgm:pt modelId="{4D736B61-A63F-4122-A9A5-23E53C30BFC6}" type="parTrans" cxnId="{23AC4829-F7FB-4345-9D04-8C046652863B}">
      <dgm:prSet/>
      <dgm:spPr/>
      <dgm:t>
        <a:bodyPr/>
        <a:lstStyle/>
        <a:p>
          <a:endParaRPr lang="uk-UA"/>
        </a:p>
      </dgm:t>
    </dgm:pt>
    <dgm:pt modelId="{4859CF80-2170-424A-BC8C-B6EE66EE904D}" type="sibTrans" cxnId="{23AC4829-F7FB-4345-9D04-8C046652863B}">
      <dgm:prSet/>
      <dgm:spPr/>
      <dgm:t>
        <a:bodyPr/>
        <a:lstStyle/>
        <a:p>
          <a:endParaRPr lang="uk-UA"/>
        </a:p>
      </dgm:t>
    </dgm:pt>
    <dgm:pt modelId="{40B68CB7-02C0-49AE-97BA-2E8AD4B4673F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шкільні</a:t>
          </a:r>
        </a:p>
      </dgm:t>
    </dgm:pt>
    <dgm:pt modelId="{204E2653-BED6-46B6-B31C-BEA91F7D6A6C}" type="parTrans" cxnId="{3667A78F-E90E-4507-B62D-991BCB722979}">
      <dgm:prSet/>
      <dgm:spPr/>
      <dgm:t>
        <a:bodyPr/>
        <a:lstStyle/>
        <a:p>
          <a:endParaRPr lang="uk-UA"/>
        </a:p>
      </dgm:t>
    </dgm:pt>
    <dgm:pt modelId="{E4A154D5-0B07-4EBE-BBDC-B63E56542385}" type="sibTrans" cxnId="{3667A78F-E90E-4507-B62D-991BCB722979}">
      <dgm:prSet/>
      <dgm:spPr/>
      <dgm:t>
        <a:bodyPr/>
        <a:lstStyle/>
        <a:p>
          <a:endParaRPr lang="uk-UA"/>
        </a:p>
      </dgm:t>
    </dgm:pt>
    <dgm:pt modelId="{30C28CDF-DCD8-4A07-8DEA-ACB4E306F9BD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українські</a:t>
          </a:r>
        </a:p>
      </dgm:t>
    </dgm:pt>
    <dgm:pt modelId="{A14D15E4-24EB-46F6-A93F-DD23C8EFF1ED}" type="parTrans" cxnId="{D6A6B902-0F65-44ED-BE52-6DC7BE47CA51}">
      <dgm:prSet/>
      <dgm:spPr/>
      <dgm:t>
        <a:bodyPr/>
        <a:lstStyle/>
        <a:p>
          <a:endParaRPr lang="uk-UA"/>
        </a:p>
      </dgm:t>
    </dgm:pt>
    <dgm:pt modelId="{0D7FBFC1-5B6C-417A-B153-1D959FFFC8FC}" type="sibTrans" cxnId="{D6A6B902-0F65-44ED-BE52-6DC7BE47CA51}">
      <dgm:prSet/>
      <dgm:spPr/>
      <dgm:t>
        <a:bodyPr/>
        <a:lstStyle/>
        <a:p>
          <a:endParaRPr lang="uk-UA"/>
        </a:p>
      </dgm:t>
    </dgm:pt>
    <dgm:pt modelId="{D2E66F69-5EF9-4B73-B634-00502069C647}">
      <dgm:prSet phldrT="[Текст]"/>
      <dgm:spPr/>
      <dgm:t>
        <a:bodyPr/>
        <a:lstStyle/>
        <a:p>
          <a:r>
            <a:rPr lang="uk-UA" b="1" i="0" baseline="0" dirty="0">
              <a:solidFill>
                <a:schemeClr val="tx1"/>
              </a:solidFill>
              <a:latin typeface="Georgia" pitchFamily="18" charset="0"/>
            </a:rPr>
            <a:t>міжнародні</a:t>
          </a:r>
        </a:p>
      </dgm:t>
    </dgm:pt>
    <dgm:pt modelId="{6B5BFCED-6821-4E61-B36C-F313A7826E83}" type="parTrans" cxnId="{860545EE-0044-42E3-A194-9F9326BC47D1}">
      <dgm:prSet/>
      <dgm:spPr/>
      <dgm:t>
        <a:bodyPr/>
        <a:lstStyle/>
        <a:p>
          <a:endParaRPr lang="uk-UA"/>
        </a:p>
      </dgm:t>
    </dgm:pt>
    <dgm:pt modelId="{8781F876-AE33-4260-A559-ACF7F8664534}" type="sibTrans" cxnId="{860545EE-0044-42E3-A194-9F9326BC47D1}">
      <dgm:prSet/>
      <dgm:spPr/>
      <dgm:t>
        <a:bodyPr/>
        <a:lstStyle/>
        <a:p>
          <a:endParaRPr lang="uk-UA"/>
        </a:p>
      </dgm:t>
    </dgm:pt>
    <dgm:pt modelId="{53BC3764-C470-4FB6-BC51-6A781B0053A3}" type="pres">
      <dgm:prSet presAssocID="{6EEB4835-6DD2-436F-82CF-6D6F4EB1DB76}" presName="diagram" presStyleCnt="0">
        <dgm:presLayoutVars>
          <dgm:dir/>
          <dgm:resizeHandles val="exact"/>
        </dgm:presLayoutVars>
      </dgm:prSet>
      <dgm:spPr/>
    </dgm:pt>
    <dgm:pt modelId="{E90F01B7-5932-4816-A22D-D1BEB7B95BDF}" type="pres">
      <dgm:prSet presAssocID="{8F549E49-E637-4038-A0C9-1B9860FF86BE}" presName="node" presStyleLbl="node1" presStyleIdx="0" presStyleCnt="6">
        <dgm:presLayoutVars>
          <dgm:bulletEnabled val="1"/>
        </dgm:presLayoutVars>
      </dgm:prSet>
      <dgm:spPr/>
    </dgm:pt>
    <dgm:pt modelId="{A5B91E1D-655A-4F5F-9802-0F2865E97B4C}" type="pres">
      <dgm:prSet presAssocID="{DF28401A-0B68-4488-94E4-EB3F330BB53C}" presName="sibTrans" presStyleCnt="0"/>
      <dgm:spPr/>
    </dgm:pt>
    <dgm:pt modelId="{D0344330-2CF1-4554-B122-E06EDD017388}" type="pres">
      <dgm:prSet presAssocID="{C2D0C03D-CB5B-407A-A89A-DC7C37FFDFC3}" presName="node" presStyleLbl="node1" presStyleIdx="1" presStyleCnt="6">
        <dgm:presLayoutVars>
          <dgm:bulletEnabled val="1"/>
        </dgm:presLayoutVars>
      </dgm:prSet>
      <dgm:spPr/>
    </dgm:pt>
    <dgm:pt modelId="{1380F778-487E-4EE6-B34A-60F8B92DC726}" type="pres">
      <dgm:prSet presAssocID="{DB44522A-891B-450D-BA39-336F727A3776}" presName="sibTrans" presStyleCnt="0"/>
      <dgm:spPr/>
    </dgm:pt>
    <dgm:pt modelId="{B63C95CE-9CB2-4B97-AF60-28A35C870A23}" type="pres">
      <dgm:prSet presAssocID="{F95AC8DB-6B77-46B4-8C2E-719AC249D43A}" presName="node" presStyleLbl="node1" presStyleIdx="2" presStyleCnt="6">
        <dgm:presLayoutVars>
          <dgm:bulletEnabled val="1"/>
        </dgm:presLayoutVars>
      </dgm:prSet>
      <dgm:spPr/>
    </dgm:pt>
    <dgm:pt modelId="{D78BE08F-1C59-4F81-A927-94E007A400C2}" type="pres">
      <dgm:prSet presAssocID="{4859CF80-2170-424A-BC8C-B6EE66EE904D}" presName="sibTrans" presStyleCnt="0"/>
      <dgm:spPr/>
    </dgm:pt>
    <dgm:pt modelId="{6E81A33F-6A49-4301-BF3A-7D7DFF500BBC}" type="pres">
      <dgm:prSet presAssocID="{40B68CB7-02C0-49AE-97BA-2E8AD4B4673F}" presName="node" presStyleLbl="node1" presStyleIdx="3" presStyleCnt="6">
        <dgm:presLayoutVars>
          <dgm:bulletEnabled val="1"/>
        </dgm:presLayoutVars>
      </dgm:prSet>
      <dgm:spPr/>
    </dgm:pt>
    <dgm:pt modelId="{A9708F44-6FDE-44CF-922E-15D10468F4F8}" type="pres">
      <dgm:prSet presAssocID="{E4A154D5-0B07-4EBE-BBDC-B63E56542385}" presName="sibTrans" presStyleCnt="0"/>
      <dgm:spPr/>
    </dgm:pt>
    <dgm:pt modelId="{C379EE04-2628-436B-A2C9-2B0FDC3C9767}" type="pres">
      <dgm:prSet presAssocID="{30C28CDF-DCD8-4A07-8DEA-ACB4E306F9BD}" presName="node" presStyleLbl="node1" presStyleIdx="4" presStyleCnt="6">
        <dgm:presLayoutVars>
          <dgm:bulletEnabled val="1"/>
        </dgm:presLayoutVars>
      </dgm:prSet>
      <dgm:spPr/>
    </dgm:pt>
    <dgm:pt modelId="{5FD9EFC4-ABFE-4ECA-B88D-1801ACE825EE}" type="pres">
      <dgm:prSet presAssocID="{0D7FBFC1-5B6C-417A-B153-1D959FFFC8FC}" presName="sibTrans" presStyleCnt="0"/>
      <dgm:spPr/>
    </dgm:pt>
    <dgm:pt modelId="{67A47E66-BE99-4635-98F4-D0907FA72D3A}" type="pres">
      <dgm:prSet presAssocID="{D2E66F69-5EF9-4B73-B634-00502069C647}" presName="node" presStyleLbl="node1" presStyleIdx="5" presStyleCnt="6">
        <dgm:presLayoutVars>
          <dgm:bulletEnabled val="1"/>
        </dgm:presLayoutVars>
      </dgm:prSet>
      <dgm:spPr/>
    </dgm:pt>
  </dgm:ptLst>
  <dgm:cxnLst>
    <dgm:cxn modelId="{D6A6B902-0F65-44ED-BE52-6DC7BE47CA51}" srcId="{6EEB4835-6DD2-436F-82CF-6D6F4EB1DB76}" destId="{30C28CDF-DCD8-4A07-8DEA-ACB4E306F9BD}" srcOrd="4" destOrd="0" parTransId="{A14D15E4-24EB-46F6-A93F-DD23C8EFF1ED}" sibTransId="{0D7FBFC1-5B6C-417A-B153-1D959FFFC8FC}"/>
    <dgm:cxn modelId="{5D10B712-CFE4-4364-A5A1-1D330AFE2F3E}" type="presOf" srcId="{D2E66F69-5EF9-4B73-B634-00502069C647}" destId="{67A47E66-BE99-4635-98F4-D0907FA72D3A}" srcOrd="0" destOrd="0" presId="urn:microsoft.com/office/officeart/2005/8/layout/default"/>
    <dgm:cxn modelId="{70A32923-C6CC-4A30-9B6F-896E8AF79EFB}" srcId="{6EEB4835-6DD2-436F-82CF-6D6F4EB1DB76}" destId="{8F549E49-E637-4038-A0C9-1B9860FF86BE}" srcOrd="0" destOrd="0" parTransId="{76F3138F-BC46-4F0D-88C1-66E61F88A260}" sibTransId="{DF28401A-0B68-4488-94E4-EB3F330BB53C}"/>
    <dgm:cxn modelId="{C1683725-9657-4959-BEAE-D06B074BBC7F}" type="presOf" srcId="{30C28CDF-DCD8-4A07-8DEA-ACB4E306F9BD}" destId="{C379EE04-2628-436B-A2C9-2B0FDC3C9767}" srcOrd="0" destOrd="0" presId="urn:microsoft.com/office/officeart/2005/8/layout/default"/>
    <dgm:cxn modelId="{23AC4829-F7FB-4345-9D04-8C046652863B}" srcId="{6EEB4835-6DD2-436F-82CF-6D6F4EB1DB76}" destId="{F95AC8DB-6B77-46B4-8C2E-719AC249D43A}" srcOrd="2" destOrd="0" parTransId="{4D736B61-A63F-4122-A9A5-23E53C30BFC6}" sibTransId="{4859CF80-2170-424A-BC8C-B6EE66EE904D}"/>
    <dgm:cxn modelId="{20F0D434-265C-4EAC-A9A0-15E4164BA085}" type="presOf" srcId="{8F549E49-E637-4038-A0C9-1B9860FF86BE}" destId="{E90F01B7-5932-4816-A22D-D1BEB7B95BDF}" srcOrd="0" destOrd="0" presId="urn:microsoft.com/office/officeart/2005/8/layout/default"/>
    <dgm:cxn modelId="{E7C3F75B-ECD8-4A16-BAC3-EF1A93B18ABC}" type="presOf" srcId="{C2D0C03D-CB5B-407A-A89A-DC7C37FFDFC3}" destId="{D0344330-2CF1-4554-B122-E06EDD017388}" srcOrd="0" destOrd="0" presId="urn:microsoft.com/office/officeart/2005/8/layout/default"/>
    <dgm:cxn modelId="{6B2F7E4F-1E6A-4FCC-8F61-F22D9941D2A3}" type="presOf" srcId="{6EEB4835-6DD2-436F-82CF-6D6F4EB1DB76}" destId="{53BC3764-C470-4FB6-BC51-6A781B0053A3}" srcOrd="0" destOrd="0" presId="urn:microsoft.com/office/officeart/2005/8/layout/default"/>
    <dgm:cxn modelId="{2ABA3E72-CA14-48AA-8943-E204BD0E4EC2}" type="presOf" srcId="{F95AC8DB-6B77-46B4-8C2E-719AC249D43A}" destId="{B63C95CE-9CB2-4B97-AF60-28A35C870A23}" srcOrd="0" destOrd="0" presId="urn:microsoft.com/office/officeart/2005/8/layout/default"/>
    <dgm:cxn modelId="{3667A78F-E90E-4507-B62D-991BCB722979}" srcId="{6EEB4835-6DD2-436F-82CF-6D6F4EB1DB76}" destId="{40B68CB7-02C0-49AE-97BA-2E8AD4B4673F}" srcOrd="3" destOrd="0" parTransId="{204E2653-BED6-46B6-B31C-BEA91F7D6A6C}" sibTransId="{E4A154D5-0B07-4EBE-BBDC-B63E56542385}"/>
    <dgm:cxn modelId="{D1062DAF-A3DB-418F-B705-E95643B1FA6B}" srcId="{6EEB4835-6DD2-436F-82CF-6D6F4EB1DB76}" destId="{C2D0C03D-CB5B-407A-A89A-DC7C37FFDFC3}" srcOrd="1" destOrd="0" parTransId="{6F921D95-E462-4F41-9468-962657551D03}" sibTransId="{DB44522A-891B-450D-BA39-336F727A3776}"/>
    <dgm:cxn modelId="{294760BB-30E2-4D47-B217-EA97EB6454DB}" type="presOf" srcId="{40B68CB7-02C0-49AE-97BA-2E8AD4B4673F}" destId="{6E81A33F-6A49-4301-BF3A-7D7DFF500BBC}" srcOrd="0" destOrd="0" presId="urn:microsoft.com/office/officeart/2005/8/layout/default"/>
    <dgm:cxn modelId="{860545EE-0044-42E3-A194-9F9326BC47D1}" srcId="{6EEB4835-6DD2-436F-82CF-6D6F4EB1DB76}" destId="{D2E66F69-5EF9-4B73-B634-00502069C647}" srcOrd="5" destOrd="0" parTransId="{6B5BFCED-6821-4E61-B36C-F313A7826E83}" sibTransId="{8781F876-AE33-4260-A559-ACF7F8664534}"/>
    <dgm:cxn modelId="{E2FCE86F-D215-4390-A6C6-6316E3A8E7A1}" type="presParOf" srcId="{53BC3764-C470-4FB6-BC51-6A781B0053A3}" destId="{E90F01B7-5932-4816-A22D-D1BEB7B95BDF}" srcOrd="0" destOrd="0" presId="urn:microsoft.com/office/officeart/2005/8/layout/default"/>
    <dgm:cxn modelId="{05C33650-D0F0-4A0F-AF12-5A4E456E710C}" type="presParOf" srcId="{53BC3764-C470-4FB6-BC51-6A781B0053A3}" destId="{A5B91E1D-655A-4F5F-9802-0F2865E97B4C}" srcOrd="1" destOrd="0" presId="urn:microsoft.com/office/officeart/2005/8/layout/default"/>
    <dgm:cxn modelId="{2A8B4378-2C1C-4AD7-A866-9CB5AF24FF52}" type="presParOf" srcId="{53BC3764-C470-4FB6-BC51-6A781B0053A3}" destId="{D0344330-2CF1-4554-B122-E06EDD017388}" srcOrd="2" destOrd="0" presId="urn:microsoft.com/office/officeart/2005/8/layout/default"/>
    <dgm:cxn modelId="{43627420-0155-4285-978F-3BCF0925453F}" type="presParOf" srcId="{53BC3764-C470-4FB6-BC51-6A781B0053A3}" destId="{1380F778-487E-4EE6-B34A-60F8B92DC726}" srcOrd="3" destOrd="0" presId="urn:microsoft.com/office/officeart/2005/8/layout/default"/>
    <dgm:cxn modelId="{42158092-CAB4-4431-809F-E12D760FC9D0}" type="presParOf" srcId="{53BC3764-C470-4FB6-BC51-6A781B0053A3}" destId="{B63C95CE-9CB2-4B97-AF60-28A35C870A23}" srcOrd="4" destOrd="0" presId="urn:microsoft.com/office/officeart/2005/8/layout/default"/>
    <dgm:cxn modelId="{2D611BFA-756A-404C-8D4D-4AE2F1CE0B52}" type="presParOf" srcId="{53BC3764-C470-4FB6-BC51-6A781B0053A3}" destId="{D78BE08F-1C59-4F81-A927-94E007A400C2}" srcOrd="5" destOrd="0" presId="urn:microsoft.com/office/officeart/2005/8/layout/default"/>
    <dgm:cxn modelId="{24F22E0B-B313-46BD-A0E0-A26D3BA12618}" type="presParOf" srcId="{53BC3764-C470-4FB6-BC51-6A781B0053A3}" destId="{6E81A33F-6A49-4301-BF3A-7D7DFF500BBC}" srcOrd="6" destOrd="0" presId="urn:microsoft.com/office/officeart/2005/8/layout/default"/>
    <dgm:cxn modelId="{10FF3495-35FC-4D9F-9E28-894D8393A41F}" type="presParOf" srcId="{53BC3764-C470-4FB6-BC51-6A781B0053A3}" destId="{A9708F44-6FDE-44CF-922E-15D10468F4F8}" srcOrd="7" destOrd="0" presId="urn:microsoft.com/office/officeart/2005/8/layout/default"/>
    <dgm:cxn modelId="{0ADC48DE-0487-43B8-993C-45E159924EF0}" type="presParOf" srcId="{53BC3764-C470-4FB6-BC51-6A781B0053A3}" destId="{C379EE04-2628-436B-A2C9-2B0FDC3C9767}" srcOrd="8" destOrd="0" presId="urn:microsoft.com/office/officeart/2005/8/layout/default"/>
    <dgm:cxn modelId="{F57710BB-6857-416B-9793-928AFE07D786}" type="presParOf" srcId="{53BC3764-C470-4FB6-BC51-6A781B0053A3}" destId="{5FD9EFC4-ABFE-4ECA-B88D-1801ACE825EE}" srcOrd="9" destOrd="0" presId="urn:microsoft.com/office/officeart/2005/8/layout/default"/>
    <dgm:cxn modelId="{0E176A1C-999B-4143-A5FC-1EF0CE0384CB}" type="presParOf" srcId="{53BC3764-C470-4FB6-BC51-6A781B0053A3}" destId="{67A47E66-BE99-4635-98F4-D0907FA72D3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447C37D-7FC6-482B-B9E9-EB4B75065B09}" type="doc">
      <dgm:prSet loTypeId="urn:microsoft.com/office/officeart/2005/8/layout/hList7" loCatId="list" qsTypeId="urn:microsoft.com/office/officeart/2005/8/quickstyle/3d1" qsCatId="3D" csTypeId="urn:microsoft.com/office/officeart/2005/8/colors/accent4_2" csCatId="accent4" phldr="1"/>
      <dgm:spPr/>
    </dgm:pt>
    <dgm:pt modelId="{3581FDE5-0299-4F44-9759-FD1C99B05590}">
      <dgm:prSet phldrT="[Текст]" custT="1"/>
      <dgm:spPr/>
      <dgm:t>
        <a:bodyPr/>
        <a:lstStyle/>
        <a:p>
          <a:r>
            <a:rPr lang="uk-UA" sz="2800" b="1" dirty="0">
              <a:solidFill>
                <a:schemeClr val="tx1"/>
              </a:solidFill>
              <a:latin typeface="Georgia" pitchFamily="18" charset="0"/>
            </a:rPr>
            <a:t>Міні-проекти</a:t>
          </a:r>
          <a:endParaRPr lang="ru-RU" sz="2800" b="1" dirty="0">
            <a:solidFill>
              <a:schemeClr val="tx1"/>
            </a:solidFill>
            <a:latin typeface="Georgia" pitchFamily="18" charset="0"/>
          </a:endParaRPr>
        </a:p>
      </dgm:t>
    </dgm:pt>
    <dgm:pt modelId="{141A1E0F-7405-401E-A790-FCF775F974CB}" type="parTrans" cxnId="{359FA882-CC19-48CF-A4DC-DADB86B4394E}">
      <dgm:prSet/>
      <dgm:spPr/>
      <dgm:t>
        <a:bodyPr/>
        <a:lstStyle/>
        <a:p>
          <a:endParaRPr lang="ru-RU"/>
        </a:p>
      </dgm:t>
    </dgm:pt>
    <dgm:pt modelId="{D0BA828F-8630-47BF-B0B1-E64D0F6D99D0}" type="sibTrans" cxnId="{359FA882-CC19-48CF-A4DC-DADB86B4394E}">
      <dgm:prSet/>
      <dgm:spPr/>
      <dgm:t>
        <a:bodyPr/>
        <a:lstStyle/>
        <a:p>
          <a:endParaRPr lang="ru-RU"/>
        </a:p>
      </dgm:t>
    </dgm:pt>
    <dgm:pt modelId="{D738BB17-FDB3-4808-B7A3-FFD501C01524}">
      <dgm:prSet phldrT="[Текст]" custT="1"/>
      <dgm:spPr/>
      <dgm:t>
        <a:bodyPr/>
        <a:lstStyle/>
        <a:p>
          <a:r>
            <a:rPr lang="uk-UA" sz="2800" b="1" dirty="0">
              <a:solidFill>
                <a:schemeClr val="tx1"/>
              </a:solidFill>
              <a:latin typeface="Georgia" pitchFamily="18" charset="0"/>
            </a:rPr>
            <a:t>Коротко-строкові</a:t>
          </a:r>
          <a:endParaRPr lang="ru-RU" sz="2800" b="1" dirty="0">
            <a:solidFill>
              <a:schemeClr val="tx1"/>
            </a:solidFill>
            <a:latin typeface="Georgia" pitchFamily="18" charset="0"/>
          </a:endParaRPr>
        </a:p>
      </dgm:t>
    </dgm:pt>
    <dgm:pt modelId="{EA590717-5EF9-4378-8F13-78B39CFD3325}" type="parTrans" cxnId="{2F0732BA-DF06-4D4C-A987-11234AD2169F}">
      <dgm:prSet/>
      <dgm:spPr/>
      <dgm:t>
        <a:bodyPr/>
        <a:lstStyle/>
        <a:p>
          <a:endParaRPr lang="ru-RU"/>
        </a:p>
      </dgm:t>
    </dgm:pt>
    <dgm:pt modelId="{5473DB97-E532-4C92-991B-A7CDD460A1B6}" type="sibTrans" cxnId="{2F0732BA-DF06-4D4C-A987-11234AD2169F}">
      <dgm:prSet/>
      <dgm:spPr/>
      <dgm:t>
        <a:bodyPr/>
        <a:lstStyle/>
        <a:p>
          <a:endParaRPr lang="ru-RU"/>
        </a:p>
      </dgm:t>
    </dgm:pt>
    <dgm:pt modelId="{2F350C43-A266-4457-8651-7B60EBC8C200}">
      <dgm:prSet phldrT="[Текст]" custT="1"/>
      <dgm:spPr/>
      <dgm:t>
        <a:bodyPr/>
        <a:lstStyle/>
        <a:p>
          <a:r>
            <a:rPr lang="uk-UA" sz="2800" b="1" dirty="0">
              <a:solidFill>
                <a:schemeClr val="tx1"/>
              </a:solidFill>
              <a:latin typeface="Georgia" pitchFamily="18" charset="0"/>
            </a:rPr>
            <a:t>Довго-строкові (річні)</a:t>
          </a:r>
          <a:endParaRPr lang="ru-RU" sz="2800" b="1" dirty="0">
            <a:solidFill>
              <a:schemeClr val="tx1"/>
            </a:solidFill>
            <a:latin typeface="Georgia" pitchFamily="18" charset="0"/>
          </a:endParaRPr>
        </a:p>
      </dgm:t>
    </dgm:pt>
    <dgm:pt modelId="{9EAEEBA3-23A8-44A4-8246-9714A741DC75}" type="parTrans" cxnId="{7E5F4903-CC2D-4DBF-87C3-5D1146D99A70}">
      <dgm:prSet/>
      <dgm:spPr/>
      <dgm:t>
        <a:bodyPr/>
        <a:lstStyle/>
        <a:p>
          <a:endParaRPr lang="ru-RU"/>
        </a:p>
      </dgm:t>
    </dgm:pt>
    <dgm:pt modelId="{16EB39D9-5EAE-4782-9E6F-33B988A54903}" type="sibTrans" cxnId="{7E5F4903-CC2D-4DBF-87C3-5D1146D99A70}">
      <dgm:prSet/>
      <dgm:spPr/>
      <dgm:t>
        <a:bodyPr/>
        <a:lstStyle/>
        <a:p>
          <a:endParaRPr lang="ru-RU"/>
        </a:p>
      </dgm:t>
    </dgm:pt>
    <dgm:pt modelId="{0D45EE47-A822-4D7F-995A-0EF3B177F20E}" type="pres">
      <dgm:prSet presAssocID="{8447C37D-7FC6-482B-B9E9-EB4B75065B09}" presName="Name0" presStyleCnt="0">
        <dgm:presLayoutVars>
          <dgm:dir/>
          <dgm:resizeHandles val="exact"/>
        </dgm:presLayoutVars>
      </dgm:prSet>
      <dgm:spPr/>
    </dgm:pt>
    <dgm:pt modelId="{29275615-DAEC-4D71-9A51-A3E71FACB48F}" type="pres">
      <dgm:prSet presAssocID="{8447C37D-7FC6-482B-B9E9-EB4B75065B09}" presName="fgShape" presStyleLbl="fgShp" presStyleIdx="0" presStyleCnt="1"/>
      <dgm:spPr/>
    </dgm:pt>
    <dgm:pt modelId="{23F5A9C2-A317-42D0-9FD3-BBEFE0792512}" type="pres">
      <dgm:prSet presAssocID="{8447C37D-7FC6-482B-B9E9-EB4B75065B09}" presName="linComp" presStyleCnt="0"/>
      <dgm:spPr/>
    </dgm:pt>
    <dgm:pt modelId="{7AF47EF9-43BD-4B28-A239-F5DA2CF9FA53}" type="pres">
      <dgm:prSet presAssocID="{3581FDE5-0299-4F44-9759-FD1C99B05590}" presName="compNode" presStyleCnt="0"/>
      <dgm:spPr/>
    </dgm:pt>
    <dgm:pt modelId="{080B37C8-8B5F-419D-B28E-34EEB14E47EE}" type="pres">
      <dgm:prSet presAssocID="{3581FDE5-0299-4F44-9759-FD1C99B05590}" presName="bkgdShape" presStyleLbl="node1" presStyleIdx="0" presStyleCnt="3"/>
      <dgm:spPr/>
    </dgm:pt>
    <dgm:pt modelId="{CD714D91-1813-4C4B-954B-A000DC8B9736}" type="pres">
      <dgm:prSet presAssocID="{3581FDE5-0299-4F44-9759-FD1C99B05590}" presName="nodeTx" presStyleLbl="node1" presStyleIdx="0" presStyleCnt="3">
        <dgm:presLayoutVars>
          <dgm:bulletEnabled val="1"/>
        </dgm:presLayoutVars>
      </dgm:prSet>
      <dgm:spPr/>
    </dgm:pt>
    <dgm:pt modelId="{986DEEC4-4E94-4C90-B4AA-29F17BB153E8}" type="pres">
      <dgm:prSet presAssocID="{3581FDE5-0299-4F44-9759-FD1C99B05590}" presName="invisiNode" presStyleLbl="node1" presStyleIdx="0" presStyleCnt="3"/>
      <dgm:spPr/>
    </dgm:pt>
    <dgm:pt modelId="{8C83BE09-45F7-4F40-9D09-7E209C8F1F43}" type="pres">
      <dgm:prSet presAssocID="{3581FDE5-0299-4F44-9759-FD1C99B05590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6AEB63D-2FCD-4CCF-90F8-1BAFA6D94F60}" type="pres">
      <dgm:prSet presAssocID="{D0BA828F-8630-47BF-B0B1-E64D0F6D99D0}" presName="sibTrans" presStyleLbl="sibTrans2D1" presStyleIdx="0" presStyleCnt="0"/>
      <dgm:spPr/>
    </dgm:pt>
    <dgm:pt modelId="{1249048E-40ED-4B14-8F88-0F7900A2E93B}" type="pres">
      <dgm:prSet presAssocID="{D738BB17-FDB3-4808-B7A3-FFD501C01524}" presName="compNode" presStyleCnt="0"/>
      <dgm:spPr/>
    </dgm:pt>
    <dgm:pt modelId="{F9C7ADC2-4F39-4A25-951A-0B2B9B4CF79A}" type="pres">
      <dgm:prSet presAssocID="{D738BB17-FDB3-4808-B7A3-FFD501C01524}" presName="bkgdShape" presStyleLbl="node1" presStyleIdx="1" presStyleCnt="3"/>
      <dgm:spPr/>
    </dgm:pt>
    <dgm:pt modelId="{7F17687E-73D7-4A53-8853-D4214E2DABFA}" type="pres">
      <dgm:prSet presAssocID="{D738BB17-FDB3-4808-B7A3-FFD501C01524}" presName="nodeTx" presStyleLbl="node1" presStyleIdx="1" presStyleCnt="3">
        <dgm:presLayoutVars>
          <dgm:bulletEnabled val="1"/>
        </dgm:presLayoutVars>
      </dgm:prSet>
      <dgm:spPr/>
    </dgm:pt>
    <dgm:pt modelId="{DD71F76F-675F-4CA9-85CA-B3DE70CDDADB}" type="pres">
      <dgm:prSet presAssocID="{D738BB17-FDB3-4808-B7A3-FFD501C01524}" presName="invisiNode" presStyleLbl="node1" presStyleIdx="1" presStyleCnt="3"/>
      <dgm:spPr/>
    </dgm:pt>
    <dgm:pt modelId="{65AA5DC0-EC0C-42B2-8A20-988CE02ADFF5}" type="pres">
      <dgm:prSet presAssocID="{D738BB17-FDB3-4808-B7A3-FFD501C01524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4547BD9-F043-44D6-82F6-FEC9468363BC}" type="pres">
      <dgm:prSet presAssocID="{5473DB97-E532-4C92-991B-A7CDD460A1B6}" presName="sibTrans" presStyleLbl="sibTrans2D1" presStyleIdx="0" presStyleCnt="0"/>
      <dgm:spPr/>
    </dgm:pt>
    <dgm:pt modelId="{CF8D3ABB-D6AE-464F-9305-3BE34B26F025}" type="pres">
      <dgm:prSet presAssocID="{2F350C43-A266-4457-8651-7B60EBC8C200}" presName="compNode" presStyleCnt="0"/>
      <dgm:spPr/>
    </dgm:pt>
    <dgm:pt modelId="{6F7CCCA3-0FCD-469C-BB61-160899F9831E}" type="pres">
      <dgm:prSet presAssocID="{2F350C43-A266-4457-8651-7B60EBC8C200}" presName="bkgdShape" presStyleLbl="node1" presStyleIdx="2" presStyleCnt="3"/>
      <dgm:spPr/>
    </dgm:pt>
    <dgm:pt modelId="{3918E2C4-16E0-4402-B0CB-38D86BDE5F6E}" type="pres">
      <dgm:prSet presAssocID="{2F350C43-A266-4457-8651-7B60EBC8C200}" presName="nodeTx" presStyleLbl="node1" presStyleIdx="2" presStyleCnt="3">
        <dgm:presLayoutVars>
          <dgm:bulletEnabled val="1"/>
        </dgm:presLayoutVars>
      </dgm:prSet>
      <dgm:spPr/>
    </dgm:pt>
    <dgm:pt modelId="{9E79573B-0374-464E-BCFB-F348E0CD279D}" type="pres">
      <dgm:prSet presAssocID="{2F350C43-A266-4457-8651-7B60EBC8C200}" presName="invisiNode" presStyleLbl="node1" presStyleIdx="2" presStyleCnt="3"/>
      <dgm:spPr/>
    </dgm:pt>
    <dgm:pt modelId="{84A4280C-D411-46D3-B55C-D9CC30784F3E}" type="pres">
      <dgm:prSet presAssocID="{2F350C43-A266-4457-8651-7B60EBC8C200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7E5F4903-CC2D-4DBF-87C3-5D1146D99A70}" srcId="{8447C37D-7FC6-482B-B9E9-EB4B75065B09}" destId="{2F350C43-A266-4457-8651-7B60EBC8C200}" srcOrd="2" destOrd="0" parTransId="{9EAEEBA3-23A8-44A4-8246-9714A741DC75}" sibTransId="{16EB39D9-5EAE-4782-9E6F-33B988A54903}"/>
    <dgm:cxn modelId="{16BBF506-133A-46DA-BC18-5CAA2FE079EB}" type="presOf" srcId="{2F350C43-A266-4457-8651-7B60EBC8C200}" destId="{3918E2C4-16E0-4402-B0CB-38D86BDE5F6E}" srcOrd="1" destOrd="0" presId="urn:microsoft.com/office/officeart/2005/8/layout/hList7"/>
    <dgm:cxn modelId="{12766113-C2F4-43C7-B4B9-D1F7FF45BDC0}" type="presOf" srcId="{D0BA828F-8630-47BF-B0B1-E64D0F6D99D0}" destId="{26AEB63D-2FCD-4CCF-90F8-1BAFA6D94F60}" srcOrd="0" destOrd="0" presId="urn:microsoft.com/office/officeart/2005/8/layout/hList7"/>
    <dgm:cxn modelId="{79C7F620-3537-472F-A451-0FC078803385}" type="presOf" srcId="{D738BB17-FDB3-4808-B7A3-FFD501C01524}" destId="{F9C7ADC2-4F39-4A25-951A-0B2B9B4CF79A}" srcOrd="0" destOrd="0" presId="urn:microsoft.com/office/officeart/2005/8/layout/hList7"/>
    <dgm:cxn modelId="{B264702B-3875-4C10-8CB3-8D154F302C46}" type="presOf" srcId="{D738BB17-FDB3-4808-B7A3-FFD501C01524}" destId="{7F17687E-73D7-4A53-8853-D4214E2DABFA}" srcOrd="1" destOrd="0" presId="urn:microsoft.com/office/officeart/2005/8/layout/hList7"/>
    <dgm:cxn modelId="{359FA882-CC19-48CF-A4DC-DADB86B4394E}" srcId="{8447C37D-7FC6-482B-B9E9-EB4B75065B09}" destId="{3581FDE5-0299-4F44-9759-FD1C99B05590}" srcOrd="0" destOrd="0" parTransId="{141A1E0F-7405-401E-A790-FCF775F974CB}" sibTransId="{D0BA828F-8630-47BF-B0B1-E64D0F6D99D0}"/>
    <dgm:cxn modelId="{3BB7F097-89AB-439F-BCDB-D721A7E44509}" type="presOf" srcId="{3581FDE5-0299-4F44-9759-FD1C99B05590}" destId="{CD714D91-1813-4C4B-954B-A000DC8B9736}" srcOrd="1" destOrd="0" presId="urn:microsoft.com/office/officeart/2005/8/layout/hList7"/>
    <dgm:cxn modelId="{2F0732BA-DF06-4D4C-A987-11234AD2169F}" srcId="{8447C37D-7FC6-482B-B9E9-EB4B75065B09}" destId="{D738BB17-FDB3-4808-B7A3-FFD501C01524}" srcOrd="1" destOrd="0" parTransId="{EA590717-5EF9-4378-8F13-78B39CFD3325}" sibTransId="{5473DB97-E532-4C92-991B-A7CDD460A1B6}"/>
    <dgm:cxn modelId="{6AB39FBF-FB55-4C0F-AB99-F8816D465B1D}" type="presOf" srcId="{8447C37D-7FC6-482B-B9E9-EB4B75065B09}" destId="{0D45EE47-A822-4D7F-995A-0EF3B177F20E}" srcOrd="0" destOrd="0" presId="urn:microsoft.com/office/officeart/2005/8/layout/hList7"/>
    <dgm:cxn modelId="{6C052EE2-A3FC-453A-BEDD-2950495417CE}" type="presOf" srcId="{5473DB97-E532-4C92-991B-A7CDD460A1B6}" destId="{A4547BD9-F043-44D6-82F6-FEC9468363BC}" srcOrd="0" destOrd="0" presId="urn:microsoft.com/office/officeart/2005/8/layout/hList7"/>
    <dgm:cxn modelId="{8EFF2EE4-A56D-44E9-B849-92A1645A48B6}" type="presOf" srcId="{2F350C43-A266-4457-8651-7B60EBC8C200}" destId="{6F7CCCA3-0FCD-469C-BB61-160899F9831E}" srcOrd="0" destOrd="0" presId="urn:microsoft.com/office/officeart/2005/8/layout/hList7"/>
    <dgm:cxn modelId="{A6E4F9EB-4DB7-43A9-8FCC-7CC7B1D3F84A}" type="presOf" srcId="{3581FDE5-0299-4F44-9759-FD1C99B05590}" destId="{080B37C8-8B5F-419D-B28E-34EEB14E47EE}" srcOrd="0" destOrd="0" presId="urn:microsoft.com/office/officeart/2005/8/layout/hList7"/>
    <dgm:cxn modelId="{1D7EDFD0-449D-4C44-9DBB-AB7B82246C55}" type="presParOf" srcId="{0D45EE47-A822-4D7F-995A-0EF3B177F20E}" destId="{29275615-DAEC-4D71-9A51-A3E71FACB48F}" srcOrd="0" destOrd="0" presId="urn:microsoft.com/office/officeart/2005/8/layout/hList7"/>
    <dgm:cxn modelId="{C3214896-997A-4FFA-96B5-191810D08749}" type="presParOf" srcId="{0D45EE47-A822-4D7F-995A-0EF3B177F20E}" destId="{23F5A9C2-A317-42D0-9FD3-BBEFE0792512}" srcOrd="1" destOrd="0" presId="urn:microsoft.com/office/officeart/2005/8/layout/hList7"/>
    <dgm:cxn modelId="{B9B5BD32-D5F4-46FE-A8B0-4E515FD8C5DD}" type="presParOf" srcId="{23F5A9C2-A317-42D0-9FD3-BBEFE0792512}" destId="{7AF47EF9-43BD-4B28-A239-F5DA2CF9FA53}" srcOrd="0" destOrd="0" presId="urn:microsoft.com/office/officeart/2005/8/layout/hList7"/>
    <dgm:cxn modelId="{253ABCC0-62D3-4D13-B347-A55F6C264911}" type="presParOf" srcId="{7AF47EF9-43BD-4B28-A239-F5DA2CF9FA53}" destId="{080B37C8-8B5F-419D-B28E-34EEB14E47EE}" srcOrd="0" destOrd="0" presId="urn:microsoft.com/office/officeart/2005/8/layout/hList7"/>
    <dgm:cxn modelId="{AB4FA991-2499-4E5E-83DD-94D65E37857C}" type="presParOf" srcId="{7AF47EF9-43BD-4B28-A239-F5DA2CF9FA53}" destId="{CD714D91-1813-4C4B-954B-A000DC8B9736}" srcOrd="1" destOrd="0" presId="urn:microsoft.com/office/officeart/2005/8/layout/hList7"/>
    <dgm:cxn modelId="{29E252C3-D78E-4185-834F-B767D9AC7591}" type="presParOf" srcId="{7AF47EF9-43BD-4B28-A239-F5DA2CF9FA53}" destId="{986DEEC4-4E94-4C90-B4AA-29F17BB153E8}" srcOrd="2" destOrd="0" presId="urn:microsoft.com/office/officeart/2005/8/layout/hList7"/>
    <dgm:cxn modelId="{9B0B3062-4940-47CD-ABA4-5791E94BB2DE}" type="presParOf" srcId="{7AF47EF9-43BD-4B28-A239-F5DA2CF9FA53}" destId="{8C83BE09-45F7-4F40-9D09-7E209C8F1F43}" srcOrd="3" destOrd="0" presId="urn:microsoft.com/office/officeart/2005/8/layout/hList7"/>
    <dgm:cxn modelId="{63B78C24-74FC-4D35-B96C-E7CB8F8EE46C}" type="presParOf" srcId="{23F5A9C2-A317-42D0-9FD3-BBEFE0792512}" destId="{26AEB63D-2FCD-4CCF-90F8-1BAFA6D94F60}" srcOrd="1" destOrd="0" presId="urn:microsoft.com/office/officeart/2005/8/layout/hList7"/>
    <dgm:cxn modelId="{16AE7A8F-930A-4147-A2B1-E353B9AD6437}" type="presParOf" srcId="{23F5A9C2-A317-42D0-9FD3-BBEFE0792512}" destId="{1249048E-40ED-4B14-8F88-0F7900A2E93B}" srcOrd="2" destOrd="0" presId="urn:microsoft.com/office/officeart/2005/8/layout/hList7"/>
    <dgm:cxn modelId="{FF99AAF8-A4B4-48E0-B4DB-3279A5019479}" type="presParOf" srcId="{1249048E-40ED-4B14-8F88-0F7900A2E93B}" destId="{F9C7ADC2-4F39-4A25-951A-0B2B9B4CF79A}" srcOrd="0" destOrd="0" presId="urn:microsoft.com/office/officeart/2005/8/layout/hList7"/>
    <dgm:cxn modelId="{596159EA-B374-4372-AFF4-87FA78920D51}" type="presParOf" srcId="{1249048E-40ED-4B14-8F88-0F7900A2E93B}" destId="{7F17687E-73D7-4A53-8853-D4214E2DABFA}" srcOrd="1" destOrd="0" presId="urn:microsoft.com/office/officeart/2005/8/layout/hList7"/>
    <dgm:cxn modelId="{83D9CF71-EFE9-4CBD-A6B4-8EBD368D8601}" type="presParOf" srcId="{1249048E-40ED-4B14-8F88-0F7900A2E93B}" destId="{DD71F76F-675F-4CA9-85CA-B3DE70CDDADB}" srcOrd="2" destOrd="0" presId="urn:microsoft.com/office/officeart/2005/8/layout/hList7"/>
    <dgm:cxn modelId="{33E23FCE-1DB6-4A17-A3E4-DCE5F855DB6E}" type="presParOf" srcId="{1249048E-40ED-4B14-8F88-0F7900A2E93B}" destId="{65AA5DC0-EC0C-42B2-8A20-988CE02ADFF5}" srcOrd="3" destOrd="0" presId="urn:microsoft.com/office/officeart/2005/8/layout/hList7"/>
    <dgm:cxn modelId="{6E1E3919-EBB6-4A73-B23B-0FCF00F63140}" type="presParOf" srcId="{23F5A9C2-A317-42D0-9FD3-BBEFE0792512}" destId="{A4547BD9-F043-44D6-82F6-FEC9468363BC}" srcOrd="3" destOrd="0" presId="urn:microsoft.com/office/officeart/2005/8/layout/hList7"/>
    <dgm:cxn modelId="{F9F3E556-DD45-4BFC-8C27-8C659BB7EFBC}" type="presParOf" srcId="{23F5A9C2-A317-42D0-9FD3-BBEFE0792512}" destId="{CF8D3ABB-D6AE-464F-9305-3BE34B26F025}" srcOrd="4" destOrd="0" presId="urn:microsoft.com/office/officeart/2005/8/layout/hList7"/>
    <dgm:cxn modelId="{6C7FBCEC-A728-400F-B52F-0EF3B1368353}" type="presParOf" srcId="{CF8D3ABB-D6AE-464F-9305-3BE34B26F025}" destId="{6F7CCCA3-0FCD-469C-BB61-160899F9831E}" srcOrd="0" destOrd="0" presId="urn:microsoft.com/office/officeart/2005/8/layout/hList7"/>
    <dgm:cxn modelId="{C15FDB92-861F-4842-BC04-DC107F6B8E7B}" type="presParOf" srcId="{CF8D3ABB-D6AE-464F-9305-3BE34B26F025}" destId="{3918E2C4-16E0-4402-B0CB-38D86BDE5F6E}" srcOrd="1" destOrd="0" presId="urn:microsoft.com/office/officeart/2005/8/layout/hList7"/>
    <dgm:cxn modelId="{BCCAC389-F248-4722-9D1E-63086545FC40}" type="presParOf" srcId="{CF8D3ABB-D6AE-464F-9305-3BE34B26F025}" destId="{9E79573B-0374-464E-BCFB-F348E0CD279D}" srcOrd="2" destOrd="0" presId="urn:microsoft.com/office/officeart/2005/8/layout/hList7"/>
    <dgm:cxn modelId="{C5559863-7DAA-41AB-AC5D-CBECFA488231}" type="presParOf" srcId="{CF8D3ABB-D6AE-464F-9305-3BE34B26F025}" destId="{84A4280C-D411-46D3-B55C-D9CC30784F3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EEB5F45-87DE-44E6-A641-8EDD1EC7511F}" type="doc">
      <dgm:prSet loTypeId="urn:microsoft.com/office/officeart/2005/8/layout/pList1" loCatId="list" qsTypeId="urn:microsoft.com/office/officeart/2005/8/quickstyle/simple5" qsCatId="simple" csTypeId="urn:microsoft.com/office/officeart/2005/8/colors/accent4_2" csCatId="accent4" phldr="1"/>
      <dgm:spPr/>
      <dgm:t>
        <a:bodyPr/>
        <a:lstStyle/>
        <a:p>
          <a:endParaRPr lang="uk-UA"/>
        </a:p>
      </dgm:t>
    </dgm:pt>
    <dgm:pt modelId="{DCE5B401-D1AC-40A7-B3ED-307AB22480D4}">
      <dgm:prSet phldrT="[Текст]" custT="1"/>
      <dgm:spPr/>
      <dgm:t>
        <a:bodyPr/>
        <a:lstStyle/>
        <a:p>
          <a:r>
            <a:rPr lang="uk-UA" sz="2400" b="1" dirty="0">
              <a:latin typeface="Georgia" pitchFamily="18" charset="0"/>
            </a:rPr>
            <a:t>проєкт зі скритою координацією</a:t>
          </a:r>
          <a:endParaRPr lang="uk-UA" sz="2400" b="1" i="0" baseline="0" dirty="0">
            <a:latin typeface="Georgia" pitchFamily="18" charset="0"/>
          </a:endParaRPr>
        </a:p>
      </dgm:t>
    </dgm:pt>
    <dgm:pt modelId="{69D86EE5-4EA9-43B0-817B-68F7835A7676}" type="parTrans" cxnId="{5D804CDC-0E4F-4D47-8959-A513038C4948}">
      <dgm:prSet/>
      <dgm:spPr/>
      <dgm:t>
        <a:bodyPr/>
        <a:lstStyle/>
        <a:p>
          <a:endParaRPr lang="uk-UA"/>
        </a:p>
      </dgm:t>
    </dgm:pt>
    <dgm:pt modelId="{C4D2157F-C9A3-4721-AF10-2A4F86F32355}" type="sibTrans" cxnId="{5D804CDC-0E4F-4D47-8959-A513038C4948}">
      <dgm:prSet/>
      <dgm:spPr/>
      <dgm:t>
        <a:bodyPr/>
        <a:lstStyle/>
        <a:p>
          <a:endParaRPr lang="uk-UA"/>
        </a:p>
      </dgm:t>
    </dgm:pt>
    <dgm:pt modelId="{F1B9C3E9-9E6F-4D03-9405-FA85EE29629E}">
      <dgm:prSet phldrT="[Текст]" custT="1"/>
      <dgm:spPr/>
      <dgm:t>
        <a:bodyPr/>
        <a:lstStyle/>
        <a:p>
          <a:r>
            <a:rPr lang="uk-UA" sz="2400" b="1" dirty="0">
              <a:latin typeface="Georgia" pitchFamily="18" charset="0"/>
            </a:rPr>
            <a:t>проект з відкритою координацією</a:t>
          </a:r>
          <a:endParaRPr lang="uk-UA" sz="2400" b="1" i="0" baseline="0" dirty="0">
            <a:latin typeface="Georgia" pitchFamily="18" charset="0"/>
          </a:endParaRPr>
        </a:p>
      </dgm:t>
    </dgm:pt>
    <dgm:pt modelId="{0A0FCC95-7A38-43F6-B696-872BCF23852A}" type="sibTrans" cxnId="{340AED16-56BA-4AB3-8593-D17C40DCB3A0}">
      <dgm:prSet/>
      <dgm:spPr/>
      <dgm:t>
        <a:bodyPr/>
        <a:lstStyle/>
        <a:p>
          <a:endParaRPr lang="uk-UA"/>
        </a:p>
      </dgm:t>
    </dgm:pt>
    <dgm:pt modelId="{C69F230B-4F7F-4A3D-9976-8B4B3F75CED1}" type="parTrans" cxnId="{340AED16-56BA-4AB3-8593-D17C40DCB3A0}">
      <dgm:prSet/>
      <dgm:spPr/>
      <dgm:t>
        <a:bodyPr/>
        <a:lstStyle/>
        <a:p>
          <a:endParaRPr lang="uk-UA"/>
        </a:p>
      </dgm:t>
    </dgm:pt>
    <dgm:pt modelId="{8D3468BF-AA2F-4FC8-AD90-2AD8F7E4579E}" type="pres">
      <dgm:prSet presAssocID="{8EEB5F45-87DE-44E6-A641-8EDD1EC7511F}" presName="Name0" presStyleCnt="0">
        <dgm:presLayoutVars>
          <dgm:dir/>
          <dgm:resizeHandles val="exact"/>
        </dgm:presLayoutVars>
      </dgm:prSet>
      <dgm:spPr/>
    </dgm:pt>
    <dgm:pt modelId="{FFC1F249-DF83-4FAC-8FFB-973ADCBE46FD}" type="pres">
      <dgm:prSet presAssocID="{DCE5B401-D1AC-40A7-B3ED-307AB22480D4}" presName="compNode" presStyleCnt="0"/>
      <dgm:spPr/>
    </dgm:pt>
    <dgm:pt modelId="{2DD7281A-58BD-4BF2-9E4D-0E1D2141998D}" type="pres">
      <dgm:prSet presAssocID="{DCE5B401-D1AC-40A7-B3ED-307AB22480D4}" presName="pictRect" presStyleLbl="node1" presStyleIdx="0" presStyleCnt="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0CD130C-7AA0-4BE0-B4EF-FCB41B3C5753}" type="pres">
      <dgm:prSet presAssocID="{DCE5B401-D1AC-40A7-B3ED-307AB22480D4}" presName="textRect" presStyleLbl="revTx" presStyleIdx="0" presStyleCnt="2">
        <dgm:presLayoutVars>
          <dgm:bulletEnabled val="1"/>
        </dgm:presLayoutVars>
      </dgm:prSet>
      <dgm:spPr/>
    </dgm:pt>
    <dgm:pt modelId="{4743579D-1137-49C6-9C95-7D2C022F3545}" type="pres">
      <dgm:prSet presAssocID="{C4D2157F-C9A3-4721-AF10-2A4F86F32355}" presName="sibTrans" presStyleLbl="sibTrans2D1" presStyleIdx="0" presStyleCnt="0"/>
      <dgm:spPr/>
    </dgm:pt>
    <dgm:pt modelId="{843EE101-2541-4D30-9320-1C363737B4D6}" type="pres">
      <dgm:prSet presAssocID="{F1B9C3E9-9E6F-4D03-9405-FA85EE29629E}" presName="compNode" presStyleCnt="0"/>
      <dgm:spPr/>
    </dgm:pt>
    <dgm:pt modelId="{25C2C3EC-EA36-40B0-99B4-23BD908AA3AB}" type="pres">
      <dgm:prSet presAssocID="{F1B9C3E9-9E6F-4D03-9405-FA85EE29629E}" presName="pictRect" presStyleLbl="node1" presStyleIdx="1" presStyleCnt="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F3A686FF-9F95-43D1-8349-9D56D144D426}" type="pres">
      <dgm:prSet presAssocID="{F1B9C3E9-9E6F-4D03-9405-FA85EE29629E}" presName="textRect" presStyleLbl="revTx" presStyleIdx="1" presStyleCnt="2">
        <dgm:presLayoutVars>
          <dgm:bulletEnabled val="1"/>
        </dgm:presLayoutVars>
      </dgm:prSet>
      <dgm:spPr/>
    </dgm:pt>
  </dgm:ptLst>
  <dgm:cxnLst>
    <dgm:cxn modelId="{340AED16-56BA-4AB3-8593-D17C40DCB3A0}" srcId="{8EEB5F45-87DE-44E6-A641-8EDD1EC7511F}" destId="{F1B9C3E9-9E6F-4D03-9405-FA85EE29629E}" srcOrd="1" destOrd="0" parTransId="{C69F230B-4F7F-4A3D-9976-8B4B3F75CED1}" sibTransId="{0A0FCC95-7A38-43F6-B696-872BCF23852A}"/>
    <dgm:cxn modelId="{0745E333-B5E1-4842-9D2D-30C297C812CC}" type="presOf" srcId="{8EEB5F45-87DE-44E6-A641-8EDD1EC7511F}" destId="{8D3468BF-AA2F-4FC8-AD90-2AD8F7E4579E}" srcOrd="0" destOrd="0" presId="urn:microsoft.com/office/officeart/2005/8/layout/pList1"/>
    <dgm:cxn modelId="{000EF6A8-8BAE-48D4-9C69-D2F0F4ABFA3E}" type="presOf" srcId="{C4D2157F-C9A3-4721-AF10-2A4F86F32355}" destId="{4743579D-1137-49C6-9C95-7D2C022F3545}" srcOrd="0" destOrd="0" presId="urn:microsoft.com/office/officeart/2005/8/layout/pList1"/>
    <dgm:cxn modelId="{BEAD00B3-8C4A-4FA2-A3C7-49AF3115A255}" type="presOf" srcId="{DCE5B401-D1AC-40A7-B3ED-307AB22480D4}" destId="{30CD130C-7AA0-4BE0-B4EF-FCB41B3C5753}" srcOrd="0" destOrd="0" presId="urn:microsoft.com/office/officeart/2005/8/layout/pList1"/>
    <dgm:cxn modelId="{5D804CDC-0E4F-4D47-8959-A513038C4948}" srcId="{8EEB5F45-87DE-44E6-A641-8EDD1EC7511F}" destId="{DCE5B401-D1AC-40A7-B3ED-307AB22480D4}" srcOrd="0" destOrd="0" parTransId="{69D86EE5-4EA9-43B0-817B-68F7835A7676}" sibTransId="{C4D2157F-C9A3-4721-AF10-2A4F86F32355}"/>
    <dgm:cxn modelId="{86B9EFFB-43AD-4FB1-9DB2-01157D4CA6AC}" type="presOf" srcId="{F1B9C3E9-9E6F-4D03-9405-FA85EE29629E}" destId="{F3A686FF-9F95-43D1-8349-9D56D144D426}" srcOrd="0" destOrd="0" presId="urn:microsoft.com/office/officeart/2005/8/layout/pList1"/>
    <dgm:cxn modelId="{77157541-D930-4F13-BF17-A57F91FF47D8}" type="presParOf" srcId="{8D3468BF-AA2F-4FC8-AD90-2AD8F7E4579E}" destId="{FFC1F249-DF83-4FAC-8FFB-973ADCBE46FD}" srcOrd="0" destOrd="0" presId="urn:microsoft.com/office/officeart/2005/8/layout/pList1"/>
    <dgm:cxn modelId="{7C81B219-DA76-472A-BAAC-9905528A0BFD}" type="presParOf" srcId="{FFC1F249-DF83-4FAC-8FFB-973ADCBE46FD}" destId="{2DD7281A-58BD-4BF2-9E4D-0E1D2141998D}" srcOrd="0" destOrd="0" presId="urn:microsoft.com/office/officeart/2005/8/layout/pList1"/>
    <dgm:cxn modelId="{E4B2A566-F01B-4E87-857F-E78B738F49DB}" type="presParOf" srcId="{FFC1F249-DF83-4FAC-8FFB-973ADCBE46FD}" destId="{30CD130C-7AA0-4BE0-B4EF-FCB41B3C5753}" srcOrd="1" destOrd="0" presId="urn:microsoft.com/office/officeart/2005/8/layout/pList1"/>
    <dgm:cxn modelId="{F43F19E7-AB7E-4465-8A84-E913775F8D42}" type="presParOf" srcId="{8D3468BF-AA2F-4FC8-AD90-2AD8F7E4579E}" destId="{4743579D-1137-49C6-9C95-7D2C022F3545}" srcOrd="1" destOrd="0" presId="urn:microsoft.com/office/officeart/2005/8/layout/pList1"/>
    <dgm:cxn modelId="{8AC5F526-227F-476B-8CD8-195C380CD731}" type="presParOf" srcId="{8D3468BF-AA2F-4FC8-AD90-2AD8F7E4579E}" destId="{843EE101-2541-4D30-9320-1C363737B4D6}" srcOrd="2" destOrd="0" presId="urn:microsoft.com/office/officeart/2005/8/layout/pList1"/>
    <dgm:cxn modelId="{82E8AB1B-D310-4FBF-81AA-F583BE29AC00}" type="presParOf" srcId="{843EE101-2541-4D30-9320-1C363737B4D6}" destId="{25C2C3EC-EA36-40B0-99B4-23BD908AA3AB}" srcOrd="0" destOrd="0" presId="urn:microsoft.com/office/officeart/2005/8/layout/pList1"/>
    <dgm:cxn modelId="{788F7B28-7EFC-4238-BEB2-FE276D70ECEE}" type="presParOf" srcId="{843EE101-2541-4D30-9320-1C363737B4D6}" destId="{F3A686FF-9F95-43D1-8349-9D56D144D426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6EBA659-E3F7-428C-A74F-FD85CC52AB59}" type="doc">
      <dgm:prSet loTypeId="urn:microsoft.com/office/officeart/2005/8/layout/vList2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635A6E0C-558D-4EB3-A0A2-D9601EA9DA2A}">
      <dgm:prSet phldrT="[Текст]"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значущість і актуальність проблеми, адекватність темі, що вивчається;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536A8253-B7F4-42E3-A027-FE1C1EE71076}" type="parTrans" cxnId="{74C23290-C27E-4EF6-A3D2-B9A6AE9E3E98}">
      <dgm:prSet/>
      <dgm:spPr/>
      <dgm:t>
        <a:bodyPr/>
        <a:lstStyle/>
        <a:p>
          <a:endParaRPr lang="ru-RU"/>
        </a:p>
      </dgm:t>
    </dgm:pt>
    <dgm:pt modelId="{9E44D78A-091C-4F41-BB0A-38D4B52776E9}" type="sibTrans" cxnId="{74C23290-C27E-4EF6-A3D2-B9A6AE9E3E98}">
      <dgm:prSet/>
      <dgm:spPr/>
      <dgm:t>
        <a:bodyPr/>
        <a:lstStyle/>
        <a:p>
          <a:endParaRPr lang="ru-RU"/>
        </a:p>
      </dgm:t>
    </dgm:pt>
    <dgm:pt modelId="{45AE0C66-266F-4382-B226-CB120443413B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коректність методів досліджень і обробки даних;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4022FCED-A55A-4803-85C3-BCD4C1E9B045}" type="parTrans" cxnId="{F95D2849-EF24-4617-975E-B798B225BF52}">
      <dgm:prSet/>
      <dgm:spPr/>
      <dgm:t>
        <a:bodyPr/>
        <a:lstStyle/>
        <a:p>
          <a:endParaRPr lang="ru-RU"/>
        </a:p>
      </dgm:t>
    </dgm:pt>
    <dgm:pt modelId="{57BB21F9-4CFF-41FB-BFA2-EAFE5421B2E1}" type="sibTrans" cxnId="{F95D2849-EF24-4617-975E-B798B225BF52}">
      <dgm:prSet/>
      <dgm:spPr/>
      <dgm:t>
        <a:bodyPr/>
        <a:lstStyle/>
        <a:p>
          <a:endParaRPr lang="ru-RU"/>
        </a:p>
      </dgm:t>
    </dgm:pt>
    <dgm:pt modelId="{90F8733A-D140-40C8-A97C-91DBC6309C7F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активність кожного учасника відповідно до його індивідуальних можливостей;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DF38F7C-EDEF-4074-A625-E84CCD561870}" type="parTrans" cxnId="{1EC5B043-DF53-414A-BEE1-78588EEF317F}">
      <dgm:prSet/>
      <dgm:spPr/>
      <dgm:t>
        <a:bodyPr/>
        <a:lstStyle/>
        <a:p>
          <a:endParaRPr lang="ru-RU"/>
        </a:p>
      </dgm:t>
    </dgm:pt>
    <dgm:pt modelId="{23268008-9F04-4495-9716-3016C78C99F3}" type="sibTrans" cxnId="{1EC5B043-DF53-414A-BEE1-78588EEF317F}">
      <dgm:prSet/>
      <dgm:spPr/>
      <dgm:t>
        <a:bodyPr/>
        <a:lstStyle/>
        <a:p>
          <a:endParaRPr lang="ru-RU"/>
        </a:p>
      </dgm:t>
    </dgm:pt>
    <dgm:pt modelId="{9F91CBF0-0104-41A5-BAA4-966BD0C1D175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колективний характер рішень;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DD2A98BB-AFBD-4491-8905-C6035EB8B176}" type="parTrans" cxnId="{26255A05-3599-478A-8E97-27475B810D30}">
      <dgm:prSet/>
      <dgm:spPr/>
      <dgm:t>
        <a:bodyPr/>
        <a:lstStyle/>
        <a:p>
          <a:endParaRPr lang="ru-RU"/>
        </a:p>
      </dgm:t>
    </dgm:pt>
    <dgm:pt modelId="{FE342B67-EC9F-407E-B6D4-380B738FB6FA}" type="sibTrans" cxnId="{26255A05-3599-478A-8E97-27475B810D30}">
      <dgm:prSet/>
      <dgm:spPr/>
      <dgm:t>
        <a:bodyPr/>
        <a:lstStyle/>
        <a:p>
          <a:endParaRPr lang="ru-RU"/>
        </a:p>
      </dgm:t>
    </dgm:pt>
    <dgm:pt modelId="{586104A7-84E6-4582-A298-8FC08FB42B1C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характер спілкування, взаємодопомоги, взаємодоповнення учасників проекту;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4A8F9F5E-8283-4D5E-84DB-D60468E1B6B1}" type="parTrans" cxnId="{0E0B6906-BC6A-4C1B-AD29-149506D4A5D9}">
      <dgm:prSet/>
      <dgm:spPr/>
      <dgm:t>
        <a:bodyPr/>
        <a:lstStyle/>
        <a:p>
          <a:endParaRPr lang="ru-RU"/>
        </a:p>
      </dgm:t>
    </dgm:pt>
    <dgm:pt modelId="{6B0BC936-BF9B-450C-9968-2DE14C1C9A9C}" type="sibTrans" cxnId="{0E0B6906-BC6A-4C1B-AD29-149506D4A5D9}">
      <dgm:prSet/>
      <dgm:spPr/>
      <dgm:t>
        <a:bodyPr/>
        <a:lstStyle/>
        <a:p>
          <a:endParaRPr lang="ru-RU"/>
        </a:p>
      </dgm:t>
    </dgm:pt>
    <dgm:pt modelId="{DB2BF7CA-E40B-424E-A61E-EE30A2251A7E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залучення знань з інших предметів;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F52829F0-5420-49C7-9052-D1A491AB1855}" type="parTrans" cxnId="{A168F001-0A24-40EA-98B0-0E2F343AD3AE}">
      <dgm:prSet/>
      <dgm:spPr/>
      <dgm:t>
        <a:bodyPr/>
        <a:lstStyle/>
        <a:p>
          <a:endParaRPr lang="ru-RU"/>
        </a:p>
      </dgm:t>
    </dgm:pt>
    <dgm:pt modelId="{F150D722-7FFC-4139-9A1C-294965B7DCA1}" type="sibTrans" cxnId="{A168F001-0A24-40EA-98B0-0E2F343AD3AE}">
      <dgm:prSet/>
      <dgm:spPr/>
      <dgm:t>
        <a:bodyPr/>
        <a:lstStyle/>
        <a:p>
          <a:endParaRPr lang="ru-RU"/>
        </a:p>
      </dgm:t>
    </dgm:pt>
    <dgm:pt modelId="{6D140EC7-7845-4DDE-903D-DED05490ACE3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уміння аргументувати свої висновки;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A33E7286-0229-40C1-BC7F-D0BFC42CB7E3}" type="parTrans" cxnId="{2C1F4B39-3555-4E23-9F86-026730604F25}">
      <dgm:prSet/>
      <dgm:spPr/>
      <dgm:t>
        <a:bodyPr/>
        <a:lstStyle/>
        <a:p>
          <a:endParaRPr lang="ru-RU"/>
        </a:p>
      </dgm:t>
    </dgm:pt>
    <dgm:pt modelId="{63389AED-66DF-4AA4-B133-9C7AB2A48E2C}" type="sibTrans" cxnId="{2C1F4B39-3555-4E23-9F86-026730604F25}">
      <dgm:prSet/>
      <dgm:spPr/>
      <dgm:t>
        <a:bodyPr/>
        <a:lstStyle/>
        <a:p>
          <a:endParaRPr lang="ru-RU"/>
        </a:p>
      </dgm:t>
    </dgm:pt>
    <dgm:pt modelId="{E6D5A94C-4FC4-4426-9C57-B848CBFE5AB6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естетика оформлення результатів;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AC5FA3A4-8CDC-4CA0-80CB-177A4186FBD0}" type="parTrans" cxnId="{EE56114A-F769-4854-9ABF-52A7F4F659C3}">
      <dgm:prSet/>
      <dgm:spPr/>
      <dgm:t>
        <a:bodyPr/>
        <a:lstStyle/>
        <a:p>
          <a:endParaRPr lang="ru-RU"/>
        </a:p>
      </dgm:t>
    </dgm:pt>
    <dgm:pt modelId="{84549EB1-F5ED-4F32-96FD-EC291C41B2ED}" type="sibTrans" cxnId="{EE56114A-F769-4854-9ABF-52A7F4F659C3}">
      <dgm:prSet/>
      <dgm:spPr/>
      <dgm:t>
        <a:bodyPr/>
        <a:lstStyle/>
        <a:p>
          <a:endParaRPr lang="ru-RU"/>
        </a:p>
      </dgm:t>
    </dgm:pt>
    <dgm:pt modelId="{7287C77B-B46B-48CF-AC57-96252D8610FE}">
      <dgm:prSet custT="1"/>
      <dgm:spPr/>
      <dgm:t>
        <a:bodyPr/>
        <a:lstStyle/>
        <a:p>
          <a:pPr algn="ctr"/>
          <a:r>
            <a:rPr lang="uk-UA" sz="1500" b="1" i="0" cap="small" baseline="0" dirty="0">
              <a:solidFill>
                <a:schemeClr val="tx1"/>
              </a:solidFill>
              <a:latin typeface="Georgia" pitchFamily="18" charset="0"/>
            </a:rPr>
            <a:t>уміння відповідати на запитання опонентів, лаконічність і аргументованість кожного виступу</a:t>
          </a:r>
          <a:endParaRPr lang="ru-RU" sz="1500" b="1" i="0" cap="small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03F3A3D6-F087-42EC-8D1A-96B75722CE70}" type="parTrans" cxnId="{621826E7-16F3-4E5B-BBBC-27CF7565D802}">
      <dgm:prSet/>
      <dgm:spPr/>
      <dgm:t>
        <a:bodyPr/>
        <a:lstStyle/>
        <a:p>
          <a:endParaRPr lang="ru-RU"/>
        </a:p>
      </dgm:t>
    </dgm:pt>
    <dgm:pt modelId="{2287F2DC-D886-483E-9443-62702EC36BED}" type="sibTrans" cxnId="{621826E7-16F3-4E5B-BBBC-27CF7565D802}">
      <dgm:prSet/>
      <dgm:spPr/>
      <dgm:t>
        <a:bodyPr/>
        <a:lstStyle/>
        <a:p>
          <a:endParaRPr lang="ru-RU"/>
        </a:p>
      </dgm:t>
    </dgm:pt>
    <dgm:pt modelId="{A4D87363-1C7E-49D6-9293-EF56F34EFC9C}" type="pres">
      <dgm:prSet presAssocID="{C6EBA659-E3F7-428C-A74F-FD85CC52AB59}" presName="linear" presStyleCnt="0">
        <dgm:presLayoutVars>
          <dgm:animLvl val="lvl"/>
          <dgm:resizeHandles val="exact"/>
        </dgm:presLayoutVars>
      </dgm:prSet>
      <dgm:spPr/>
    </dgm:pt>
    <dgm:pt modelId="{901204FF-5B3A-433B-8BE4-55B18FB15330}" type="pres">
      <dgm:prSet presAssocID="{635A6E0C-558D-4EB3-A0A2-D9601EA9DA2A}" presName="parentText" presStyleLbl="node1" presStyleIdx="0" presStyleCnt="9" custLinFactNeighborX="-395" custLinFactNeighborY="-90294">
        <dgm:presLayoutVars>
          <dgm:chMax val="0"/>
          <dgm:bulletEnabled val="1"/>
        </dgm:presLayoutVars>
      </dgm:prSet>
      <dgm:spPr/>
    </dgm:pt>
    <dgm:pt modelId="{6A42E529-3212-4BAC-95CB-53FC3DE5025D}" type="pres">
      <dgm:prSet presAssocID="{9E44D78A-091C-4F41-BB0A-38D4B52776E9}" presName="spacer" presStyleCnt="0"/>
      <dgm:spPr/>
    </dgm:pt>
    <dgm:pt modelId="{F8A5F61B-C08D-4DD4-AE18-4E1E4AB075B4}" type="pres">
      <dgm:prSet presAssocID="{45AE0C66-266F-4382-B226-CB120443413B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27B1055A-4C9C-430B-8A88-46ABB9D92598}" type="pres">
      <dgm:prSet presAssocID="{57BB21F9-4CFF-41FB-BFA2-EAFE5421B2E1}" presName="spacer" presStyleCnt="0"/>
      <dgm:spPr/>
    </dgm:pt>
    <dgm:pt modelId="{5478F3A2-553F-40CA-95B4-F5280FD92778}" type="pres">
      <dgm:prSet presAssocID="{90F8733A-D140-40C8-A97C-91DBC6309C7F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47F2C555-B0EB-4774-AFBF-AC7C161106B8}" type="pres">
      <dgm:prSet presAssocID="{23268008-9F04-4495-9716-3016C78C99F3}" presName="spacer" presStyleCnt="0"/>
      <dgm:spPr/>
    </dgm:pt>
    <dgm:pt modelId="{67C3754E-0D01-4DFB-96FE-0B2D075857C8}" type="pres">
      <dgm:prSet presAssocID="{9F91CBF0-0104-41A5-BAA4-966BD0C1D175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04D3AE13-0365-4A35-AB9F-3E5CB2CC417A}" type="pres">
      <dgm:prSet presAssocID="{FE342B67-EC9F-407E-B6D4-380B738FB6FA}" presName="spacer" presStyleCnt="0"/>
      <dgm:spPr/>
    </dgm:pt>
    <dgm:pt modelId="{14A9602D-B362-42EB-9283-EA0369A906DD}" type="pres">
      <dgm:prSet presAssocID="{586104A7-84E6-4582-A298-8FC08FB42B1C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AD1AF166-2369-48CD-B5F8-FEF4EC49E23B}" type="pres">
      <dgm:prSet presAssocID="{6B0BC936-BF9B-450C-9968-2DE14C1C9A9C}" presName="spacer" presStyleCnt="0"/>
      <dgm:spPr/>
    </dgm:pt>
    <dgm:pt modelId="{CCB821B5-AEAF-4F41-B20C-07F276A04812}" type="pres">
      <dgm:prSet presAssocID="{DB2BF7CA-E40B-424E-A61E-EE30A2251A7E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283D11F0-708B-4014-9FBF-AD97197B881B}" type="pres">
      <dgm:prSet presAssocID="{F150D722-7FFC-4139-9A1C-294965B7DCA1}" presName="spacer" presStyleCnt="0"/>
      <dgm:spPr/>
    </dgm:pt>
    <dgm:pt modelId="{0A06AB3E-B1DF-4431-83DA-B5E6345B64D1}" type="pres">
      <dgm:prSet presAssocID="{6D140EC7-7845-4DDE-903D-DED05490ACE3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CB3A1ECA-34CF-43B8-ABB9-49CBE3E361BE}" type="pres">
      <dgm:prSet presAssocID="{63389AED-66DF-4AA4-B133-9C7AB2A48E2C}" presName="spacer" presStyleCnt="0"/>
      <dgm:spPr/>
    </dgm:pt>
    <dgm:pt modelId="{F3094D6D-FB50-4111-A8CD-57B0B40AFECB}" type="pres">
      <dgm:prSet presAssocID="{E6D5A94C-4FC4-4426-9C57-B848CBFE5AB6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8B623DAD-9F67-4D31-B3EC-F0E2074FDA80}" type="pres">
      <dgm:prSet presAssocID="{84549EB1-F5ED-4F32-96FD-EC291C41B2ED}" presName="spacer" presStyleCnt="0"/>
      <dgm:spPr/>
    </dgm:pt>
    <dgm:pt modelId="{32966727-80F8-4C21-9696-768A9DB7CD9F}" type="pres">
      <dgm:prSet presAssocID="{7287C77B-B46B-48CF-AC57-96252D8610FE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D0E9BE00-8F3E-41E2-8C04-63CB39B6A2CD}" type="presOf" srcId="{6D140EC7-7845-4DDE-903D-DED05490ACE3}" destId="{0A06AB3E-B1DF-4431-83DA-B5E6345B64D1}" srcOrd="0" destOrd="0" presId="urn:microsoft.com/office/officeart/2005/8/layout/vList2"/>
    <dgm:cxn modelId="{A168F001-0A24-40EA-98B0-0E2F343AD3AE}" srcId="{C6EBA659-E3F7-428C-A74F-FD85CC52AB59}" destId="{DB2BF7CA-E40B-424E-A61E-EE30A2251A7E}" srcOrd="5" destOrd="0" parTransId="{F52829F0-5420-49C7-9052-D1A491AB1855}" sibTransId="{F150D722-7FFC-4139-9A1C-294965B7DCA1}"/>
    <dgm:cxn modelId="{DD286003-3608-4539-972D-403A6ED34739}" type="presOf" srcId="{586104A7-84E6-4582-A298-8FC08FB42B1C}" destId="{14A9602D-B362-42EB-9283-EA0369A906DD}" srcOrd="0" destOrd="0" presId="urn:microsoft.com/office/officeart/2005/8/layout/vList2"/>
    <dgm:cxn modelId="{26255A05-3599-478A-8E97-27475B810D30}" srcId="{C6EBA659-E3F7-428C-A74F-FD85CC52AB59}" destId="{9F91CBF0-0104-41A5-BAA4-966BD0C1D175}" srcOrd="3" destOrd="0" parTransId="{DD2A98BB-AFBD-4491-8905-C6035EB8B176}" sibTransId="{FE342B67-EC9F-407E-B6D4-380B738FB6FA}"/>
    <dgm:cxn modelId="{0E0B6906-BC6A-4C1B-AD29-149506D4A5D9}" srcId="{C6EBA659-E3F7-428C-A74F-FD85CC52AB59}" destId="{586104A7-84E6-4582-A298-8FC08FB42B1C}" srcOrd="4" destOrd="0" parTransId="{4A8F9F5E-8283-4D5E-84DB-D60468E1B6B1}" sibTransId="{6B0BC936-BF9B-450C-9968-2DE14C1C9A9C}"/>
    <dgm:cxn modelId="{F30D4012-8D4E-465F-8840-7FFB18E6DEC1}" type="presOf" srcId="{E6D5A94C-4FC4-4426-9C57-B848CBFE5AB6}" destId="{F3094D6D-FB50-4111-A8CD-57B0B40AFECB}" srcOrd="0" destOrd="0" presId="urn:microsoft.com/office/officeart/2005/8/layout/vList2"/>
    <dgm:cxn modelId="{0EEA8713-96BF-42EB-BF0B-E8E873CDEFA9}" type="presOf" srcId="{90F8733A-D140-40C8-A97C-91DBC6309C7F}" destId="{5478F3A2-553F-40CA-95B4-F5280FD92778}" srcOrd="0" destOrd="0" presId="urn:microsoft.com/office/officeart/2005/8/layout/vList2"/>
    <dgm:cxn modelId="{15C47517-4868-4826-B8A2-FAA89C20FDD9}" type="presOf" srcId="{45AE0C66-266F-4382-B226-CB120443413B}" destId="{F8A5F61B-C08D-4DD4-AE18-4E1E4AB075B4}" srcOrd="0" destOrd="0" presId="urn:microsoft.com/office/officeart/2005/8/layout/vList2"/>
    <dgm:cxn modelId="{9705C51E-53AD-4C33-A081-C6738BF373F8}" type="presOf" srcId="{C6EBA659-E3F7-428C-A74F-FD85CC52AB59}" destId="{A4D87363-1C7E-49D6-9293-EF56F34EFC9C}" srcOrd="0" destOrd="0" presId="urn:microsoft.com/office/officeart/2005/8/layout/vList2"/>
    <dgm:cxn modelId="{2C1F4B39-3555-4E23-9F86-026730604F25}" srcId="{C6EBA659-E3F7-428C-A74F-FD85CC52AB59}" destId="{6D140EC7-7845-4DDE-903D-DED05490ACE3}" srcOrd="6" destOrd="0" parTransId="{A33E7286-0229-40C1-BC7F-D0BFC42CB7E3}" sibTransId="{63389AED-66DF-4AA4-B133-9C7AB2A48E2C}"/>
    <dgm:cxn modelId="{A6C99861-8E71-49DF-9E97-D2783A7D35A8}" type="presOf" srcId="{635A6E0C-558D-4EB3-A0A2-D9601EA9DA2A}" destId="{901204FF-5B3A-433B-8BE4-55B18FB15330}" srcOrd="0" destOrd="0" presId="urn:microsoft.com/office/officeart/2005/8/layout/vList2"/>
    <dgm:cxn modelId="{1EC5B043-DF53-414A-BEE1-78588EEF317F}" srcId="{C6EBA659-E3F7-428C-A74F-FD85CC52AB59}" destId="{90F8733A-D140-40C8-A97C-91DBC6309C7F}" srcOrd="2" destOrd="0" parTransId="{DDF38F7C-EDEF-4074-A625-E84CCD561870}" sibTransId="{23268008-9F04-4495-9716-3016C78C99F3}"/>
    <dgm:cxn modelId="{F95D2849-EF24-4617-975E-B798B225BF52}" srcId="{C6EBA659-E3F7-428C-A74F-FD85CC52AB59}" destId="{45AE0C66-266F-4382-B226-CB120443413B}" srcOrd="1" destOrd="0" parTransId="{4022FCED-A55A-4803-85C3-BCD4C1E9B045}" sibTransId="{57BB21F9-4CFF-41FB-BFA2-EAFE5421B2E1}"/>
    <dgm:cxn modelId="{EE56114A-F769-4854-9ABF-52A7F4F659C3}" srcId="{C6EBA659-E3F7-428C-A74F-FD85CC52AB59}" destId="{E6D5A94C-4FC4-4426-9C57-B848CBFE5AB6}" srcOrd="7" destOrd="0" parTransId="{AC5FA3A4-8CDC-4CA0-80CB-177A4186FBD0}" sibTransId="{84549EB1-F5ED-4F32-96FD-EC291C41B2ED}"/>
    <dgm:cxn modelId="{74C23290-C27E-4EF6-A3D2-B9A6AE9E3E98}" srcId="{C6EBA659-E3F7-428C-A74F-FD85CC52AB59}" destId="{635A6E0C-558D-4EB3-A0A2-D9601EA9DA2A}" srcOrd="0" destOrd="0" parTransId="{536A8253-B7F4-42E3-A027-FE1C1EE71076}" sibTransId="{9E44D78A-091C-4F41-BB0A-38D4B52776E9}"/>
    <dgm:cxn modelId="{5B9FE29C-B995-4AE1-B697-D22A0664A776}" type="presOf" srcId="{7287C77B-B46B-48CF-AC57-96252D8610FE}" destId="{32966727-80F8-4C21-9696-768A9DB7CD9F}" srcOrd="0" destOrd="0" presId="urn:microsoft.com/office/officeart/2005/8/layout/vList2"/>
    <dgm:cxn modelId="{E819DEA4-5A41-41CC-94CA-A481EFFC5F9F}" type="presOf" srcId="{9F91CBF0-0104-41A5-BAA4-966BD0C1D175}" destId="{67C3754E-0D01-4DFB-96FE-0B2D075857C8}" srcOrd="0" destOrd="0" presId="urn:microsoft.com/office/officeart/2005/8/layout/vList2"/>
    <dgm:cxn modelId="{E9FB2CCD-8322-43A2-A1B8-6194B8CE6F70}" type="presOf" srcId="{DB2BF7CA-E40B-424E-A61E-EE30A2251A7E}" destId="{CCB821B5-AEAF-4F41-B20C-07F276A04812}" srcOrd="0" destOrd="0" presId="urn:microsoft.com/office/officeart/2005/8/layout/vList2"/>
    <dgm:cxn modelId="{621826E7-16F3-4E5B-BBBC-27CF7565D802}" srcId="{C6EBA659-E3F7-428C-A74F-FD85CC52AB59}" destId="{7287C77B-B46B-48CF-AC57-96252D8610FE}" srcOrd="8" destOrd="0" parTransId="{03F3A3D6-F087-42EC-8D1A-96B75722CE70}" sibTransId="{2287F2DC-D886-483E-9443-62702EC36BED}"/>
    <dgm:cxn modelId="{CDA10C52-DD4C-419C-8274-E68C8E46583E}" type="presParOf" srcId="{A4D87363-1C7E-49D6-9293-EF56F34EFC9C}" destId="{901204FF-5B3A-433B-8BE4-55B18FB15330}" srcOrd="0" destOrd="0" presId="urn:microsoft.com/office/officeart/2005/8/layout/vList2"/>
    <dgm:cxn modelId="{0B575B8E-129A-4759-8D6E-227665F354CC}" type="presParOf" srcId="{A4D87363-1C7E-49D6-9293-EF56F34EFC9C}" destId="{6A42E529-3212-4BAC-95CB-53FC3DE5025D}" srcOrd="1" destOrd="0" presId="urn:microsoft.com/office/officeart/2005/8/layout/vList2"/>
    <dgm:cxn modelId="{3B925D2F-5EAE-4A9B-A29F-6AABF752A2FA}" type="presParOf" srcId="{A4D87363-1C7E-49D6-9293-EF56F34EFC9C}" destId="{F8A5F61B-C08D-4DD4-AE18-4E1E4AB075B4}" srcOrd="2" destOrd="0" presId="urn:microsoft.com/office/officeart/2005/8/layout/vList2"/>
    <dgm:cxn modelId="{1508CC86-E467-4167-9A1A-95CD5E13720F}" type="presParOf" srcId="{A4D87363-1C7E-49D6-9293-EF56F34EFC9C}" destId="{27B1055A-4C9C-430B-8A88-46ABB9D92598}" srcOrd="3" destOrd="0" presId="urn:microsoft.com/office/officeart/2005/8/layout/vList2"/>
    <dgm:cxn modelId="{2E70B454-7CFA-40B5-ABD1-586F9D48260F}" type="presParOf" srcId="{A4D87363-1C7E-49D6-9293-EF56F34EFC9C}" destId="{5478F3A2-553F-40CA-95B4-F5280FD92778}" srcOrd="4" destOrd="0" presId="urn:microsoft.com/office/officeart/2005/8/layout/vList2"/>
    <dgm:cxn modelId="{F7640552-2BCB-4BB3-B235-908B6A6620F9}" type="presParOf" srcId="{A4D87363-1C7E-49D6-9293-EF56F34EFC9C}" destId="{47F2C555-B0EB-4774-AFBF-AC7C161106B8}" srcOrd="5" destOrd="0" presId="urn:microsoft.com/office/officeart/2005/8/layout/vList2"/>
    <dgm:cxn modelId="{F1CA242E-B5AC-42F5-969F-E3A1C0660E69}" type="presParOf" srcId="{A4D87363-1C7E-49D6-9293-EF56F34EFC9C}" destId="{67C3754E-0D01-4DFB-96FE-0B2D075857C8}" srcOrd="6" destOrd="0" presId="urn:microsoft.com/office/officeart/2005/8/layout/vList2"/>
    <dgm:cxn modelId="{7773A0A1-D8A0-4C01-9EED-4A8062FD39D3}" type="presParOf" srcId="{A4D87363-1C7E-49D6-9293-EF56F34EFC9C}" destId="{04D3AE13-0365-4A35-AB9F-3E5CB2CC417A}" srcOrd="7" destOrd="0" presId="urn:microsoft.com/office/officeart/2005/8/layout/vList2"/>
    <dgm:cxn modelId="{E493C63D-860A-4449-B7AC-F38F69A9475B}" type="presParOf" srcId="{A4D87363-1C7E-49D6-9293-EF56F34EFC9C}" destId="{14A9602D-B362-42EB-9283-EA0369A906DD}" srcOrd="8" destOrd="0" presId="urn:microsoft.com/office/officeart/2005/8/layout/vList2"/>
    <dgm:cxn modelId="{BCD9CBCF-0F51-4BFA-BABD-4EB8C533A5E9}" type="presParOf" srcId="{A4D87363-1C7E-49D6-9293-EF56F34EFC9C}" destId="{AD1AF166-2369-48CD-B5F8-FEF4EC49E23B}" srcOrd="9" destOrd="0" presId="urn:microsoft.com/office/officeart/2005/8/layout/vList2"/>
    <dgm:cxn modelId="{8271DA72-F99E-4A42-8567-A331BFA68DE3}" type="presParOf" srcId="{A4D87363-1C7E-49D6-9293-EF56F34EFC9C}" destId="{CCB821B5-AEAF-4F41-B20C-07F276A04812}" srcOrd="10" destOrd="0" presId="urn:microsoft.com/office/officeart/2005/8/layout/vList2"/>
    <dgm:cxn modelId="{4618B2D9-21A0-44BC-84CB-B223D22D40FD}" type="presParOf" srcId="{A4D87363-1C7E-49D6-9293-EF56F34EFC9C}" destId="{283D11F0-708B-4014-9FBF-AD97197B881B}" srcOrd="11" destOrd="0" presId="urn:microsoft.com/office/officeart/2005/8/layout/vList2"/>
    <dgm:cxn modelId="{78CC4CF5-CA3B-4731-AEBA-DB7C648D6C3B}" type="presParOf" srcId="{A4D87363-1C7E-49D6-9293-EF56F34EFC9C}" destId="{0A06AB3E-B1DF-4431-83DA-B5E6345B64D1}" srcOrd="12" destOrd="0" presId="urn:microsoft.com/office/officeart/2005/8/layout/vList2"/>
    <dgm:cxn modelId="{26E29F38-3B0D-4261-93A1-36AD6A604F9B}" type="presParOf" srcId="{A4D87363-1C7E-49D6-9293-EF56F34EFC9C}" destId="{CB3A1ECA-34CF-43B8-ABB9-49CBE3E361BE}" srcOrd="13" destOrd="0" presId="urn:microsoft.com/office/officeart/2005/8/layout/vList2"/>
    <dgm:cxn modelId="{82F592E6-2B1A-40BF-ABCB-50F15E22C4A3}" type="presParOf" srcId="{A4D87363-1C7E-49D6-9293-EF56F34EFC9C}" destId="{F3094D6D-FB50-4111-A8CD-57B0B40AFECB}" srcOrd="14" destOrd="0" presId="urn:microsoft.com/office/officeart/2005/8/layout/vList2"/>
    <dgm:cxn modelId="{BE392C4A-5060-4B80-8D1E-CB016E739772}" type="presParOf" srcId="{A4D87363-1C7E-49D6-9293-EF56F34EFC9C}" destId="{8B623DAD-9F67-4D31-B3EC-F0E2074FDA80}" srcOrd="15" destOrd="0" presId="urn:microsoft.com/office/officeart/2005/8/layout/vList2"/>
    <dgm:cxn modelId="{71E31743-4A3E-4544-A365-CA4EEDBE67B6}" type="presParOf" srcId="{A4D87363-1C7E-49D6-9293-EF56F34EFC9C}" destId="{32966727-80F8-4C21-9696-768A9DB7CD9F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9BBF2-7BFF-4381-ADE4-B7432C2D7698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gradFill rotWithShape="0">
          <a:gsLst>
            <a:gs pos="0">
              <a:schemeClr val="accent5">
                <a:tint val="55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5">
                <a:tint val="55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5">
                <a:tint val="55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5">
                <a:tint val="55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5">
                <a:tint val="55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5">
                <a:tint val="55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5">
                <a:tint val="55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5">
              <a:tint val="55000"/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5">
              <a:tint val="55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4C367092-D91B-4A9E-A4B3-266A70B88C97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5">
                <a:shade val="5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5">
                <a:shade val="5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5">
                <a:shade val="5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5">
                <a:shade val="5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5">
                <a:shade val="5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5">
              <a:shade val="50000"/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5">
              <a:shade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9D4565A-7E8D-4381-9363-240C1F0DE7CD}">
      <dsp:nvSpPr>
        <dsp:cNvPr id="0" name=""/>
        <dsp:cNvSpPr/>
      </dsp:nvSpPr>
      <dsp:spPr>
        <a:xfrm>
          <a:off x="3785668" y="0"/>
          <a:ext cx="378551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>
              <a:latin typeface="Georgia" pitchFamily="18" charset="0"/>
            </a:rPr>
            <a:t>Зовнішній результат</a:t>
          </a:r>
          <a:endParaRPr lang="ru-RU" sz="2800" b="1" kern="1200" dirty="0">
            <a:latin typeface="Georgia" pitchFamily="18" charset="0"/>
          </a:endParaRPr>
        </a:p>
      </dsp:txBody>
      <dsp:txXfrm>
        <a:off x="3785668" y="0"/>
        <a:ext cx="3785510" cy="1900904"/>
      </dsp:txXfrm>
    </dsp:sp>
    <dsp:sp modelId="{14CA0D2E-EBE0-4C30-A7C6-B4A3F0B58C56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gradFill rotWithShape="0">
          <a:gsLst>
            <a:gs pos="0">
              <a:schemeClr val="accent5">
                <a:shade val="50000"/>
                <a:hueOff val="252972"/>
                <a:satOff val="-5595"/>
                <a:lumOff val="41987"/>
                <a:alphaOff val="0"/>
                <a:tint val="48000"/>
                <a:satMod val="138000"/>
              </a:schemeClr>
            </a:gs>
            <a:gs pos="25000">
              <a:schemeClr val="accent5">
                <a:shade val="50000"/>
                <a:hueOff val="252972"/>
                <a:satOff val="-5595"/>
                <a:lumOff val="41987"/>
                <a:alphaOff val="0"/>
                <a:tint val="85000"/>
              </a:schemeClr>
            </a:gs>
            <a:gs pos="40000">
              <a:schemeClr val="accent5">
                <a:shade val="50000"/>
                <a:hueOff val="252972"/>
                <a:satOff val="-5595"/>
                <a:lumOff val="41987"/>
                <a:alphaOff val="0"/>
                <a:tint val="92000"/>
              </a:schemeClr>
            </a:gs>
            <a:gs pos="50000">
              <a:schemeClr val="accent5">
                <a:shade val="50000"/>
                <a:hueOff val="252972"/>
                <a:satOff val="-5595"/>
                <a:lumOff val="41987"/>
                <a:alphaOff val="0"/>
                <a:tint val="93000"/>
              </a:schemeClr>
            </a:gs>
            <a:gs pos="60000">
              <a:schemeClr val="accent5">
                <a:shade val="50000"/>
                <a:hueOff val="252972"/>
                <a:satOff val="-5595"/>
                <a:lumOff val="41987"/>
                <a:alphaOff val="0"/>
                <a:tint val="92000"/>
              </a:schemeClr>
            </a:gs>
            <a:gs pos="75000">
              <a:schemeClr val="accent5">
                <a:shade val="50000"/>
                <a:hueOff val="252972"/>
                <a:satOff val="-5595"/>
                <a:lumOff val="41987"/>
                <a:alphaOff val="0"/>
                <a:tint val="83000"/>
                <a:satMod val="108000"/>
              </a:schemeClr>
            </a:gs>
            <a:gs pos="100000">
              <a:schemeClr val="accent5">
                <a:shade val="50000"/>
                <a:hueOff val="252972"/>
                <a:satOff val="-5595"/>
                <a:lumOff val="41987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5">
              <a:shade val="50000"/>
              <a:hueOff val="252972"/>
              <a:satOff val="-5595"/>
              <a:lumOff val="41987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5">
              <a:shade val="50000"/>
              <a:hueOff val="252972"/>
              <a:satOff val="-5595"/>
              <a:lumOff val="41987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D5EDE84-40D4-49AA-A7DE-3AC1CC214EB7}">
      <dsp:nvSpPr>
        <dsp:cNvPr id="0" name=""/>
        <dsp:cNvSpPr/>
      </dsp:nvSpPr>
      <dsp:spPr>
        <a:xfrm>
          <a:off x="658420" y="2625058"/>
          <a:ext cx="378551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>
              <a:latin typeface="Georgia" pitchFamily="18" charset="0"/>
            </a:rPr>
            <a:t>Внутрішній результат</a:t>
          </a:r>
          <a:endParaRPr lang="ru-RU" sz="2800" b="1" kern="1200" dirty="0">
            <a:latin typeface="Georgia" pitchFamily="18" charset="0"/>
          </a:endParaRPr>
        </a:p>
      </dsp:txBody>
      <dsp:txXfrm>
        <a:off x="658420" y="2625058"/>
        <a:ext cx="3785510" cy="19009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6A855-61D3-4338-B13E-A105DAF2B3AC}">
      <dsp:nvSpPr>
        <dsp:cNvPr id="0" name=""/>
        <dsp:cNvSpPr/>
      </dsp:nvSpPr>
      <dsp:spPr>
        <a:xfrm rot="5400000">
          <a:off x="-194228" y="1029234"/>
          <a:ext cx="1605958" cy="193845"/>
        </a:xfrm>
        <a:prstGeom prst="rect">
          <a:avLst/>
        </a:prstGeom>
        <a:solidFill>
          <a:srgbClr val="7030A0"/>
        </a:solidFill>
        <a:ln>
          <a:solidFill>
            <a:srgbClr val="7030A0"/>
          </a:solidFill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959A2A-8D57-4A7E-B165-CCDE4A58BED5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Завершеність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173271" y="1448"/>
        <a:ext cx="2153840" cy="1292304"/>
      </dsp:txXfrm>
    </dsp:sp>
    <dsp:sp modelId="{77375753-47D4-4EC9-AABC-57ED83F38F60}">
      <dsp:nvSpPr>
        <dsp:cNvPr id="0" name=""/>
        <dsp:cNvSpPr/>
      </dsp:nvSpPr>
      <dsp:spPr>
        <a:xfrm rot="5400000">
          <a:off x="-194228" y="2644614"/>
          <a:ext cx="1605958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C43351-CA95-4B0E-AB6B-33C0E911B2BB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Зрозумілість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173271" y="1616829"/>
        <a:ext cx="2153840" cy="1292304"/>
      </dsp:txXfrm>
    </dsp:sp>
    <dsp:sp modelId="{7CFB769F-98B2-4185-9659-A568F445787F}">
      <dsp:nvSpPr>
        <dsp:cNvPr id="0" name=""/>
        <dsp:cNvSpPr/>
      </dsp:nvSpPr>
      <dsp:spPr>
        <a:xfrm>
          <a:off x="658430" y="3484985"/>
          <a:ext cx="2855186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A10EE7-5791-44BB-B99A-D658E0DEFB65}">
      <dsp:nvSpPr>
        <dsp:cNvPr id="0" name=""/>
        <dsp:cNvSpPr/>
      </dsp:nvSpPr>
      <dsp:spPr>
        <a:xfrm>
          <a:off x="173271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Інформативність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173271" y="3232209"/>
        <a:ext cx="2153840" cy="1292304"/>
      </dsp:txXfrm>
    </dsp:sp>
    <dsp:sp modelId="{3FAF462D-C13E-4F48-9ED3-DB4D113D2C2F}">
      <dsp:nvSpPr>
        <dsp:cNvPr id="0" name=""/>
        <dsp:cNvSpPr/>
      </dsp:nvSpPr>
      <dsp:spPr>
        <a:xfrm rot="16200000">
          <a:off x="2670379" y="2644614"/>
          <a:ext cx="1605958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43A245-49BC-442E-8DDC-D1B73871170A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Доказовість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3037879" y="3232209"/>
        <a:ext cx="2153840" cy="1292304"/>
      </dsp:txXfrm>
    </dsp:sp>
    <dsp:sp modelId="{85DB3533-5BC6-4A5D-863D-D144194DB9FE}">
      <dsp:nvSpPr>
        <dsp:cNvPr id="0" name=""/>
        <dsp:cNvSpPr/>
      </dsp:nvSpPr>
      <dsp:spPr>
        <a:xfrm rot="16200000">
          <a:off x="2670379" y="1029234"/>
          <a:ext cx="1605958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44E455-4BB9-48EC-80F8-AEDE6CFCFD22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Наочність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3037879" y="1616829"/>
        <a:ext cx="2153840" cy="1292304"/>
      </dsp:txXfrm>
    </dsp:sp>
    <dsp:sp modelId="{277AE05C-955B-4BA5-9BE5-3EF3B61868F0}">
      <dsp:nvSpPr>
        <dsp:cNvPr id="0" name=""/>
        <dsp:cNvSpPr/>
      </dsp:nvSpPr>
      <dsp:spPr>
        <a:xfrm>
          <a:off x="3478069" y="221543"/>
          <a:ext cx="2855186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1C7321-5CB3-4ABA-9149-3DDFA8A939A2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Законність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3037879" y="1448"/>
        <a:ext cx="2153840" cy="1292304"/>
      </dsp:txXfrm>
    </dsp:sp>
    <dsp:sp modelId="{27443DBC-53DF-44B4-96EF-2C4996524EF3}">
      <dsp:nvSpPr>
        <dsp:cNvPr id="0" name=""/>
        <dsp:cNvSpPr/>
      </dsp:nvSpPr>
      <dsp:spPr>
        <a:xfrm rot="5400000">
          <a:off x="5534987" y="1029234"/>
          <a:ext cx="1605958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5D8BEA-0A99-4502-9F9D-25EE34687E28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Активність кожного учасника 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5902487" y="1448"/>
        <a:ext cx="2153840" cy="1292304"/>
      </dsp:txXfrm>
    </dsp:sp>
    <dsp:sp modelId="{D69C3629-D57D-40C3-8677-CA2A9DCF3557}">
      <dsp:nvSpPr>
        <dsp:cNvPr id="0" name=""/>
        <dsp:cNvSpPr/>
      </dsp:nvSpPr>
      <dsp:spPr>
        <a:xfrm rot="5400000">
          <a:off x="5534987" y="2644614"/>
          <a:ext cx="1605958" cy="193845"/>
        </a:xfrm>
        <a:prstGeom prst="rect">
          <a:avLst/>
        </a:prstGeom>
        <a:solidFill>
          <a:srgbClr val="7030A0"/>
        </a:solidFill>
        <a:ln>
          <a:noFill/>
        </a:ln>
        <a:effectLst>
          <a:glow rad="63500">
            <a:schemeClr val="accent4">
              <a:tint val="6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5A09DD-0C4D-4BBC-AC93-937B0CB0890C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Колективний характер прийнятих рішень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5902487" y="1616829"/>
        <a:ext cx="2153840" cy="1292304"/>
      </dsp:txXfrm>
    </dsp:sp>
    <dsp:sp modelId="{3F614801-1F36-49DB-899D-9918F7C7DFCA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0" kern="1200" dirty="0">
              <a:solidFill>
                <a:schemeClr val="tx1"/>
              </a:solidFill>
            </a:rPr>
            <a:t>Вміння презентувати проєкт</a:t>
          </a:r>
          <a:endParaRPr lang="ru-RU" sz="1900" b="1" i="0" kern="1200" dirty="0">
            <a:solidFill>
              <a:schemeClr val="tx1"/>
            </a:solidFill>
          </a:endParaRPr>
        </a:p>
      </dsp:txBody>
      <dsp:txXfrm>
        <a:off x="5902487" y="3232209"/>
        <a:ext cx="2153840" cy="129230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40620-FDB2-46CF-867F-3FA8D12CEEFE}">
      <dsp:nvSpPr>
        <dsp:cNvPr id="0" name=""/>
        <dsp:cNvSpPr/>
      </dsp:nvSpPr>
      <dsp:spPr>
        <a:xfrm>
          <a:off x="1512371" y="0"/>
          <a:ext cx="4525963" cy="4525963"/>
        </a:xfrm>
        <a:prstGeom prst="triangle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shade val="50000"/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shade val="50000"/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shade val="50000"/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shade val="50000"/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shade val="50000"/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shade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968E73C-12A1-4E98-A808-1E5937AF3DDE}">
      <dsp:nvSpPr>
        <dsp:cNvPr id="0" name=""/>
        <dsp:cNvSpPr/>
      </dsp:nvSpPr>
      <dsp:spPr>
        <a:xfrm>
          <a:off x="3775352" y="455027"/>
          <a:ext cx="2941875" cy="535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latin typeface="Georgia" pitchFamily="18" charset="0"/>
            </a:rPr>
            <a:t>Свідомість і активність</a:t>
          </a:r>
          <a:endParaRPr lang="ru-RU" sz="1500" b="1" kern="1200" dirty="0">
            <a:latin typeface="Georgia" pitchFamily="18" charset="0"/>
          </a:endParaRPr>
        </a:p>
      </dsp:txBody>
      <dsp:txXfrm>
        <a:off x="3775352" y="455027"/>
        <a:ext cx="2941875" cy="535690"/>
      </dsp:txXfrm>
    </dsp:sp>
    <dsp:sp modelId="{C80AAEC2-9CE4-46F1-8D9D-92BAF618F7BC}">
      <dsp:nvSpPr>
        <dsp:cNvPr id="0" name=""/>
        <dsp:cNvSpPr/>
      </dsp:nvSpPr>
      <dsp:spPr>
        <a:xfrm>
          <a:off x="3775352" y="1057678"/>
          <a:ext cx="2941875" cy="535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shade val="50000"/>
              <a:hueOff val="-69811"/>
              <a:satOff val="-2112"/>
              <a:lumOff val="13871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latin typeface="Georgia" pitchFamily="18" charset="0"/>
            </a:rPr>
            <a:t>Зв’язок з життям (практичність)</a:t>
          </a:r>
          <a:endParaRPr lang="ru-RU" sz="1500" b="1" kern="1200" dirty="0">
            <a:latin typeface="Georgia" pitchFamily="18" charset="0"/>
          </a:endParaRPr>
        </a:p>
      </dsp:txBody>
      <dsp:txXfrm>
        <a:off x="3775352" y="1057678"/>
        <a:ext cx="2941875" cy="535690"/>
      </dsp:txXfrm>
    </dsp:sp>
    <dsp:sp modelId="{BFFEBE86-364A-4591-9524-C102A00B0B26}">
      <dsp:nvSpPr>
        <dsp:cNvPr id="0" name=""/>
        <dsp:cNvSpPr/>
      </dsp:nvSpPr>
      <dsp:spPr>
        <a:xfrm>
          <a:off x="3775352" y="1660330"/>
          <a:ext cx="2941875" cy="535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shade val="50000"/>
              <a:hueOff val="-139623"/>
              <a:satOff val="-4225"/>
              <a:lumOff val="27741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latin typeface="Georgia" pitchFamily="18" charset="0"/>
            </a:rPr>
            <a:t>Наочність</a:t>
          </a:r>
          <a:endParaRPr lang="ru-RU" sz="1500" b="1" kern="1200" dirty="0">
            <a:latin typeface="Georgia" pitchFamily="18" charset="0"/>
          </a:endParaRPr>
        </a:p>
      </dsp:txBody>
      <dsp:txXfrm>
        <a:off x="3775352" y="1660330"/>
        <a:ext cx="2941875" cy="535690"/>
      </dsp:txXfrm>
    </dsp:sp>
    <dsp:sp modelId="{8428D458-9F8E-4E6D-BB35-56817DEB9954}">
      <dsp:nvSpPr>
        <dsp:cNvPr id="0" name=""/>
        <dsp:cNvSpPr/>
      </dsp:nvSpPr>
      <dsp:spPr>
        <a:xfrm>
          <a:off x="3775352" y="2262981"/>
          <a:ext cx="2941875" cy="535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shade val="50000"/>
              <a:hueOff val="-209434"/>
              <a:satOff val="-6337"/>
              <a:lumOff val="41612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latin typeface="Georgia" pitchFamily="18" charset="0"/>
            </a:rPr>
            <a:t>Доступність</a:t>
          </a:r>
          <a:endParaRPr lang="ru-RU" sz="1500" b="1" kern="1200" dirty="0">
            <a:latin typeface="Georgia" pitchFamily="18" charset="0"/>
          </a:endParaRPr>
        </a:p>
      </dsp:txBody>
      <dsp:txXfrm>
        <a:off x="3775352" y="2262981"/>
        <a:ext cx="2941875" cy="535690"/>
      </dsp:txXfrm>
    </dsp:sp>
    <dsp:sp modelId="{8EE95CB9-D864-4345-9034-247BBDBD6DC5}">
      <dsp:nvSpPr>
        <dsp:cNvPr id="0" name=""/>
        <dsp:cNvSpPr/>
      </dsp:nvSpPr>
      <dsp:spPr>
        <a:xfrm>
          <a:off x="3775352" y="2865632"/>
          <a:ext cx="2941875" cy="535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shade val="50000"/>
              <a:hueOff val="-139623"/>
              <a:satOff val="-4225"/>
              <a:lumOff val="27741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latin typeface="Georgia" pitchFamily="18" charset="0"/>
            </a:rPr>
            <a:t>Послідовність, системність</a:t>
          </a:r>
          <a:endParaRPr lang="ru-RU" sz="1500" b="1" kern="1200" dirty="0">
            <a:latin typeface="Georgia" pitchFamily="18" charset="0"/>
          </a:endParaRPr>
        </a:p>
      </dsp:txBody>
      <dsp:txXfrm>
        <a:off x="3775352" y="2865632"/>
        <a:ext cx="2941875" cy="535690"/>
      </dsp:txXfrm>
    </dsp:sp>
    <dsp:sp modelId="{3EDF889F-9A02-4100-B967-5D18A5A8A36D}">
      <dsp:nvSpPr>
        <dsp:cNvPr id="0" name=""/>
        <dsp:cNvSpPr/>
      </dsp:nvSpPr>
      <dsp:spPr>
        <a:xfrm>
          <a:off x="3775352" y="3468284"/>
          <a:ext cx="2941875" cy="53569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shade val="50000"/>
              <a:hueOff val="-69811"/>
              <a:satOff val="-2112"/>
              <a:lumOff val="13871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latin typeface="Georgia" pitchFamily="18" charset="0"/>
            </a:rPr>
            <a:t>Науковість, об’єктивність</a:t>
          </a:r>
          <a:endParaRPr lang="ru-RU" sz="1500" b="1" kern="1200" dirty="0">
            <a:latin typeface="Georgia" pitchFamily="18" charset="0"/>
          </a:endParaRPr>
        </a:p>
      </dsp:txBody>
      <dsp:txXfrm>
        <a:off x="3775352" y="3468284"/>
        <a:ext cx="2941875" cy="53569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A2BFD-330B-4888-B6F3-3A2A0822E736}">
      <dsp:nvSpPr>
        <dsp:cNvPr id="0" name=""/>
        <dsp:cNvSpPr/>
      </dsp:nvSpPr>
      <dsp:spPr>
        <a:xfrm>
          <a:off x="3322707" y="0"/>
          <a:ext cx="1584184" cy="754327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latin typeface="Georgia" pitchFamily="18" charset="0"/>
            </a:rPr>
            <a:t>Наочність</a:t>
          </a:r>
          <a:endParaRPr lang="ru-RU" sz="2000" b="1" kern="1200" dirty="0">
            <a:latin typeface="Georgia" pitchFamily="18" charset="0"/>
          </a:endParaRPr>
        </a:p>
      </dsp:txBody>
      <dsp:txXfrm>
        <a:off x="3322707" y="0"/>
        <a:ext cx="1584184" cy="754327"/>
      </dsp:txXfrm>
    </dsp:sp>
    <dsp:sp modelId="{79484225-3032-4365-A319-77162558F405}">
      <dsp:nvSpPr>
        <dsp:cNvPr id="0" name=""/>
        <dsp:cNvSpPr/>
      </dsp:nvSpPr>
      <dsp:spPr>
        <a:xfrm>
          <a:off x="2743200" y="754327"/>
          <a:ext cx="2743199" cy="754327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latin typeface="Georgia" pitchFamily="18" charset="0"/>
            </a:rPr>
            <a:t>Свідомість і активність</a:t>
          </a:r>
          <a:endParaRPr lang="ru-RU" sz="2000" b="1" kern="1200" dirty="0">
            <a:latin typeface="Georgia" pitchFamily="18" charset="0"/>
          </a:endParaRPr>
        </a:p>
      </dsp:txBody>
      <dsp:txXfrm>
        <a:off x="3223260" y="754327"/>
        <a:ext cx="1783080" cy="754327"/>
      </dsp:txXfrm>
    </dsp:sp>
    <dsp:sp modelId="{C69C3532-8DE1-46FD-B931-601A89ABD74C}">
      <dsp:nvSpPr>
        <dsp:cNvPr id="0" name=""/>
        <dsp:cNvSpPr/>
      </dsp:nvSpPr>
      <dsp:spPr>
        <a:xfrm>
          <a:off x="2057400" y="1508654"/>
          <a:ext cx="4114800" cy="754327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latin typeface="Georgia" pitchFamily="18" charset="0"/>
            </a:rPr>
            <a:t>Зв’язок з життям</a:t>
          </a:r>
          <a:endParaRPr lang="ru-RU" sz="2000" b="1" kern="1200" dirty="0">
            <a:latin typeface="Georgia" pitchFamily="18" charset="0"/>
          </a:endParaRPr>
        </a:p>
      </dsp:txBody>
      <dsp:txXfrm>
        <a:off x="2777489" y="1508654"/>
        <a:ext cx="2674620" cy="754327"/>
      </dsp:txXfrm>
    </dsp:sp>
    <dsp:sp modelId="{55AC5C28-DEA7-41CC-BDE7-EE135789FF40}">
      <dsp:nvSpPr>
        <dsp:cNvPr id="0" name=""/>
        <dsp:cNvSpPr/>
      </dsp:nvSpPr>
      <dsp:spPr>
        <a:xfrm>
          <a:off x="1371600" y="2262981"/>
          <a:ext cx="5486399" cy="754327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>
              <a:latin typeface="Georgia" pitchFamily="18" charset="0"/>
            </a:rPr>
            <a:t>Доступність</a:t>
          </a:r>
          <a:endParaRPr lang="ru-RU" sz="2000" b="1" kern="1200" dirty="0">
            <a:latin typeface="Georgia" pitchFamily="18" charset="0"/>
          </a:endParaRPr>
        </a:p>
      </dsp:txBody>
      <dsp:txXfrm>
        <a:off x="2331720" y="2262981"/>
        <a:ext cx="3566160" cy="754327"/>
      </dsp:txXfrm>
    </dsp:sp>
    <dsp:sp modelId="{1C9DCAC1-D766-4358-9946-71CF8FFE7F12}">
      <dsp:nvSpPr>
        <dsp:cNvPr id="0" name=""/>
        <dsp:cNvSpPr/>
      </dsp:nvSpPr>
      <dsp:spPr>
        <a:xfrm>
          <a:off x="685799" y="3017308"/>
          <a:ext cx="6858000" cy="754327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latin typeface="Georgia" pitchFamily="18" charset="0"/>
            </a:rPr>
            <a:t>Послідовність, системність</a:t>
          </a:r>
          <a:endParaRPr lang="ru-RU" sz="2000" b="1" kern="1200" dirty="0">
            <a:latin typeface="Georgia" pitchFamily="18" charset="0"/>
          </a:endParaRPr>
        </a:p>
      </dsp:txBody>
      <dsp:txXfrm>
        <a:off x="1885949" y="3017308"/>
        <a:ext cx="4457700" cy="754327"/>
      </dsp:txXfrm>
    </dsp:sp>
    <dsp:sp modelId="{F3D8147E-66A2-4332-8CF6-C87893A6BD0B}">
      <dsp:nvSpPr>
        <dsp:cNvPr id="0" name=""/>
        <dsp:cNvSpPr/>
      </dsp:nvSpPr>
      <dsp:spPr>
        <a:xfrm>
          <a:off x="0" y="3771635"/>
          <a:ext cx="8229600" cy="754327"/>
        </a:xfrm>
        <a:prstGeom prst="trapezoid">
          <a:avLst>
            <a:gd name="adj" fmla="val 9091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b="1" kern="1200" dirty="0">
              <a:latin typeface="Georgia" pitchFamily="18" charset="0"/>
            </a:rPr>
            <a:t>Відповідність стандартам оформлення</a:t>
          </a:r>
          <a:endParaRPr lang="ru-RU" sz="2000" b="1" kern="1200" dirty="0">
            <a:latin typeface="Georgia" pitchFamily="18" charset="0"/>
          </a:endParaRPr>
        </a:p>
      </dsp:txBody>
      <dsp:txXfrm>
        <a:off x="1440179" y="3771635"/>
        <a:ext cx="5349240" cy="7543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E77B1-205B-42D0-A425-017A8A497D8F}">
      <dsp:nvSpPr>
        <dsp:cNvPr id="0" name=""/>
        <dsp:cNvSpPr/>
      </dsp:nvSpPr>
      <dsp:spPr>
        <a:xfrm>
          <a:off x="0" y="271799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ACB81B-1B13-4A1F-AB40-89E4F72D9AAC}">
      <dsp:nvSpPr>
        <dsp:cNvPr id="0" name=""/>
        <dsp:cNvSpPr/>
      </dsp:nvSpPr>
      <dsp:spPr>
        <a:xfrm>
          <a:off x="408600" y="65159"/>
          <a:ext cx="5720400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добровільність вибору виду діяльності кожним учнем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65159"/>
        <a:ext cx="5720400" cy="413280"/>
      </dsp:txXfrm>
    </dsp:sp>
    <dsp:sp modelId="{B82D355B-ACF1-4F68-A0C4-AF0BAED916AC}">
      <dsp:nvSpPr>
        <dsp:cNvPr id="0" name=""/>
        <dsp:cNvSpPr/>
      </dsp:nvSpPr>
      <dsp:spPr>
        <a:xfrm>
          <a:off x="0" y="906840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FA7B576-8963-45DA-BDA2-55106A7B5EC0}">
      <dsp:nvSpPr>
        <dsp:cNvPr id="0" name=""/>
        <dsp:cNvSpPr/>
      </dsp:nvSpPr>
      <dsp:spPr>
        <a:xfrm>
          <a:off x="408600" y="700199"/>
          <a:ext cx="5720400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врахування інтересів і психологічних особливостей певної вікової групи учнів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700199"/>
        <a:ext cx="5720400" cy="413280"/>
      </dsp:txXfrm>
    </dsp:sp>
    <dsp:sp modelId="{74652355-E838-40A7-9289-7DF848D23862}">
      <dsp:nvSpPr>
        <dsp:cNvPr id="0" name=""/>
        <dsp:cNvSpPr/>
      </dsp:nvSpPr>
      <dsp:spPr>
        <a:xfrm>
          <a:off x="0" y="1541880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A610FC-5A50-4B77-A2EB-D4DF15EF58C7}">
      <dsp:nvSpPr>
        <dsp:cNvPr id="0" name=""/>
        <dsp:cNvSpPr/>
      </dsp:nvSpPr>
      <dsp:spPr>
        <a:xfrm>
          <a:off x="408600" y="1335240"/>
          <a:ext cx="5720400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інтегрування знань і умінь з різних галузей науки та мистецтва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1335240"/>
        <a:ext cx="5720400" cy="413280"/>
      </dsp:txXfrm>
    </dsp:sp>
    <dsp:sp modelId="{443CD844-A793-478D-9958-3641A8ABE95F}">
      <dsp:nvSpPr>
        <dsp:cNvPr id="0" name=""/>
        <dsp:cNvSpPr/>
      </dsp:nvSpPr>
      <dsp:spPr>
        <a:xfrm>
          <a:off x="0" y="2176920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91413B5-3F0A-4143-8EBF-6F1917AB32C3}">
      <dsp:nvSpPr>
        <dsp:cNvPr id="0" name=""/>
        <dsp:cNvSpPr/>
      </dsp:nvSpPr>
      <dsp:spPr>
        <a:xfrm>
          <a:off x="408600" y="1970280"/>
          <a:ext cx="5720400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посильність роботи, доведення до логічного кінця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1970280"/>
        <a:ext cx="5720400" cy="413280"/>
      </dsp:txXfrm>
    </dsp:sp>
    <dsp:sp modelId="{81495897-1C56-4B65-8869-8103BEF17628}">
      <dsp:nvSpPr>
        <dsp:cNvPr id="0" name=""/>
        <dsp:cNvSpPr/>
      </dsp:nvSpPr>
      <dsp:spPr>
        <a:xfrm>
          <a:off x="0" y="2811960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32B8C9-55B0-4C7F-923C-DAD2D43471F6}">
      <dsp:nvSpPr>
        <dsp:cNvPr id="0" name=""/>
        <dsp:cNvSpPr/>
      </dsp:nvSpPr>
      <dsp:spPr>
        <a:xfrm>
          <a:off x="408600" y="2605320"/>
          <a:ext cx="6732567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домінування принципу самостійності у діяльності дітей, забезпечення максимальної пізнавальної активності учнів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2605320"/>
        <a:ext cx="6732567" cy="413280"/>
      </dsp:txXfrm>
    </dsp:sp>
    <dsp:sp modelId="{F915A9DA-5151-4DF3-A17D-4B574E7C877C}">
      <dsp:nvSpPr>
        <dsp:cNvPr id="0" name=""/>
        <dsp:cNvSpPr/>
      </dsp:nvSpPr>
      <dsp:spPr>
        <a:xfrm>
          <a:off x="0" y="3447000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5DC1B3-713F-4205-AB32-73AECFEA6C76}">
      <dsp:nvSpPr>
        <dsp:cNvPr id="0" name=""/>
        <dsp:cNvSpPr/>
      </dsp:nvSpPr>
      <dsp:spPr>
        <a:xfrm>
          <a:off x="408600" y="3240359"/>
          <a:ext cx="5720400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формування основ культури праці, якісне виготовлення та естетичне оформлення об’єктів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3240359"/>
        <a:ext cx="5720400" cy="413280"/>
      </dsp:txXfrm>
    </dsp:sp>
    <dsp:sp modelId="{3DF3CCDF-46D5-427D-AD22-91D817B574CB}">
      <dsp:nvSpPr>
        <dsp:cNvPr id="0" name=""/>
        <dsp:cNvSpPr/>
      </dsp:nvSpPr>
      <dsp:spPr>
        <a:xfrm>
          <a:off x="0" y="4082040"/>
          <a:ext cx="81720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A9C1B6C-2156-4325-BB4F-EE7CA6BCD9D5}">
      <dsp:nvSpPr>
        <dsp:cNvPr id="0" name=""/>
        <dsp:cNvSpPr/>
      </dsp:nvSpPr>
      <dsp:spPr>
        <a:xfrm>
          <a:off x="408600" y="3875400"/>
          <a:ext cx="5720400" cy="41328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6218" tIns="0" rIns="216218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kern="1200" dirty="0">
              <a:solidFill>
                <a:schemeClr val="tx1"/>
              </a:solidFill>
              <a:latin typeface="Georgia" pitchFamily="18" charset="0"/>
            </a:rPr>
            <a:t> зв’язок теорії з практикою, з реальним життям, корисна значимість виконаних проєктів</a:t>
          </a:r>
          <a:endParaRPr lang="ru-RU" sz="15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408600" y="3875400"/>
        <a:ext cx="5720400" cy="4132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D98D8-9F42-4F4F-862D-766D0154CCE4}">
      <dsp:nvSpPr>
        <dsp:cNvPr id="0" name=""/>
        <dsp:cNvSpPr/>
      </dsp:nvSpPr>
      <dsp:spPr>
        <a:xfrm>
          <a:off x="0" y="3998960"/>
          <a:ext cx="8229600" cy="52486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solidFill>
            <a:srgbClr val="7030A0"/>
          </a:solidFill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chemeClr val="tx1"/>
              </a:solidFill>
              <a:latin typeface="Georgia" pitchFamily="18" charset="0"/>
            </a:rPr>
            <a:t>Портфоліо</a:t>
          </a:r>
          <a:endParaRPr lang="ru-RU" sz="24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3998960"/>
        <a:ext cx="8229600" cy="524861"/>
      </dsp:txXfrm>
    </dsp:sp>
    <dsp:sp modelId="{94E78206-4C58-418E-9F72-995FE70B9339}">
      <dsp:nvSpPr>
        <dsp:cNvPr id="0" name=""/>
        <dsp:cNvSpPr/>
      </dsp:nvSpPr>
      <dsp:spPr>
        <a:xfrm rot="10800000">
          <a:off x="0" y="3199596"/>
          <a:ext cx="8229600" cy="807236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solidFill>
            <a:srgbClr val="7030A0"/>
          </a:solidFill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chemeClr val="tx1"/>
              </a:solidFill>
              <a:latin typeface="Georgia" pitchFamily="18" charset="0"/>
            </a:rPr>
            <a:t>Презентація</a:t>
          </a:r>
          <a:endParaRPr lang="ru-RU" sz="2400" b="1" kern="1200" dirty="0">
            <a:solidFill>
              <a:schemeClr val="tx1"/>
            </a:solidFill>
            <a:latin typeface="Georgia" pitchFamily="18" charset="0"/>
          </a:endParaRPr>
        </a:p>
      </dsp:txBody>
      <dsp:txXfrm rot="10800000">
        <a:off x="0" y="3199596"/>
        <a:ext cx="8229600" cy="524518"/>
      </dsp:txXfrm>
    </dsp:sp>
    <dsp:sp modelId="{26E39D6B-B12D-492C-86D3-128634EDBC41}">
      <dsp:nvSpPr>
        <dsp:cNvPr id="0" name=""/>
        <dsp:cNvSpPr/>
      </dsp:nvSpPr>
      <dsp:spPr>
        <a:xfrm rot="10800000">
          <a:off x="0" y="2400232"/>
          <a:ext cx="8229600" cy="807236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solidFill>
            <a:srgbClr val="7030A0"/>
          </a:solidFill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chemeClr val="tx1"/>
              </a:solidFill>
              <a:latin typeface="Georgia" pitchFamily="18" charset="0"/>
            </a:rPr>
            <a:t>Продукт</a:t>
          </a:r>
          <a:endParaRPr lang="ru-RU" sz="2400" b="1" kern="1200" dirty="0">
            <a:solidFill>
              <a:schemeClr val="tx1"/>
            </a:solidFill>
            <a:latin typeface="Georgia" pitchFamily="18" charset="0"/>
          </a:endParaRPr>
        </a:p>
      </dsp:txBody>
      <dsp:txXfrm rot="10800000">
        <a:off x="0" y="2400232"/>
        <a:ext cx="8229600" cy="524518"/>
      </dsp:txXfrm>
    </dsp:sp>
    <dsp:sp modelId="{0C3BFA9F-2E24-418A-AF34-0C3E2B29E039}">
      <dsp:nvSpPr>
        <dsp:cNvPr id="0" name=""/>
        <dsp:cNvSpPr/>
      </dsp:nvSpPr>
      <dsp:spPr>
        <a:xfrm rot="10800000">
          <a:off x="0" y="1600868"/>
          <a:ext cx="8229600" cy="807236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solidFill>
            <a:srgbClr val="7030A0"/>
          </a:solidFill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chemeClr val="tx1"/>
              </a:solidFill>
              <a:latin typeface="Georgia" pitchFamily="18" charset="0"/>
            </a:rPr>
            <a:t>Пошук інформації </a:t>
          </a:r>
          <a:endParaRPr lang="ru-RU" sz="2400" b="1" kern="1200" dirty="0">
            <a:solidFill>
              <a:schemeClr val="tx1"/>
            </a:solidFill>
            <a:latin typeface="Georgia" pitchFamily="18" charset="0"/>
          </a:endParaRPr>
        </a:p>
      </dsp:txBody>
      <dsp:txXfrm rot="10800000">
        <a:off x="0" y="1600868"/>
        <a:ext cx="8229600" cy="524518"/>
      </dsp:txXfrm>
    </dsp:sp>
    <dsp:sp modelId="{685554B5-0377-4639-BD4C-EC10A8B3B8E9}">
      <dsp:nvSpPr>
        <dsp:cNvPr id="0" name=""/>
        <dsp:cNvSpPr/>
      </dsp:nvSpPr>
      <dsp:spPr>
        <a:xfrm rot="10800000">
          <a:off x="0" y="801504"/>
          <a:ext cx="8229600" cy="807236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solidFill>
            <a:srgbClr val="7030A0"/>
          </a:solidFill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chemeClr val="tx1"/>
              </a:solidFill>
              <a:latin typeface="Georgia" pitchFamily="18" charset="0"/>
            </a:rPr>
            <a:t>Планування</a:t>
          </a:r>
          <a:endParaRPr lang="ru-RU" sz="2400" b="1" kern="1200" dirty="0">
            <a:solidFill>
              <a:schemeClr val="tx1"/>
            </a:solidFill>
            <a:latin typeface="Georgia" pitchFamily="18" charset="0"/>
          </a:endParaRPr>
        </a:p>
      </dsp:txBody>
      <dsp:txXfrm rot="10800000">
        <a:off x="0" y="801504"/>
        <a:ext cx="8229600" cy="524518"/>
      </dsp:txXfrm>
    </dsp:sp>
    <dsp:sp modelId="{D6D1DC1D-107C-42FF-8007-AE8CC4C7A0FD}">
      <dsp:nvSpPr>
        <dsp:cNvPr id="0" name=""/>
        <dsp:cNvSpPr/>
      </dsp:nvSpPr>
      <dsp:spPr>
        <a:xfrm rot="10800000">
          <a:off x="0" y="2140"/>
          <a:ext cx="8229600" cy="807236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solidFill>
            <a:srgbClr val="7030A0"/>
          </a:solidFill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solidFill>
                <a:schemeClr val="tx1"/>
              </a:solidFill>
              <a:latin typeface="Georgia" pitchFamily="18" charset="0"/>
            </a:rPr>
            <a:t>Проблема</a:t>
          </a:r>
          <a:endParaRPr lang="ru-RU" sz="2400" b="1" kern="1200" dirty="0">
            <a:solidFill>
              <a:schemeClr val="tx1"/>
            </a:solidFill>
            <a:latin typeface="Georgia" pitchFamily="18" charset="0"/>
          </a:endParaRPr>
        </a:p>
      </dsp:txBody>
      <dsp:txXfrm rot="10800000">
        <a:off x="0" y="2140"/>
        <a:ext cx="8229600" cy="5245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48E79-891A-45B0-AD94-7D9A8E718A3A}">
      <dsp:nvSpPr>
        <dsp:cNvPr id="0" name=""/>
        <dsp:cNvSpPr/>
      </dsp:nvSpPr>
      <dsp:spPr>
        <a:xfrm>
          <a:off x="42845" y="54292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дослідницькі</a:t>
          </a:r>
        </a:p>
      </dsp:txBody>
      <dsp:txXfrm>
        <a:off x="42845" y="542923"/>
        <a:ext cx="2571749" cy="1543050"/>
      </dsp:txXfrm>
    </dsp:sp>
    <dsp:sp modelId="{D85BC566-D95F-4305-B1D2-35FD5BC71D4E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>
              <a:solidFill>
                <a:schemeClr val="tx1"/>
              </a:solidFill>
              <a:latin typeface="Georgia" pitchFamily="18" charset="0"/>
            </a:rPr>
            <a:t>інформаційні</a:t>
          </a:r>
          <a:endParaRPr lang="uk-UA" sz="2500" b="1" i="0" kern="1200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2828925" y="591343"/>
        <a:ext cx="2571749" cy="1543050"/>
      </dsp:txXfrm>
    </dsp:sp>
    <dsp:sp modelId="{3C205130-B231-48D7-8FF4-E42BE240C500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творчі</a:t>
          </a:r>
        </a:p>
      </dsp:txBody>
      <dsp:txXfrm>
        <a:off x="5657849" y="591343"/>
        <a:ext cx="2571749" cy="1543050"/>
      </dsp:txXfrm>
    </dsp:sp>
    <dsp:sp modelId="{EA0149BD-7CD1-49E8-9452-A296527CE334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ігрові</a:t>
          </a:r>
        </a:p>
      </dsp:txBody>
      <dsp:txXfrm>
        <a:off x="0" y="2391569"/>
        <a:ext cx="2571749" cy="1543050"/>
      </dsp:txXfrm>
    </dsp:sp>
    <dsp:sp modelId="{D26A2F67-2D4C-4F18-8D72-B2AB875189A2}">
      <dsp:nvSpPr>
        <dsp:cNvPr id="0" name=""/>
        <dsp:cNvSpPr/>
      </dsp:nvSpPr>
      <dsp:spPr>
        <a:xfrm>
          <a:off x="2828925" y="2391569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практико-орієнтовані</a:t>
          </a:r>
        </a:p>
      </dsp:txBody>
      <dsp:txXfrm>
        <a:off x="2828925" y="2391569"/>
        <a:ext cx="2571749" cy="1543050"/>
      </dsp:txXfrm>
    </dsp:sp>
    <dsp:sp modelId="{E12F210B-08EE-462C-B299-207C071C755E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ознайомчо-орієнтовані</a:t>
          </a:r>
        </a:p>
      </dsp:txBody>
      <dsp:txXfrm>
        <a:off x="5657849" y="2391569"/>
        <a:ext cx="2571749" cy="1543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0CC77-CB1A-4141-B62E-C41488CAADFD}">
      <dsp:nvSpPr>
        <dsp:cNvPr id="0" name=""/>
        <dsp:cNvSpPr/>
      </dsp:nvSpPr>
      <dsp:spPr>
        <a:xfrm>
          <a:off x="36390" y="9989"/>
          <a:ext cx="3884121" cy="267615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F0FCB-2562-4B4E-99D4-133CFCE568EE}">
      <dsp:nvSpPr>
        <dsp:cNvPr id="0" name=""/>
        <dsp:cNvSpPr/>
      </dsp:nvSpPr>
      <dsp:spPr>
        <a:xfrm>
          <a:off x="76241" y="2921678"/>
          <a:ext cx="3884121" cy="989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0" kern="1200" baseline="0" dirty="0" err="1">
              <a:latin typeface="Georgia" pitchFamily="18" charset="0"/>
            </a:rPr>
            <a:t>монопроєкти</a:t>
          </a:r>
          <a:endParaRPr lang="uk-UA" sz="2800" b="1" i="0" kern="1200" baseline="0" dirty="0">
            <a:latin typeface="Georgia" pitchFamily="18" charset="0"/>
          </a:endParaRPr>
        </a:p>
      </dsp:txBody>
      <dsp:txXfrm>
        <a:off x="76241" y="2921678"/>
        <a:ext cx="3884121" cy="989930"/>
      </dsp:txXfrm>
    </dsp:sp>
    <dsp:sp modelId="{905A5664-DE42-444A-B016-B914CC95C61F}">
      <dsp:nvSpPr>
        <dsp:cNvPr id="0" name=""/>
        <dsp:cNvSpPr/>
      </dsp:nvSpPr>
      <dsp:spPr>
        <a:xfrm>
          <a:off x="4309087" y="1538"/>
          <a:ext cx="3884121" cy="2676159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DB88BC-9384-4B1C-87D4-B29F116FC8A5}">
      <dsp:nvSpPr>
        <dsp:cNvPr id="0" name=""/>
        <dsp:cNvSpPr/>
      </dsp:nvSpPr>
      <dsp:spPr>
        <a:xfrm>
          <a:off x="4309087" y="2886334"/>
          <a:ext cx="3884121" cy="1023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i="0" kern="1200" dirty="0">
              <a:latin typeface="Georgia" pitchFamily="18" charset="0"/>
            </a:rPr>
            <a:t>міжпредметні</a:t>
          </a:r>
        </a:p>
      </dsp:txBody>
      <dsp:txXfrm>
        <a:off x="4309087" y="2886334"/>
        <a:ext cx="3884121" cy="10237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F01B7-5932-4816-A22D-D1BEB7B95BDF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індивідуальні</a:t>
          </a:r>
        </a:p>
      </dsp:txBody>
      <dsp:txXfrm>
        <a:off x="0" y="591343"/>
        <a:ext cx="2571749" cy="1543050"/>
      </dsp:txXfrm>
    </dsp:sp>
    <dsp:sp modelId="{D0344330-2CF1-4554-B122-E06EDD017388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>
              <a:solidFill>
                <a:schemeClr val="tx1"/>
              </a:solidFill>
              <a:latin typeface="Georgia" pitchFamily="18" charset="0"/>
            </a:rPr>
            <a:t>групові</a:t>
          </a:r>
          <a:endParaRPr lang="uk-UA" sz="2500" b="1" i="0" kern="1200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2828925" y="591343"/>
        <a:ext cx="2571749" cy="1543050"/>
      </dsp:txXfrm>
    </dsp:sp>
    <dsp:sp modelId="{B63C95CE-9CB2-4B97-AF60-28A35C870A23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колективні</a:t>
          </a:r>
        </a:p>
      </dsp:txBody>
      <dsp:txXfrm>
        <a:off x="5657849" y="591343"/>
        <a:ext cx="2571749" cy="1543050"/>
      </dsp:txXfrm>
    </dsp:sp>
    <dsp:sp modelId="{6E81A33F-6A49-4301-BF3A-7D7DFF500BBC}">
      <dsp:nvSpPr>
        <dsp:cNvPr id="0" name=""/>
        <dsp:cNvSpPr/>
      </dsp:nvSpPr>
      <dsp:spPr>
        <a:xfrm>
          <a:off x="0" y="2391569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шкільні</a:t>
          </a:r>
        </a:p>
      </dsp:txBody>
      <dsp:txXfrm>
        <a:off x="0" y="2391569"/>
        <a:ext cx="2571749" cy="1543050"/>
      </dsp:txXfrm>
    </dsp:sp>
    <dsp:sp modelId="{C379EE04-2628-436B-A2C9-2B0FDC3C9767}">
      <dsp:nvSpPr>
        <dsp:cNvPr id="0" name=""/>
        <dsp:cNvSpPr/>
      </dsp:nvSpPr>
      <dsp:spPr>
        <a:xfrm>
          <a:off x="2828925" y="2391569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українські</a:t>
          </a:r>
        </a:p>
      </dsp:txBody>
      <dsp:txXfrm>
        <a:off x="2828925" y="2391569"/>
        <a:ext cx="2571749" cy="1543050"/>
      </dsp:txXfrm>
    </dsp:sp>
    <dsp:sp modelId="{67A47E66-BE99-4635-98F4-D0907FA72D3A}">
      <dsp:nvSpPr>
        <dsp:cNvPr id="0" name=""/>
        <dsp:cNvSpPr/>
      </dsp:nvSpPr>
      <dsp:spPr>
        <a:xfrm>
          <a:off x="5657849" y="2391569"/>
          <a:ext cx="2571749" cy="154305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baseline="0" dirty="0">
              <a:solidFill>
                <a:schemeClr val="tx1"/>
              </a:solidFill>
              <a:latin typeface="Georgia" pitchFamily="18" charset="0"/>
            </a:rPr>
            <a:t>міжнародні</a:t>
          </a:r>
        </a:p>
      </dsp:txBody>
      <dsp:txXfrm>
        <a:off x="5657849" y="2391569"/>
        <a:ext cx="2571749" cy="154305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B37C8-8B5F-419D-B28E-34EEB14E47EE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>
              <a:solidFill>
                <a:schemeClr val="tx1"/>
              </a:solidFill>
              <a:latin typeface="Georgia" pitchFamily="18" charset="0"/>
            </a:rPr>
            <a:t>Міні-проекти</a:t>
          </a:r>
          <a:endParaRPr lang="ru-RU" sz="28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1727" y="1810385"/>
        <a:ext cx="2688282" cy="1810385"/>
      </dsp:txXfrm>
    </dsp:sp>
    <dsp:sp modelId="{8C83BE09-45F7-4F40-9D09-7E209C8F1F43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glow rad="63500">
            <a:schemeClr val="accent4">
              <a:tint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9C7ADC2-4F39-4A25-951A-0B2B9B4CF79A}">
      <dsp:nvSpPr>
        <dsp:cNvPr id="0" name=""/>
        <dsp:cNvSpPr/>
      </dsp:nvSpPr>
      <dsp:spPr>
        <a:xfrm>
          <a:off x="2770658" y="0"/>
          <a:ext cx="268828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>
              <a:solidFill>
                <a:schemeClr val="tx1"/>
              </a:solidFill>
              <a:latin typeface="Georgia" pitchFamily="18" charset="0"/>
            </a:rPr>
            <a:t>Коротко-строкові</a:t>
          </a:r>
          <a:endParaRPr lang="ru-RU" sz="28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2770658" y="1810385"/>
        <a:ext cx="2688282" cy="1810385"/>
      </dsp:txXfrm>
    </dsp:sp>
    <dsp:sp modelId="{65AA5DC0-EC0C-42B2-8A20-988CE02ADFF5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glow rad="63500">
            <a:schemeClr val="accent4">
              <a:tint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6F7CCCA3-0FCD-469C-BB61-160899F9831E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>
              <a:solidFill>
                <a:schemeClr val="tx1"/>
              </a:solidFill>
              <a:latin typeface="Georgia" pitchFamily="18" charset="0"/>
            </a:rPr>
            <a:t>Довго-строкові (річні)</a:t>
          </a:r>
          <a:endParaRPr lang="ru-RU" sz="2800" b="1" kern="1200" dirty="0">
            <a:solidFill>
              <a:schemeClr val="tx1"/>
            </a:solidFill>
            <a:latin typeface="Georgia" pitchFamily="18" charset="0"/>
          </a:endParaRPr>
        </a:p>
      </dsp:txBody>
      <dsp:txXfrm>
        <a:off x="5539589" y="1810385"/>
        <a:ext cx="2688282" cy="1810385"/>
      </dsp:txXfrm>
    </dsp:sp>
    <dsp:sp modelId="{84A4280C-D411-46D3-B55C-D9CC30784F3E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glow rad="63500">
            <a:schemeClr val="accent4">
              <a:tint val="5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29275615-DAEC-4D71-9A51-A3E71FACB48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glow rad="101500">
            <a:schemeClr val="accent4">
              <a:tint val="60000"/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7281A-58BD-4BF2-9E4D-0E1D2141998D}">
      <dsp:nvSpPr>
        <dsp:cNvPr id="0" name=""/>
        <dsp:cNvSpPr/>
      </dsp:nvSpPr>
      <dsp:spPr>
        <a:xfrm>
          <a:off x="2650" y="187366"/>
          <a:ext cx="3916254" cy="269829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glow rad="101500">
            <a:schemeClr val="accent4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0CD130C-7AA0-4BE0-B4EF-FCB41B3C5753}">
      <dsp:nvSpPr>
        <dsp:cNvPr id="0" name=""/>
        <dsp:cNvSpPr/>
      </dsp:nvSpPr>
      <dsp:spPr>
        <a:xfrm>
          <a:off x="2650" y="2885666"/>
          <a:ext cx="3916254" cy="1452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latin typeface="Georgia" pitchFamily="18" charset="0"/>
            </a:rPr>
            <a:t>проєкт зі скритою координацією</a:t>
          </a:r>
          <a:endParaRPr lang="uk-UA" sz="2400" b="1" i="0" kern="1200" baseline="0" dirty="0">
            <a:latin typeface="Georgia" pitchFamily="18" charset="0"/>
          </a:endParaRPr>
        </a:p>
      </dsp:txBody>
      <dsp:txXfrm>
        <a:off x="2650" y="2885666"/>
        <a:ext cx="3916254" cy="1452930"/>
      </dsp:txXfrm>
    </dsp:sp>
    <dsp:sp modelId="{25C2C3EC-EA36-40B0-99B4-23BD908AA3AB}">
      <dsp:nvSpPr>
        <dsp:cNvPr id="0" name=""/>
        <dsp:cNvSpPr/>
      </dsp:nvSpPr>
      <dsp:spPr>
        <a:xfrm>
          <a:off x="4310695" y="187366"/>
          <a:ext cx="3916254" cy="2698299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glow rad="101500">
            <a:schemeClr val="accent4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3A686FF-9F95-43D1-8349-9D56D144D426}">
      <dsp:nvSpPr>
        <dsp:cNvPr id="0" name=""/>
        <dsp:cNvSpPr/>
      </dsp:nvSpPr>
      <dsp:spPr>
        <a:xfrm>
          <a:off x="4310695" y="2885666"/>
          <a:ext cx="3916254" cy="1452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b="1" kern="1200" dirty="0">
              <a:latin typeface="Georgia" pitchFamily="18" charset="0"/>
            </a:rPr>
            <a:t>проект з відкритою координацією</a:t>
          </a:r>
          <a:endParaRPr lang="uk-UA" sz="2400" b="1" i="0" kern="1200" baseline="0" dirty="0">
            <a:latin typeface="Georgia" pitchFamily="18" charset="0"/>
          </a:endParaRPr>
        </a:p>
      </dsp:txBody>
      <dsp:txXfrm>
        <a:off x="4310695" y="2885666"/>
        <a:ext cx="3916254" cy="14529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204FF-5B3A-433B-8BE4-55B18FB15330}">
      <dsp:nvSpPr>
        <dsp:cNvPr id="0" name=""/>
        <dsp:cNvSpPr/>
      </dsp:nvSpPr>
      <dsp:spPr>
        <a:xfrm>
          <a:off x="0" y="0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значущість і актуальність проблеми, адекватність темі, що вивчається;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0"/>
        <a:ext cx="8229600" cy="525266"/>
      </dsp:txXfrm>
    </dsp:sp>
    <dsp:sp modelId="{F8A5F61B-C08D-4DD4-AE18-4E1E4AB075B4}">
      <dsp:nvSpPr>
        <dsp:cNvPr id="0" name=""/>
        <dsp:cNvSpPr/>
      </dsp:nvSpPr>
      <dsp:spPr>
        <a:xfrm>
          <a:off x="0" y="541252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коректність методів досліджень і обробки даних;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541252"/>
        <a:ext cx="8229600" cy="525266"/>
      </dsp:txXfrm>
    </dsp:sp>
    <dsp:sp modelId="{5478F3A2-553F-40CA-95B4-F5280FD92778}">
      <dsp:nvSpPr>
        <dsp:cNvPr id="0" name=""/>
        <dsp:cNvSpPr/>
      </dsp:nvSpPr>
      <dsp:spPr>
        <a:xfrm>
          <a:off x="0" y="1080005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активність кожного учасника відповідно до його індивідуальних можливостей;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1080005"/>
        <a:ext cx="8229600" cy="525266"/>
      </dsp:txXfrm>
    </dsp:sp>
    <dsp:sp modelId="{67C3754E-0D01-4DFB-96FE-0B2D075857C8}">
      <dsp:nvSpPr>
        <dsp:cNvPr id="0" name=""/>
        <dsp:cNvSpPr/>
      </dsp:nvSpPr>
      <dsp:spPr>
        <a:xfrm>
          <a:off x="0" y="1618757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колективний характер рішень;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1618757"/>
        <a:ext cx="8229600" cy="525266"/>
      </dsp:txXfrm>
    </dsp:sp>
    <dsp:sp modelId="{14A9602D-B362-42EB-9283-EA0369A906DD}">
      <dsp:nvSpPr>
        <dsp:cNvPr id="0" name=""/>
        <dsp:cNvSpPr/>
      </dsp:nvSpPr>
      <dsp:spPr>
        <a:xfrm>
          <a:off x="0" y="2157510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характер спілкування, взаємодопомоги, взаємодоповнення учасників проекту;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2157510"/>
        <a:ext cx="8229600" cy="525266"/>
      </dsp:txXfrm>
    </dsp:sp>
    <dsp:sp modelId="{CCB821B5-AEAF-4F41-B20C-07F276A04812}">
      <dsp:nvSpPr>
        <dsp:cNvPr id="0" name=""/>
        <dsp:cNvSpPr/>
      </dsp:nvSpPr>
      <dsp:spPr>
        <a:xfrm>
          <a:off x="0" y="2696263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залучення знань з інших предметів;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2696263"/>
        <a:ext cx="8229600" cy="525266"/>
      </dsp:txXfrm>
    </dsp:sp>
    <dsp:sp modelId="{0A06AB3E-B1DF-4431-83DA-B5E6345B64D1}">
      <dsp:nvSpPr>
        <dsp:cNvPr id="0" name=""/>
        <dsp:cNvSpPr/>
      </dsp:nvSpPr>
      <dsp:spPr>
        <a:xfrm>
          <a:off x="0" y="3235015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уміння аргументувати свої висновки;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3235015"/>
        <a:ext cx="8229600" cy="525266"/>
      </dsp:txXfrm>
    </dsp:sp>
    <dsp:sp modelId="{F3094D6D-FB50-4111-A8CD-57B0B40AFECB}">
      <dsp:nvSpPr>
        <dsp:cNvPr id="0" name=""/>
        <dsp:cNvSpPr/>
      </dsp:nvSpPr>
      <dsp:spPr>
        <a:xfrm>
          <a:off x="0" y="3773768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естетика оформлення результатів;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3773768"/>
        <a:ext cx="8229600" cy="525266"/>
      </dsp:txXfrm>
    </dsp:sp>
    <dsp:sp modelId="{32966727-80F8-4C21-9696-768A9DB7CD9F}">
      <dsp:nvSpPr>
        <dsp:cNvPr id="0" name=""/>
        <dsp:cNvSpPr/>
      </dsp:nvSpPr>
      <dsp:spPr>
        <a:xfrm>
          <a:off x="0" y="4312521"/>
          <a:ext cx="8229600" cy="5252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63500">
            <a:schemeClr val="accent4"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cap="small" baseline="0" dirty="0">
              <a:solidFill>
                <a:schemeClr val="tx1"/>
              </a:solidFill>
              <a:latin typeface="Georgia" pitchFamily="18" charset="0"/>
            </a:rPr>
            <a:t>уміння відповідати на запитання опонентів, лаконічність і аргументованість кожного виступу</a:t>
          </a:r>
          <a:endParaRPr lang="ru-RU" sz="1500" b="1" i="0" kern="1200" cap="small" baseline="0" dirty="0">
            <a:solidFill>
              <a:schemeClr val="tx1"/>
            </a:solidFill>
            <a:latin typeface="Georgia" pitchFamily="18" charset="0"/>
          </a:endParaRPr>
        </a:p>
      </dsp:txBody>
      <dsp:txXfrm>
        <a:off x="0" y="4312521"/>
        <a:ext cx="8229600" cy="5252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#4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8CBA9-B787-4045-8667-F8401CC09860}" type="datetimeFigureOut">
              <a:rPr lang="ru-RU" smtClean="0"/>
              <a:pPr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9A2FF-F9BD-4965-8D89-BF98DD88AB4D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DDB3-7D10-4FEE-89D9-7F39F0EDB71C}" type="datetimeFigureOut">
              <a:rPr lang="ru-RU" smtClean="0"/>
              <a:pPr/>
              <a:t>30.09.2025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45EC7-B51F-412A-81F4-1100AB95C91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93C4-F5C7-493A-8113-C85D3C863626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98F4-8DE4-4904-85C1-8B2BCEDE1554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491C-A458-444F-B862-EA594034FC2C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2D45-EE0F-426A-B65F-7544496EAD6F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22EF-6812-460E-8D1E-F559F3808770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7D01-B09F-4E11-A98B-30F9EA8F000B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42CE8-D42D-4533-8055-40B4C1CA756E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B534D-B577-4F81-BF0B-EAF50180EA8E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E08AC-9C6C-49BC-9EE7-97CB600295F1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0BF9-14E4-48C7-BD67-FC0F28F20194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DC41-CF0F-4F69-81A7-8D26C2F3D360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BB11B-1D9C-494B-82DC-7E41AD54C0B9}" type="datetime1">
              <a:rPr lang="ru-RU" smtClean="0"/>
              <a:pPr/>
              <a:t>30.09.2025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69E30-E5EA-40B8-95CC-AF28BD32F311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Georgia" pitchFamily="18" charset="0"/>
              </a:rPr>
              <a:t>ПРОЄКТНА</a:t>
            </a:r>
            <a:r>
              <a:rPr lang="uk-UA" dirty="0">
                <a:latin typeface="Georgia" pitchFamily="18" charset="0"/>
              </a:rPr>
              <a:t> </a:t>
            </a:r>
            <a:r>
              <a:rPr lang="uk-UA" b="1" dirty="0">
                <a:latin typeface="Georgia" pitchFamily="18" charset="0"/>
              </a:rPr>
              <a:t>ТЕХНОЛОГІЯ В НАВЧАННІ БІОЛОГІЇ ЯК ВИМОГА СЬОГОДЕННЯ</a:t>
            </a:r>
            <a:endParaRPr lang="uk-UA" dirty="0">
              <a:latin typeface="Georgia" pitchFamily="18" charset="0"/>
              <a:cs typeface="Arial" pitchFamily="34" charset="0"/>
            </a:endParaRPr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3284984"/>
            <a:ext cx="4608512" cy="2520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cap="small" dirty="0">
                <a:latin typeface="Georgia" pitchFamily="18" charset="0"/>
              </a:rPr>
              <a:t>Проєктна технологія відноситься до інноваційних педагогічних технологій</a:t>
            </a:r>
            <a:endParaRPr lang="ru-RU" sz="3200" b="1" dirty="0">
              <a:latin typeface="Georgia" pitchFamily="18" charset="0"/>
            </a:endParaRPr>
          </a:p>
        </p:txBody>
      </p:sp>
      <p:pic>
        <p:nvPicPr>
          <p:cNvPr id="4" name="Содержимое 3" descr="00e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2133118"/>
            <a:ext cx="5330880" cy="28786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cap="small" dirty="0">
                <a:latin typeface="Georgia" pitchFamily="18" charset="0"/>
              </a:rPr>
              <a:t>Основні принципи проєктної технології</a:t>
            </a:r>
            <a:endParaRPr lang="ru-RU" sz="3200" b="1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72000" cy="45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Переваги методу проєктів як педагогічної технології в навчанні біології:</a:t>
            </a:r>
          </a:p>
        </p:txBody>
      </p:sp>
      <p:pic>
        <p:nvPicPr>
          <p:cNvPr id="6" name="Содержимое 5" descr="2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35805" y="2092768"/>
            <a:ext cx="3106292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Максимальний розвиток і самореалізація особистості учня</a:t>
            </a:r>
          </a:p>
        </p:txBody>
      </p:sp>
      <p:pic>
        <p:nvPicPr>
          <p:cNvPr id="4" name="Содержимое 3" descr="2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2283293"/>
            <a:ext cx="5500726" cy="34598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Зміна ролі вчителя,</a:t>
            </a:r>
            <a:br>
              <a:rPr lang="uk-UA" sz="3200" b="1" dirty="0">
                <a:latin typeface="Georgia" pitchFamily="18" charset="0"/>
              </a:rPr>
            </a:br>
            <a:r>
              <a:rPr lang="uk-UA" sz="3200" b="1" dirty="0">
                <a:latin typeface="Georgia" pitchFamily="18" charset="0"/>
              </a:rPr>
              <a:t> з носія готових знань він перетворюється в організатора пізнавальної діяльності своїх учнів</a:t>
            </a:r>
          </a:p>
        </p:txBody>
      </p:sp>
      <p:pic>
        <p:nvPicPr>
          <p:cNvPr id="4" name="Содержимое 3" descr="images7M8SDU3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2996952"/>
            <a:ext cx="4918591" cy="27544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Зміна ролі учнів у навчанні</a:t>
            </a:r>
          </a:p>
        </p:txBody>
      </p:sp>
      <p:pic>
        <p:nvPicPr>
          <p:cNvPr id="4" name="Содержимое 3" descr="2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916832"/>
            <a:ext cx="5961487" cy="31053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Посилення мотивів до навчання</a:t>
            </a:r>
          </a:p>
        </p:txBody>
      </p:sp>
      <p:pic>
        <p:nvPicPr>
          <p:cNvPr id="4" name="Содержимое 3" descr="2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45722" y="1916832"/>
            <a:ext cx="5325497" cy="35283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16</a:t>
            </a:fld>
            <a:endParaRPr lang="uk-U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Формування колективізму</a:t>
            </a:r>
          </a:p>
        </p:txBody>
      </p:sp>
      <p:pic>
        <p:nvPicPr>
          <p:cNvPr id="4" name="Содержимое 3" descr="images6Z2KF57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1772816"/>
            <a:ext cx="3654211" cy="36542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Дотримання міжпредметних зв’язків</a:t>
            </a:r>
          </a:p>
        </p:txBody>
      </p:sp>
      <p:pic>
        <p:nvPicPr>
          <p:cNvPr id="4" name="Содержимое 3" descr="2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0232" y="1643050"/>
            <a:ext cx="5000660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18</a:t>
            </a:fld>
            <a:endParaRPr lang="uk-U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Урізноманітнення засобів навчання</a:t>
            </a:r>
          </a:p>
        </p:txBody>
      </p:sp>
      <p:pic>
        <p:nvPicPr>
          <p:cNvPr id="4" name="Содержимое 3" descr="imagesEDPF104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628800"/>
            <a:ext cx="5572164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uk-UA" sz="2500" b="1" i="1" cap="small" dirty="0">
                <a:latin typeface="Georgia" pitchFamily="18" charset="0"/>
              </a:rPr>
              <a:t>Метод проектів </a:t>
            </a:r>
            <a:r>
              <a:rPr lang="uk-UA" sz="2500" i="1" dirty="0">
                <a:latin typeface="Georgia" pitchFamily="18" charset="0"/>
              </a:rPr>
              <a:t>(інша назва – «метод проблем») виник у 20-х роках ХХ століття в США і ґрунтувався на ідеях гуманістичного спрямування в філософії й освіті, розробленими американським філософом і педагогом </a:t>
            </a:r>
            <a:r>
              <a:rPr lang="uk-UA" sz="2500" b="1" i="1" dirty="0">
                <a:latin typeface="Georgia" pitchFamily="18" charset="0"/>
              </a:rPr>
              <a:t>Дж. Дьюї </a:t>
            </a:r>
            <a:r>
              <a:rPr lang="uk-UA" sz="2500" i="1" dirty="0">
                <a:latin typeface="Georgia" pitchFamily="18" charset="0"/>
              </a:rPr>
              <a:t>та його учнем </a:t>
            </a:r>
            <a:r>
              <a:rPr lang="uk-UA" sz="2500" b="1" i="1" dirty="0">
                <a:latin typeface="Georgia" pitchFamily="18" charset="0"/>
              </a:rPr>
              <a:t>В. Х. Кілпатриком</a:t>
            </a:r>
            <a:r>
              <a:rPr lang="uk-UA" sz="3000" i="1" dirty="0">
                <a:latin typeface="Georgia" pitchFamily="18" charset="0"/>
              </a:rPr>
              <a:t>. </a:t>
            </a:r>
          </a:p>
        </p:txBody>
      </p:sp>
      <p:pic>
        <p:nvPicPr>
          <p:cNvPr id="13" name="Содержимое 12" descr="16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00100" y="2977356"/>
            <a:ext cx="3000395" cy="3094850"/>
          </a:xfrm>
        </p:spPr>
      </p:pic>
      <p:pic>
        <p:nvPicPr>
          <p:cNvPr id="14" name="Содержимое 13" descr="17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29190" y="3000372"/>
            <a:ext cx="2928958" cy="3000396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Проєкт – це «шість П»</a:t>
            </a:r>
            <a:endParaRPr lang="ru-RU" sz="3200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uk-UA" sz="3200" dirty="0">
                <a:latin typeface="Georgia" pitchFamily="18" charset="0"/>
              </a:rPr>
              <a:t>КЛАСИФІКАЦІЯ ПРОЄКТІВ </a:t>
            </a:r>
            <a:br>
              <a:rPr lang="uk-UA" sz="3200" dirty="0">
                <a:latin typeface="Georgia" pitchFamily="18" charset="0"/>
              </a:rPr>
            </a:br>
            <a:r>
              <a:rPr lang="uk-UA" sz="3200" b="1" dirty="0">
                <a:latin typeface="Georgia" pitchFamily="18" charset="0"/>
              </a:rPr>
              <a:t>За домінантою діяльності в проекті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21</a:t>
            </a:fld>
            <a:endParaRPr lang="uk-U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uk-UA" sz="3200" dirty="0">
                <a:latin typeface="Georgia" pitchFamily="18" charset="0"/>
              </a:rPr>
              <a:t>КЛАСИФІКАЦІЯ ПРОЄКТІВ </a:t>
            </a:r>
            <a:br>
              <a:rPr lang="uk-UA" sz="3200" dirty="0">
                <a:latin typeface="Georgia" pitchFamily="18" charset="0"/>
              </a:rPr>
            </a:br>
            <a:r>
              <a:rPr lang="uk-UA" sz="3200" b="1" dirty="0">
                <a:latin typeface="Georgia" pitchFamily="18" charset="0"/>
              </a:rPr>
              <a:t>За предметно-змістовими напрямами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214554"/>
          <a:ext cx="8229600" cy="3911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22</a:t>
            </a:fld>
            <a:endParaRPr lang="uk-U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uk-UA" sz="3200" dirty="0">
                <a:latin typeface="Georgia" pitchFamily="18" charset="0"/>
              </a:rPr>
              <a:t>КЛАСИФІКАЦІЯ ПРОЄКТІВ </a:t>
            </a:r>
            <a:br>
              <a:rPr lang="uk-UA" sz="3200" dirty="0">
                <a:latin typeface="Georgia" pitchFamily="18" charset="0"/>
              </a:rPr>
            </a:br>
            <a:r>
              <a:rPr lang="uk-UA" sz="3200" b="1" dirty="0">
                <a:latin typeface="Georgia" pitchFamily="18" charset="0"/>
              </a:rPr>
              <a:t>За кількістю учасників і характером контактів у проєкті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23</a:t>
            </a:fld>
            <a:endParaRPr lang="uk-U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Georgia" pitchFamily="18" charset="0"/>
              </a:rPr>
              <a:t>КЛАСИФІКАЦІЯ ПРОЄКТІВ </a:t>
            </a:r>
            <a:br>
              <a:rPr lang="uk-UA" sz="3200" dirty="0">
                <a:latin typeface="Georgia" pitchFamily="18" charset="0"/>
              </a:rPr>
            </a:br>
            <a:r>
              <a:rPr lang="uk-UA" sz="3200" b="1" dirty="0">
                <a:latin typeface="Georgia" pitchFamily="18" charset="0"/>
              </a:rPr>
              <a:t>За терміном виконання проєкту</a:t>
            </a:r>
            <a:endParaRPr lang="ru-RU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24</a:t>
            </a:fld>
            <a:endParaRPr lang="uk-U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>
                <a:latin typeface="Georgia" pitchFamily="18" charset="0"/>
              </a:rPr>
              <a:t>КЛАСИФІКАЦІЯ ПРОЄКТІВ </a:t>
            </a:r>
            <a:br>
              <a:rPr lang="uk-UA" sz="3200" b="1" dirty="0">
                <a:latin typeface="Georgia" pitchFamily="18" charset="0"/>
              </a:rPr>
            </a:br>
            <a:r>
              <a:rPr lang="uk-UA" sz="3200" b="1" dirty="0">
                <a:latin typeface="Georgia" pitchFamily="18" charset="0"/>
              </a:rPr>
              <a:t>За характером координації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25</a:t>
            </a:fld>
            <a:endParaRPr lang="uk-UA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Інформаційні проєкти</a:t>
            </a:r>
            <a:r>
              <a:rPr lang="uk-UA" sz="3200" dirty="0">
                <a:latin typeface="Georgia" pitchFamily="18" charset="0"/>
              </a:rPr>
              <a:t> </a:t>
            </a:r>
          </a:p>
        </p:txBody>
      </p:sp>
      <p:pic>
        <p:nvPicPr>
          <p:cNvPr id="4" name="Содержимое 3" descr="images4B4WNN8Z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3648" y="1785926"/>
            <a:ext cx="4272098" cy="33464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26</a:t>
            </a:fld>
            <a:endParaRPr lang="uk-U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Дослідницькі проєкти</a:t>
            </a:r>
            <a:r>
              <a:rPr lang="uk-UA" sz="3200" dirty="0">
                <a:latin typeface="Georgia" pitchFamily="18" charset="0"/>
              </a:rPr>
              <a:t> </a:t>
            </a:r>
          </a:p>
        </p:txBody>
      </p:sp>
      <p:pic>
        <p:nvPicPr>
          <p:cNvPr id="6" name="Содержимое 5" descr="imagesK3142JS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18124" y="1686583"/>
            <a:ext cx="5164875" cy="3984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27</a:t>
            </a:fld>
            <a:endParaRPr lang="uk-UA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cap="small" dirty="0">
                <a:latin typeface="Georgia" pitchFamily="18" charset="0"/>
              </a:rPr>
              <a:t>Творчі проєкти</a:t>
            </a:r>
            <a:r>
              <a:rPr lang="uk-UA" sz="3200" dirty="0">
                <a:latin typeface="Georgia" pitchFamily="18" charset="0"/>
              </a:rPr>
              <a:t> </a:t>
            </a:r>
            <a:endParaRPr lang="ru-RU" sz="3200" dirty="0">
              <a:latin typeface="Georgia" pitchFamily="18" charset="0"/>
            </a:endParaRPr>
          </a:p>
        </p:txBody>
      </p:sp>
      <p:pic>
        <p:nvPicPr>
          <p:cNvPr id="5" name="Содержимое 4" descr="балк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953690"/>
            <a:ext cx="4761706" cy="31686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28</a:t>
            </a:fld>
            <a:endParaRPr lang="uk-U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Прикладні або практико-орієнтовані проекти</a:t>
            </a:r>
            <a:r>
              <a:rPr lang="uk-UA" sz="3200" dirty="0">
                <a:latin typeface="Georgia" pitchFamily="18" charset="0"/>
              </a:rPr>
              <a:t> </a:t>
            </a:r>
          </a:p>
        </p:txBody>
      </p:sp>
      <p:pic>
        <p:nvPicPr>
          <p:cNvPr id="4" name="Содержимое 3" descr="1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778" y="1629767"/>
            <a:ext cx="5937760" cy="39585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29</a:t>
            </a:fld>
            <a:endParaRPr 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706532"/>
          </a:xfrm>
        </p:spPr>
        <p:txBody>
          <a:bodyPr>
            <a:noAutofit/>
          </a:bodyPr>
          <a:lstStyle/>
          <a:p>
            <a:r>
              <a:rPr lang="uk-UA" sz="2800" b="1" dirty="0">
                <a:latin typeface="Georgia" pitchFamily="18" charset="0"/>
              </a:rPr>
              <a:t>Дж. Дьюї намагався побудувати навчання на активній основі, щоб зацікавити дітей, залучити їх до знань, навчити застосовувати здобуті знання в повсякденному житті</a:t>
            </a:r>
            <a:r>
              <a:rPr lang="uk-UA" sz="2800" i="1" dirty="0">
                <a:latin typeface="Georgia" pitchFamily="18" charset="0"/>
              </a:rPr>
              <a:t>. </a:t>
            </a:r>
          </a:p>
        </p:txBody>
      </p:sp>
      <p:pic>
        <p:nvPicPr>
          <p:cNvPr id="8" name="Содержимое 7" descr="imagesZWCQUIZ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3140968"/>
            <a:ext cx="3277175" cy="28932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055040"/>
          </a:xfrm>
        </p:spPr>
        <p:txBody>
          <a:bodyPr anchor="t">
            <a:normAutofit fontScale="90000"/>
          </a:bodyPr>
          <a:lstStyle/>
          <a:p>
            <a:r>
              <a:rPr lang="uk-UA" sz="3600" b="1" dirty="0">
                <a:latin typeface="Georgia" pitchFamily="18" charset="0"/>
              </a:rPr>
              <a:t>Основні етапи роботи над проєктом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5" y="1268761"/>
          <a:ext cx="8229600" cy="4752528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335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9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1099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Основні етапи роботи</a:t>
                      </a:r>
                      <a:endParaRPr lang="ru-RU" sz="150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Учитель</a:t>
                      </a:r>
                      <a:endParaRPr lang="ru-RU" sz="150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Учень</a:t>
                      </a:r>
                      <a:endParaRPr lang="ru-RU" sz="150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Способи організації взаємодії</a:t>
                      </a:r>
                      <a:endParaRPr lang="ru-RU" sz="150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1429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 err="1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Організа-ційно-підготов-чий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мотивує учасників;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формує мікрогрупи;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допомагає у визначенні мети і завдань проєкту, розробленні плану реалізації ідеї;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визначає критерії оцінки діяльності учнів на всіх етапах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701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визначає мету і завдання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701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розробляє план роботи;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701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шукає необхідну для початку </a:t>
                      </a:r>
                      <a:r>
                        <a:rPr lang="uk-UA" sz="1500" b="1" dirty="0" err="1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проєктування</a:t>
                      </a: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 інформацію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01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навчальний діалог; ситуація вільного вибору;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4701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дискусія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30</a:t>
            </a:fld>
            <a:endParaRPr lang="uk-U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 anchor="t">
            <a:normAutofit fontScale="90000"/>
          </a:bodyPr>
          <a:lstStyle/>
          <a:p>
            <a:r>
              <a:rPr lang="uk-UA" sz="3600" b="1" dirty="0">
                <a:latin typeface="Georgia" pitchFamily="18" charset="0"/>
              </a:rPr>
              <a:t>Основні етапи роботи над проєктом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980728"/>
          <a:ext cx="8229600" cy="5266157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0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3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0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861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Основні етапи роботи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Учитель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Учень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Способи організації взаємодії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5959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Пошуко-вий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консультує за змістом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допомагає в систематизації та узагальненні матеріалів;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знайомить з правилами оформлення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стимулює розумову активність учнів;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відстежує практичні дії виконавців і оцінює проміжні результати кожного учасника, проводить моніторинг спільної діяльності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527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збирає, аналізує й систематизує інформацію;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527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обговорює її в мікрогрупах, висуває і перевіряє гіпотези;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527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виконує практичну частину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527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оформляє макет або модель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527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проводить самоконтроль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5275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ситуація вільного вибору; навчальний діалог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b="1" smtClean="0"/>
              <a:pPr/>
              <a:t>31</a:t>
            </a:fld>
            <a:endParaRPr lang="uk-UA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Основні етапи роботи над проєктом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29600" cy="4637112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30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549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Основні етапи роботи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Учитель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Учень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Способи організації взаємодії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1615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Підсумко-вий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допомагає у підготовці звіту про роботу, усного захисту, відповідей на запитання опонентів і слухачів;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виступає в ролі експерта на захисті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бере участь в аналізі виконаної роботи;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оцінює внесок кожного з виконавців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8956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оформляє пакет документів, інформаційний стенд за результатами проєкту;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8956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готує презентацію результатів проєкту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956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навчальний діалог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32</a:t>
            </a:fld>
            <a:endParaRPr lang="uk-UA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Основні етапи роботи над проєктом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229600" cy="4781128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8292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Основні етапи роботи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Учитель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Учень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cap="small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Способи організації взаємодії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5287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Презентація результатів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190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9210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оцінює результати роботи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6289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усвідомлює отримані результати і способи їх отримання;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Georgia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62890" algn="l"/>
                        </a:tabLs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захищає зміст проєкту (презентує проєкт)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62890" algn="l"/>
                        </a:tabLst>
                      </a:pPr>
                      <a:endParaRPr lang="uk-UA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549">
                <a:tc>
                  <a:txBody>
                    <a:bodyPr/>
                    <a:lstStyle/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Рефлексія</a:t>
                      </a:r>
                      <a:endParaRPr lang="ru-RU" sz="1500" b="1" i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solidFill>
                            <a:schemeClr val="tx1"/>
                          </a:solidFill>
                          <a:latin typeface="Georgia" pitchFamily="18" charset="0"/>
                        </a:rPr>
                        <a:t>підведення підсумків, створення ситуації успіху</a:t>
                      </a:r>
                      <a:endParaRPr lang="ru-RU" sz="1500" b="1" i="0" dirty="0">
                        <a:solidFill>
                          <a:schemeClr val="tx1"/>
                        </a:solidFill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33</a:t>
            </a:fld>
            <a:endParaRPr lang="uk-UA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Форма представлення результатів проєкту </a:t>
            </a:r>
            <a:endParaRPr lang="ru-RU" sz="3200" b="1" dirty="0">
              <a:latin typeface="Georgia" pitchFamily="18" charset="0"/>
            </a:endParaRPr>
          </a:p>
        </p:txBody>
      </p:sp>
      <p:pic>
        <p:nvPicPr>
          <p:cNvPr id="5" name="Содержимое 4" descr="00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2119" y="1700808"/>
            <a:ext cx="5113781" cy="36198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34</a:t>
            </a:fld>
            <a:endParaRPr lang="uk-UA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Критерії оцінювання проекту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1285875"/>
          <a:ext cx="8229600" cy="484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35</a:t>
            </a:fld>
            <a:endParaRPr lang="uk-UA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Оцінювання робот учнів за проєктну діяльність</a:t>
            </a:r>
            <a:endParaRPr lang="ru-RU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36</a:t>
            </a:fld>
            <a:endParaRPr lang="uk-UA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Критерії оцінювання змісту і захисту проєкту</a:t>
            </a:r>
            <a:endParaRPr lang="ru-RU" sz="3200" b="1" dirty="0"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37</a:t>
            </a:fld>
            <a:endParaRPr lang="uk-UA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Критерії оцінювання оформлення проєкту</a:t>
            </a:r>
            <a:endParaRPr lang="ru-RU" sz="3200" b="1" dirty="0">
              <a:latin typeface="Georgia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38</a:t>
            </a:fld>
            <a:endParaRPr lang="uk-UA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Оцінка виконаних проєктів має носити стимулюючий характер</a:t>
            </a:r>
            <a:endParaRPr lang="ru-RU" sz="3200" dirty="0">
              <a:latin typeface="Georgia" pitchFamily="18" charset="0"/>
            </a:endParaRPr>
          </a:p>
        </p:txBody>
      </p:sp>
      <p:pic>
        <p:nvPicPr>
          <p:cNvPr id="5" name="Содержимое 4" descr="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63688" y="1772816"/>
            <a:ext cx="5616624" cy="35005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39</a:t>
            </a:fld>
            <a:endParaRPr 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dirty="0">
                <a:latin typeface="Georgia" pitchFamily="18" charset="0"/>
              </a:rPr>
              <a:t>А</a:t>
            </a:r>
            <a:r>
              <a:rPr lang="uk-UA" sz="3200" dirty="0">
                <a:latin typeface="Georgia" pitchFamily="18" charset="0"/>
              </a:rPr>
              <a:t>. </a:t>
            </a:r>
            <a:r>
              <a:rPr lang="uk-UA" sz="3200" dirty="0" err="1">
                <a:latin typeface="Georgia" pitchFamily="18" charset="0"/>
              </a:rPr>
              <a:t>Флітнер</a:t>
            </a:r>
            <a:r>
              <a:rPr lang="uk-UA" sz="3200" dirty="0">
                <a:latin typeface="Georgia" pitchFamily="18" charset="0"/>
              </a:rPr>
              <a:t>: </a:t>
            </a:r>
            <a:r>
              <a:rPr lang="uk-UA" sz="3200" b="1" dirty="0">
                <a:latin typeface="Georgia" pitchFamily="18" charset="0"/>
              </a:rPr>
              <a:t>«</a:t>
            </a:r>
            <a:r>
              <a:rPr lang="uk-UA" sz="3200" b="1" dirty="0" err="1">
                <a:latin typeface="Georgia" pitchFamily="18" charset="0"/>
              </a:rPr>
              <a:t>Lernen</a:t>
            </a:r>
            <a:r>
              <a:rPr lang="uk-UA" sz="3200" b="1" dirty="0">
                <a:latin typeface="Georgia" pitchFamily="18" charset="0"/>
              </a:rPr>
              <a:t> </a:t>
            </a:r>
            <a:r>
              <a:rPr lang="uk-UA" sz="3200" b="1" dirty="0" err="1">
                <a:latin typeface="Georgia" pitchFamily="18" charset="0"/>
              </a:rPr>
              <a:t>mit</a:t>
            </a:r>
            <a:r>
              <a:rPr lang="uk-UA" sz="3200" b="1" dirty="0">
                <a:latin typeface="Georgia" pitchFamily="18" charset="0"/>
              </a:rPr>
              <a:t> </a:t>
            </a:r>
            <a:r>
              <a:rPr lang="uk-UA" sz="3200" b="1" dirty="0" err="1">
                <a:latin typeface="Georgia" pitchFamily="18" charset="0"/>
              </a:rPr>
              <a:t>Kopf</a:t>
            </a:r>
            <a:r>
              <a:rPr lang="uk-UA" sz="3200" b="1" dirty="0">
                <a:latin typeface="Georgia" pitchFamily="18" charset="0"/>
              </a:rPr>
              <a:t>, </a:t>
            </a:r>
            <a:r>
              <a:rPr lang="uk-UA" sz="3200" b="1" dirty="0" err="1">
                <a:latin typeface="Georgia" pitchFamily="18" charset="0"/>
              </a:rPr>
              <a:t>Herz</a:t>
            </a:r>
            <a:r>
              <a:rPr lang="uk-UA" sz="3200" b="1" dirty="0">
                <a:latin typeface="Georgia" pitchFamily="18" charset="0"/>
              </a:rPr>
              <a:t> </a:t>
            </a:r>
            <a:r>
              <a:rPr lang="uk-UA" sz="3200" b="1" dirty="0" err="1">
                <a:latin typeface="Georgia" pitchFamily="18" charset="0"/>
              </a:rPr>
              <a:t>und</a:t>
            </a:r>
            <a:r>
              <a:rPr lang="uk-UA" sz="3200" b="1" dirty="0">
                <a:latin typeface="Georgia" pitchFamily="18" charset="0"/>
              </a:rPr>
              <a:t> </a:t>
            </a:r>
            <a:r>
              <a:rPr lang="uk-UA" sz="3200" b="1" dirty="0" err="1">
                <a:latin typeface="Georgia" pitchFamily="18" charset="0"/>
              </a:rPr>
              <a:t>Hand</a:t>
            </a:r>
            <a:r>
              <a:rPr lang="uk-UA" sz="3200" b="1" dirty="0">
                <a:latin typeface="Georgia" pitchFamily="18" charset="0"/>
              </a:rPr>
              <a:t>» </a:t>
            </a:r>
            <a:br>
              <a:rPr lang="uk-UA" sz="3500" b="1" dirty="0">
                <a:latin typeface="Georgia" pitchFamily="18" charset="0"/>
              </a:rPr>
            </a:br>
            <a:endParaRPr lang="uk-UA" sz="3500" dirty="0">
              <a:latin typeface="Georgia" pitchFamily="18" charset="0"/>
            </a:endParaRPr>
          </a:p>
        </p:txBody>
      </p:sp>
      <p:pic>
        <p:nvPicPr>
          <p:cNvPr id="4" name="Содержимое 3" descr="1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70872" y="2214554"/>
            <a:ext cx="5230086" cy="3357586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dirty="0"/>
              <a:t>		</a:t>
            </a:r>
            <a:r>
              <a:rPr lang="uk-UA" sz="2600" dirty="0">
                <a:latin typeface="Georgia" pitchFamily="18" charset="0"/>
              </a:rPr>
              <a:t>Таким чином, можна відзначити, що впровадження </a:t>
            </a:r>
            <a:r>
              <a:rPr lang="uk-UA" sz="2600" b="1" dirty="0">
                <a:latin typeface="Georgia" pitchFamily="18" charset="0"/>
              </a:rPr>
              <a:t>методу проєктів </a:t>
            </a:r>
            <a:r>
              <a:rPr lang="uk-UA" sz="2600" dirty="0">
                <a:latin typeface="Georgia" pitchFamily="18" charset="0"/>
              </a:rPr>
              <a:t>у сучасних умовах показує, що з його використанням ефективність процесу навчання та виховання збільшується.</a:t>
            </a:r>
          </a:p>
          <a:p>
            <a:pPr>
              <a:buNone/>
            </a:pPr>
            <a:r>
              <a:rPr lang="uk-UA" sz="2600" dirty="0">
                <a:latin typeface="Georgia" pitchFamily="18" charset="0"/>
              </a:rPr>
              <a:t>		Він дає змогу реалізувати низку найважливіших теоретичних положень, відкриває нові можливості у програмуванні освітнього процесу.</a:t>
            </a:r>
          </a:p>
          <a:p>
            <a:pPr>
              <a:buNone/>
            </a:pPr>
            <a:r>
              <a:rPr lang="uk-UA" sz="2600" dirty="0">
                <a:latin typeface="Georgia" pitchFamily="18" charset="0"/>
              </a:rPr>
              <a:t>		 За допомогою методу проектів здійснюються міжпредметні зв’язки та здобуваються знання через взаємодію учнів між собою та вчителем, що є дуже важливим для формування інтелектуальних здібностей учнів, особливо в умовах профільного навчання.</a:t>
            </a:r>
            <a:endParaRPr lang="ru-RU" sz="2600" dirty="0">
              <a:latin typeface="Georgia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40</a:t>
            </a:fld>
            <a:endParaRPr lang="uk-UA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/>
          <a:lstStyle/>
          <a:p>
            <a:r>
              <a:rPr lang="uk-UA" b="1" dirty="0">
                <a:latin typeface="Georgia" pitchFamily="18" charset="0"/>
              </a:rPr>
              <a:t>Дякую за увагу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41</a:t>
            </a:fld>
            <a:endParaRPr 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uk-UA" sz="2800" dirty="0">
                <a:latin typeface="Georgia" pitchFamily="18" charset="0"/>
              </a:rPr>
              <a:t>У 20-х роках </a:t>
            </a:r>
            <a:r>
              <a:rPr lang="en-US" sz="2800" dirty="0">
                <a:latin typeface="Georgia" pitchFamily="18" charset="0"/>
              </a:rPr>
              <a:t>XX</a:t>
            </a:r>
            <a:r>
              <a:rPr lang="uk-UA" sz="2800" dirty="0">
                <a:latin typeface="Georgia" pitchFamily="18" charset="0"/>
              </a:rPr>
              <a:t> ст. в Радянському Союзі метод проєктів проголосили єдиним засобом перетворення «школи навчання» на «школу життя»</a:t>
            </a:r>
          </a:p>
        </p:txBody>
      </p:sp>
      <p:pic>
        <p:nvPicPr>
          <p:cNvPr id="4" name="Содержимое 3" descr="imagesB5M9DYE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4480" y="2500306"/>
            <a:ext cx="5214974" cy="3643338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Термін «проект»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marL="620713" indent="-620713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896938" algn="l"/>
              </a:tabLst>
            </a:pPr>
            <a:r>
              <a:rPr lang="uk-UA" sz="2400" dirty="0">
                <a:latin typeface="Georgia" pitchFamily="18" charset="0"/>
              </a:rPr>
              <a:t> з латинської «</a:t>
            </a:r>
            <a:r>
              <a:rPr lang="uk-UA" sz="2400" dirty="0" err="1">
                <a:latin typeface="Georgia" pitchFamily="18" charset="0"/>
              </a:rPr>
              <a:t>proectus</a:t>
            </a:r>
            <a:r>
              <a:rPr lang="uk-UA" sz="2400" dirty="0">
                <a:latin typeface="Georgia" pitchFamily="18" charset="0"/>
              </a:rPr>
              <a:t>» - «кинутий уперед»;</a:t>
            </a:r>
          </a:p>
          <a:p>
            <a:pPr marL="620713" indent="-620713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896938" algn="l"/>
              </a:tabLst>
            </a:pPr>
            <a:r>
              <a:rPr lang="uk-UA" sz="2400" dirty="0">
                <a:latin typeface="Georgia" pitchFamily="18" charset="0"/>
              </a:rPr>
              <a:t>намір, який буде здійснено в майбутньому;</a:t>
            </a:r>
          </a:p>
          <a:p>
            <a:pPr marL="620713" indent="-620713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896938" algn="l"/>
              </a:tabLst>
            </a:pPr>
            <a:r>
              <a:rPr lang="uk-UA" sz="2400" dirty="0">
                <a:latin typeface="Georgia" pitchFamily="18" charset="0"/>
              </a:rPr>
              <a:t>це попередній (орієнтований) текст документа;</a:t>
            </a:r>
          </a:p>
          <a:p>
            <a:pPr marL="620713" indent="-620713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896938" algn="l"/>
              </a:tabLst>
            </a:pPr>
            <a:r>
              <a:rPr lang="uk-UA" sz="2400" dirty="0">
                <a:latin typeface="Georgia" pitchFamily="18" charset="0"/>
              </a:rPr>
              <a:t>певна акція, сукупність заходів, об’єднаних програмою, або організаційна форма цілеспрямованої діяльності – дослідницької діяльності тих, хто навчається;</a:t>
            </a:r>
          </a:p>
          <a:p>
            <a:pPr marL="620713" indent="-620713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896938" algn="l"/>
              </a:tabLst>
            </a:pPr>
            <a:r>
              <a:rPr lang="uk-UA" sz="2400" dirty="0">
                <a:latin typeface="Georgia" pitchFamily="18" charset="0"/>
              </a:rPr>
              <a:t>діяльність, спрямована на створення (вироблення, планування, конструювання) будь-якої системи, об’єкта чи моделі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Метод проектів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281339"/>
          </a:xfrm>
        </p:spPr>
        <p:txBody>
          <a:bodyPr anchor="ctr">
            <a:normAutofit/>
          </a:bodyPr>
          <a:lstStyle/>
          <a:p>
            <a:r>
              <a:rPr lang="uk-UA" sz="2600" dirty="0">
                <a:latin typeface="Georgia" pitchFamily="18" charset="0"/>
              </a:rPr>
              <a:t>це педагогічна технологія, орієнтована не на інтеграцію фактичних знань, а на їх застосування та здобуття нових (іноді й шляхом самоосвіти);</a:t>
            </a:r>
          </a:p>
          <a:p>
            <a:r>
              <a:rPr lang="uk-UA" sz="2600" dirty="0">
                <a:latin typeface="Georgia" pitchFamily="18" charset="0"/>
              </a:rPr>
              <a:t>спосіб досягнення дидактичної мети через детальну розробку проблеми (технологію), яка має завершитися реальним, практичним результатом, оформленим у той чи інший спосіб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ani-6-6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714356"/>
            <a:ext cx="7643866" cy="5411807"/>
          </a:xfr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Georgia" pitchFamily="18" charset="0"/>
              </a:rPr>
              <a:t>Результати виконання проєктів повинні бути «відчутні»</a:t>
            </a:r>
            <a:endParaRPr lang="ru-RU" sz="3200" b="1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69E30-E5EA-40B8-95CC-AF28BD32F311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1932</TotalTime>
  <Words>1006</Words>
  <Application>Microsoft Office PowerPoint</Application>
  <PresentationFormat>Екран (4:3)</PresentationFormat>
  <Paragraphs>206</Paragraphs>
  <Slides>41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41</vt:i4>
      </vt:variant>
    </vt:vector>
  </HeadingPairs>
  <TitlesOfParts>
    <vt:vector size="47" baseType="lpstr">
      <vt:lpstr>Arial</vt:lpstr>
      <vt:lpstr>Calibri</vt:lpstr>
      <vt:lpstr>Georgia</vt:lpstr>
      <vt:lpstr>Times New Roman</vt:lpstr>
      <vt:lpstr>Wingdings</vt:lpstr>
      <vt:lpstr>Тема Office</vt:lpstr>
      <vt:lpstr>ПРОЄКТНА ТЕХНОЛОГІЯ В НАВЧАННІ БІОЛОГІЇ ЯК ВИМОГА СЬОГОДЕННЯ</vt:lpstr>
      <vt:lpstr>Метод проектів (інша назва – «метод проблем») виник у 20-х роках ХХ століття в США і ґрунтувався на ідеях гуманістичного спрямування в філософії й освіті, розробленими американським філософом і педагогом Дж. Дьюї та його учнем В. Х. Кілпатриком. </vt:lpstr>
      <vt:lpstr>Дж. Дьюї намагався побудувати навчання на активній основі, щоб зацікавити дітей, залучити їх до знань, навчити застосовувати здобуті знання в повсякденному житті. </vt:lpstr>
      <vt:lpstr>А. Флітнер: «Lernen mit Kopf, Herz und Hand»  </vt:lpstr>
      <vt:lpstr>У 20-х роках XX ст. в Радянському Союзі метод проєктів проголосили єдиним засобом перетворення «школи навчання» на «школу життя»</vt:lpstr>
      <vt:lpstr>Термін «проект» </vt:lpstr>
      <vt:lpstr>Метод проектів </vt:lpstr>
      <vt:lpstr>Презентація PowerPoint</vt:lpstr>
      <vt:lpstr>Результати виконання проєктів повинні бути «відчутні»</vt:lpstr>
      <vt:lpstr>Проєктна технологія відноситься до інноваційних педагогічних технологій</vt:lpstr>
      <vt:lpstr>Основні принципи проєктної технології</vt:lpstr>
      <vt:lpstr>Переваги методу проєктів як педагогічної технології в навчанні біології:</vt:lpstr>
      <vt:lpstr>Максимальний розвиток і самореалізація особистості учня</vt:lpstr>
      <vt:lpstr>Зміна ролі вчителя,  з носія готових знань він перетворюється в організатора пізнавальної діяльності своїх учнів</vt:lpstr>
      <vt:lpstr>Зміна ролі учнів у навчанні</vt:lpstr>
      <vt:lpstr>Посилення мотивів до навчання</vt:lpstr>
      <vt:lpstr>Формування колективізму</vt:lpstr>
      <vt:lpstr>Дотримання міжпредметних зв’язків</vt:lpstr>
      <vt:lpstr>Урізноманітнення засобів навчання</vt:lpstr>
      <vt:lpstr>Проєкт – це «шість П»</vt:lpstr>
      <vt:lpstr>КЛАСИФІКАЦІЯ ПРОЄКТІВ  За домінантою діяльності в проекті</vt:lpstr>
      <vt:lpstr>КЛАСИФІКАЦІЯ ПРОЄКТІВ  За предметно-змістовими напрямами</vt:lpstr>
      <vt:lpstr>КЛАСИФІКАЦІЯ ПРОЄКТІВ  За кількістю учасників і характером контактів у проєкті</vt:lpstr>
      <vt:lpstr>КЛАСИФІКАЦІЯ ПРОЄКТІВ  За терміном виконання проєкту</vt:lpstr>
      <vt:lpstr>КЛАСИФІКАЦІЯ ПРОЄКТІВ  За характером координації</vt:lpstr>
      <vt:lpstr>Інформаційні проєкти </vt:lpstr>
      <vt:lpstr>Дослідницькі проєкти </vt:lpstr>
      <vt:lpstr>Творчі проєкти </vt:lpstr>
      <vt:lpstr>Прикладні або практико-орієнтовані проекти </vt:lpstr>
      <vt:lpstr>Основні етапи роботи над проєктом</vt:lpstr>
      <vt:lpstr>Основні етапи роботи над проєктом </vt:lpstr>
      <vt:lpstr>Основні етапи роботи над проєктом</vt:lpstr>
      <vt:lpstr>Основні етапи роботи над проєктом</vt:lpstr>
      <vt:lpstr>Форма представлення результатів проєкту </vt:lpstr>
      <vt:lpstr>Критерії оцінювання проекту</vt:lpstr>
      <vt:lpstr>Оцінювання робот учнів за проєктну діяльність</vt:lpstr>
      <vt:lpstr>Критерії оцінювання змісту і захисту проєкту</vt:lpstr>
      <vt:lpstr>Критерії оцінювання оформлення проєкту</vt:lpstr>
      <vt:lpstr>Оцінка виконаних проєктів має носити стимулюючий характер</vt:lpstr>
      <vt:lpstr>Презентація PowerPoint</vt:lpstr>
      <vt:lpstr>Дякую за увагу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ПРОЕКТІВ ЯК ІННОВАЦІЙНА ТЕХНОЛОГІЯ НАВЧАННЯ В СПШ І ВНЗ</dc:title>
  <dc:creator>User</dc:creator>
  <cp:lastModifiedBy>Viktoriia Peretiatko</cp:lastModifiedBy>
  <cp:revision>260</cp:revision>
  <dcterms:created xsi:type="dcterms:W3CDTF">2018-10-16T06:48:28Z</dcterms:created>
  <dcterms:modified xsi:type="dcterms:W3CDTF">2025-09-30T14:55:32Z</dcterms:modified>
</cp:coreProperties>
</file>