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64" r:id="rId5"/>
    <p:sldId id="265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1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13176"/>
            <a:ext cx="6085184" cy="1368152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860032" y="45854"/>
            <a:ext cx="4283968" cy="1582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0" y="3140968"/>
            <a:ext cx="867645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45854"/>
            <a:ext cx="4283968" cy="1582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140968"/>
            <a:ext cx="8676456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96552" y="5013176"/>
            <a:ext cx="6085184" cy="1368152"/>
          </a:xfrm>
        </p:spPr>
        <p:txBody>
          <a:bodyPr>
            <a:noAutofit/>
          </a:bodyPr>
          <a:lstStyle/>
          <a:p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</a:rPr>
              <a:t>Тема 10. Контроль </a:t>
            </a:r>
            <a:r>
              <a:rPr lang="ru-RU" sz="43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300" dirty="0" err="1" smtClean="0">
                <a:solidFill>
                  <a:schemeClr val="accent1">
                    <a:lumMod val="75000"/>
                  </a:schemeClr>
                </a:solidFill>
              </a:rPr>
              <a:t>ревізія</a:t>
            </a:r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300" dirty="0" err="1" smtClean="0">
                <a:solidFill>
                  <a:schemeClr val="accent1">
                    <a:lumMod val="75000"/>
                  </a:schemeClr>
                </a:solidFill>
              </a:rPr>
              <a:t>розрахунків</a:t>
            </a:r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3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sz="43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endParaRPr lang="ru-RU" sz="43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0"/>
            <a:ext cx="4283968" cy="1582945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Мета 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</a:rPr>
              <a:t>ревізії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</a:rPr>
              <a:t>заробітної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плати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140968"/>
            <a:ext cx="8676456" cy="28083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контролю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доцільності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своєчасності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документах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регістрах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обґрунтованості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витрачання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оплату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персоналу установи,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0"/>
            <a:ext cx="4283968" cy="1582945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Завданнями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ревізії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розрахунків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є: 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3140968"/>
            <a:ext cx="8748464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обґрунтованості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обсягу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асигнувань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заробітну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плату;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дотримання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трудової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штатної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дисципліни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обґрунтованості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призначення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надбавок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доплат; 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правильності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обчислення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середнього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заробітку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правильності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нарахування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сплати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податків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обов’язкових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платежів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2780928"/>
            <a:ext cx="9144000" cy="316835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здійсненні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контролю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розрахунків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ревізору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необхідно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керуватись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чинною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законодавчо-нормативною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базою. 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 установи державного сектору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економіки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як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всі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юридичні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особи,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поширюється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дія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Законів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«Про оплату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», «Про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відпустки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», Кодекс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законів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працю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інструкції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Держкомстату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Міністерства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статистики),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накази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інструкції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інших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державних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органів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щодо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її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оплати,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нарахування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внесків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соціальне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страхування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та до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Пенсійного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фонду. Постановами КМУ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затверджуються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Умови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Тарифні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сітки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схеми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посадових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окладів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тощо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Відповідно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типової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програми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ревізії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розрахунків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в першу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чергу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необхідно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дослідити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правильність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формування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штатного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розпису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призначення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посадових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окладів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наявність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наказу на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призначення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. При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цьому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необхідно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перевірити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дотримання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установою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визначеної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граничної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чисельності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, яка для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працівників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апарату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центральних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органів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виконавчої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влади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затверджена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Постановою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Кабінету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Міністрів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№ 937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07.09.2011 р.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140968"/>
            <a:ext cx="9144000" cy="266429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Ревізія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правильності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планування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фонду оплати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стосовно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кожної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категорії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персоналу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здійснюється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відповідно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специфіки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установи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відповідно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постанови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Кабінету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Міністрів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№ 1298 «Про оплату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працівників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основі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Єдиної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тарифної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сітки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розрядів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коефіцієнтів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оплати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працівників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установ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закладів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організацій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галузей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бюджетної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сфери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30.08.2002 р. (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далі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Постанова 1298), а для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державних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службовців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осіб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місцевого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самоврядування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 Постанови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Кабінету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Міністрів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№ 268 «Про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упорядкування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структури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умов оплати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працівників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апарату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органів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виконавчої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влади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органів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прокуратури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судів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органів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09.03.2006 р.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omb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2c334f17a33977fba21ddeb3cda8ea9abc4d47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363</Words>
  <Application>Microsoft Office PowerPoint</Application>
  <PresentationFormat>Экран 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10. Контроль і ревізія розрахунків з оплати праці</vt:lpstr>
      <vt:lpstr>Мета  ревізії заробітної плати</vt:lpstr>
      <vt:lpstr>Завданнями ревізії розрахунків з оплати праці є: </vt:lpstr>
      <vt:lpstr>Слайд 4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Роскошный городской квартал</dc:title>
  <dc:creator>obstinate</dc:creator>
  <dc:description>Шаблон презентации с сайта https://presentation-creation.ru/</dc:description>
  <cp:lastModifiedBy>putnik</cp:lastModifiedBy>
  <cp:revision>1005</cp:revision>
  <dcterms:created xsi:type="dcterms:W3CDTF">2018-02-25T09:09:03Z</dcterms:created>
  <dcterms:modified xsi:type="dcterms:W3CDTF">2021-04-27T16:00:41Z</dcterms:modified>
</cp:coreProperties>
</file>