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Lst>
  <p:sldSz cy="5143500" cx="9144000"/>
  <p:notesSz cx="6858000" cy="9144000"/>
  <p:embeddedFontLst>
    <p:embeddedFont>
      <p:font typeface="Nunito"/>
      <p:regular r:id="rId21"/>
      <p:bold r:id="rId22"/>
      <p:italic r:id="rId23"/>
      <p:boldItalic r:id="rId24"/>
    </p:embeddedFont>
    <p:embeddedFont>
      <p:font typeface="Maven Pro"/>
      <p:regular r:id="rId25"/>
      <p:bold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font" Target="fonts/Nunito-bold.fntdata"/><Relationship Id="rId21" Type="http://schemas.openxmlformats.org/officeDocument/2006/relationships/font" Target="fonts/Nunito-regular.fntdata"/><Relationship Id="rId24" Type="http://schemas.openxmlformats.org/officeDocument/2006/relationships/font" Target="fonts/Nunito-boldItalic.fntdata"/><Relationship Id="rId23" Type="http://schemas.openxmlformats.org/officeDocument/2006/relationships/font" Target="fonts/Nunito-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MavenPro-bold.fntdata"/><Relationship Id="rId25" Type="http://schemas.openxmlformats.org/officeDocument/2006/relationships/font" Target="fonts/MavenPro-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275" name="Google Shape;275;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9" name="Shape 339"/>
        <p:cNvGrpSpPr/>
        <p:nvPr/>
      </p:nvGrpSpPr>
      <p:grpSpPr>
        <a:xfrm>
          <a:off x="0" y="0"/>
          <a:ext cx="0" cy="0"/>
          <a:chOff x="0" y="0"/>
          <a:chExt cx="0" cy="0"/>
        </a:xfrm>
      </p:grpSpPr>
      <p:sp>
        <p:nvSpPr>
          <p:cNvPr id="340" name="Google Shape;340;g297bd09ac5c_0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1" name="Google Shape;341;g297bd09ac5c_0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5" name="Shape 345"/>
        <p:cNvGrpSpPr/>
        <p:nvPr/>
      </p:nvGrpSpPr>
      <p:grpSpPr>
        <a:xfrm>
          <a:off x="0" y="0"/>
          <a:ext cx="0" cy="0"/>
          <a:chOff x="0" y="0"/>
          <a:chExt cx="0" cy="0"/>
        </a:xfrm>
      </p:grpSpPr>
      <p:sp>
        <p:nvSpPr>
          <p:cNvPr id="346" name="Google Shape;346;g297bd09ac5c_0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7" name="Google Shape;347;g297bd09ac5c_0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2" name="Shape 352"/>
        <p:cNvGrpSpPr/>
        <p:nvPr/>
      </p:nvGrpSpPr>
      <p:grpSpPr>
        <a:xfrm>
          <a:off x="0" y="0"/>
          <a:ext cx="0" cy="0"/>
          <a:chOff x="0" y="0"/>
          <a:chExt cx="0" cy="0"/>
        </a:xfrm>
      </p:grpSpPr>
      <p:sp>
        <p:nvSpPr>
          <p:cNvPr id="353" name="Google Shape;353;g297bd09ac5c_0_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4" name="Google Shape;354;g297bd09ac5c_0_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9" name="Shape 359"/>
        <p:cNvGrpSpPr/>
        <p:nvPr/>
      </p:nvGrpSpPr>
      <p:grpSpPr>
        <a:xfrm>
          <a:off x="0" y="0"/>
          <a:ext cx="0" cy="0"/>
          <a:chOff x="0" y="0"/>
          <a:chExt cx="0" cy="0"/>
        </a:xfrm>
      </p:grpSpPr>
      <p:sp>
        <p:nvSpPr>
          <p:cNvPr id="360" name="Google Shape;360;g297bd09ac5c_0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1" name="Google Shape;361;g297bd09ac5c_0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6" name="Shape 366"/>
        <p:cNvGrpSpPr/>
        <p:nvPr/>
      </p:nvGrpSpPr>
      <p:grpSpPr>
        <a:xfrm>
          <a:off x="0" y="0"/>
          <a:ext cx="0" cy="0"/>
          <a:chOff x="0" y="0"/>
          <a:chExt cx="0" cy="0"/>
        </a:xfrm>
      </p:grpSpPr>
      <p:sp>
        <p:nvSpPr>
          <p:cNvPr id="367" name="Google Shape;367;g297bd09ac5c_0_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8" name="Google Shape;368;g297bd09ac5c_0_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2" name="Shape 372"/>
        <p:cNvGrpSpPr/>
        <p:nvPr/>
      </p:nvGrpSpPr>
      <p:grpSpPr>
        <a:xfrm>
          <a:off x="0" y="0"/>
          <a:ext cx="0" cy="0"/>
          <a:chOff x="0" y="0"/>
          <a:chExt cx="0" cy="0"/>
        </a:xfrm>
      </p:grpSpPr>
      <p:sp>
        <p:nvSpPr>
          <p:cNvPr id="373" name="Google Shape;373;g25c1fcfc766_0_2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4" name="Google Shape;374;g25c1fcfc766_0_2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9" name="Shape 279"/>
        <p:cNvGrpSpPr/>
        <p:nvPr/>
      </p:nvGrpSpPr>
      <p:grpSpPr>
        <a:xfrm>
          <a:off x="0" y="0"/>
          <a:ext cx="0" cy="0"/>
          <a:chOff x="0" y="0"/>
          <a:chExt cx="0" cy="0"/>
        </a:xfrm>
      </p:grpSpPr>
      <p:sp>
        <p:nvSpPr>
          <p:cNvPr id="280" name="Google Shape;280;g25c47a4f886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1" name="Google Shape;281;g25c47a4f886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9" name="Shape 289"/>
        <p:cNvGrpSpPr/>
        <p:nvPr/>
      </p:nvGrpSpPr>
      <p:grpSpPr>
        <a:xfrm>
          <a:off x="0" y="0"/>
          <a:ext cx="0" cy="0"/>
          <a:chOff x="0" y="0"/>
          <a:chExt cx="0" cy="0"/>
        </a:xfrm>
      </p:grpSpPr>
      <p:sp>
        <p:nvSpPr>
          <p:cNvPr id="290" name="Google Shape;290;g297bd09ac5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1" name="Google Shape;291;g297bd09ac5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6" name="Shape 296"/>
        <p:cNvGrpSpPr/>
        <p:nvPr/>
      </p:nvGrpSpPr>
      <p:grpSpPr>
        <a:xfrm>
          <a:off x="0" y="0"/>
          <a:ext cx="0" cy="0"/>
          <a:chOff x="0" y="0"/>
          <a:chExt cx="0" cy="0"/>
        </a:xfrm>
      </p:grpSpPr>
      <p:sp>
        <p:nvSpPr>
          <p:cNvPr id="297" name="Google Shape;297;g297bd09ac5c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8" name="Google Shape;298;g297bd09ac5c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3" name="Shape 303"/>
        <p:cNvGrpSpPr/>
        <p:nvPr/>
      </p:nvGrpSpPr>
      <p:grpSpPr>
        <a:xfrm>
          <a:off x="0" y="0"/>
          <a:ext cx="0" cy="0"/>
          <a:chOff x="0" y="0"/>
          <a:chExt cx="0" cy="0"/>
        </a:xfrm>
      </p:grpSpPr>
      <p:sp>
        <p:nvSpPr>
          <p:cNvPr id="304" name="Google Shape;304;g297bd09ac5c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5" name="Google Shape;305;g297bd09ac5c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0" name="Shape 310"/>
        <p:cNvGrpSpPr/>
        <p:nvPr/>
      </p:nvGrpSpPr>
      <p:grpSpPr>
        <a:xfrm>
          <a:off x="0" y="0"/>
          <a:ext cx="0" cy="0"/>
          <a:chOff x="0" y="0"/>
          <a:chExt cx="0" cy="0"/>
        </a:xfrm>
      </p:grpSpPr>
      <p:sp>
        <p:nvSpPr>
          <p:cNvPr id="311" name="Google Shape;311;g297bd09ac5c_0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2" name="Google Shape;312;g297bd09ac5c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7" name="Shape 317"/>
        <p:cNvGrpSpPr/>
        <p:nvPr/>
      </p:nvGrpSpPr>
      <p:grpSpPr>
        <a:xfrm>
          <a:off x="0" y="0"/>
          <a:ext cx="0" cy="0"/>
          <a:chOff x="0" y="0"/>
          <a:chExt cx="0" cy="0"/>
        </a:xfrm>
      </p:grpSpPr>
      <p:sp>
        <p:nvSpPr>
          <p:cNvPr id="318" name="Google Shape;318;g297bd09ac5c_0_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9" name="Google Shape;319;g297bd09ac5c_0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4" name="Shape 324"/>
        <p:cNvGrpSpPr/>
        <p:nvPr/>
      </p:nvGrpSpPr>
      <p:grpSpPr>
        <a:xfrm>
          <a:off x="0" y="0"/>
          <a:ext cx="0" cy="0"/>
          <a:chOff x="0" y="0"/>
          <a:chExt cx="0" cy="0"/>
        </a:xfrm>
      </p:grpSpPr>
      <p:sp>
        <p:nvSpPr>
          <p:cNvPr id="325" name="Google Shape;325;g297bd09ac5c_0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6" name="Google Shape;326;g297bd09ac5c_0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1" name="Shape 331"/>
        <p:cNvGrpSpPr/>
        <p:nvPr/>
      </p:nvGrpSpPr>
      <p:grpSpPr>
        <a:xfrm>
          <a:off x="0" y="0"/>
          <a:ext cx="0" cy="0"/>
          <a:chOff x="0" y="0"/>
          <a:chExt cx="0" cy="0"/>
        </a:xfrm>
      </p:grpSpPr>
      <p:sp>
        <p:nvSpPr>
          <p:cNvPr id="332" name="Google Shape;332;g297bd09ac5c_0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3" name="Google Shape;333;g297bd09ac5c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3"/>
        </a:solidFill>
      </p:bgPr>
    </p:bg>
    <p:spTree>
      <p:nvGrpSpPr>
        <p:cNvPr id="9" name="Shape 9"/>
        <p:cNvGrpSpPr/>
        <p:nvPr/>
      </p:nvGrpSpPr>
      <p:grpSpPr>
        <a:xfrm>
          <a:off x="0" y="0"/>
          <a:ext cx="0" cy="0"/>
          <a:chOff x="0" y="0"/>
          <a:chExt cx="0" cy="0"/>
        </a:xfrm>
      </p:grpSpPr>
      <p:grpSp>
        <p:nvGrpSpPr>
          <p:cNvPr id="10" name="Google Shape;10;p2"/>
          <p:cNvGrpSpPr/>
          <p:nvPr/>
        </p:nvGrpSpPr>
        <p:grpSpPr>
          <a:xfrm>
            <a:off x="7343003" y="3409675"/>
            <a:ext cx="1691422" cy="1732548"/>
            <a:chOff x="7343003" y="3409675"/>
            <a:chExt cx="1691422" cy="1732548"/>
          </a:xfrm>
        </p:grpSpPr>
        <p:grpSp>
          <p:nvGrpSpPr>
            <p:cNvPr id="11" name="Google Shape;11;p2"/>
            <p:cNvGrpSpPr/>
            <p:nvPr/>
          </p:nvGrpSpPr>
          <p:grpSpPr>
            <a:xfrm>
              <a:off x="7343003" y="4453711"/>
              <a:ext cx="316800" cy="688513"/>
              <a:chOff x="7343003" y="4453711"/>
              <a:chExt cx="316800" cy="688513"/>
            </a:xfrm>
          </p:grpSpPr>
          <p:sp>
            <p:nvSpPr>
              <p:cNvPr id="12" name="Google Shape;12;p2"/>
              <p:cNvSpPr/>
              <p:nvPr/>
            </p:nvSpPr>
            <p:spPr>
              <a:xfrm>
                <a:off x="7343003"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7343003"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 name="Google Shape;14;p2"/>
            <p:cNvGrpSpPr/>
            <p:nvPr/>
          </p:nvGrpSpPr>
          <p:grpSpPr>
            <a:xfrm>
              <a:off x="7801210" y="4105700"/>
              <a:ext cx="316800" cy="1036523"/>
              <a:chOff x="7801210" y="4105700"/>
              <a:chExt cx="316800" cy="1036523"/>
            </a:xfrm>
          </p:grpSpPr>
          <p:sp>
            <p:nvSpPr>
              <p:cNvPr id="15" name="Google Shape;15;p2"/>
              <p:cNvSpPr/>
              <p:nvPr/>
            </p:nvSpPr>
            <p:spPr>
              <a:xfrm>
                <a:off x="7801210"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7801210"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7801210"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8259418" y="3757688"/>
              <a:ext cx="316800" cy="1384535"/>
              <a:chOff x="8259418" y="3757688"/>
              <a:chExt cx="316800" cy="1384535"/>
            </a:xfrm>
          </p:grpSpPr>
          <p:sp>
            <p:nvSpPr>
              <p:cNvPr id="19" name="Google Shape;19;p2"/>
              <p:cNvSpPr/>
              <p:nvPr/>
            </p:nvSpPr>
            <p:spPr>
              <a:xfrm>
                <a:off x="8259418"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8259418" y="3757688"/>
                <a:ext cx="316800" cy="1384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8259418"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2"/>
              <p:cNvSpPr/>
              <p:nvPr/>
            </p:nvSpPr>
            <p:spPr>
              <a:xfrm>
                <a:off x="8259418"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 name="Google Shape;23;p2"/>
            <p:cNvGrpSpPr/>
            <p:nvPr/>
          </p:nvGrpSpPr>
          <p:grpSpPr>
            <a:xfrm>
              <a:off x="8717625" y="3409675"/>
              <a:ext cx="316800" cy="1732548"/>
              <a:chOff x="8717625" y="3409675"/>
              <a:chExt cx="316800" cy="1732548"/>
            </a:xfrm>
          </p:grpSpPr>
          <p:sp>
            <p:nvSpPr>
              <p:cNvPr id="24" name="Google Shape;24;p2"/>
              <p:cNvSpPr/>
              <p:nvPr/>
            </p:nvSpPr>
            <p:spPr>
              <a:xfrm>
                <a:off x="8717625"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8717625" y="3757688"/>
                <a:ext cx="316800" cy="1384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2"/>
              <p:cNvSpPr/>
              <p:nvPr/>
            </p:nvSpPr>
            <p:spPr>
              <a:xfrm>
                <a:off x="8717625"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2"/>
              <p:cNvSpPr/>
              <p:nvPr/>
            </p:nvSpPr>
            <p:spPr>
              <a:xfrm>
                <a:off x="8717625" y="3409675"/>
                <a:ext cx="316800" cy="1732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8717625"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29" name="Google Shape;29;p2"/>
          <p:cNvGrpSpPr/>
          <p:nvPr/>
        </p:nvGrpSpPr>
        <p:grpSpPr>
          <a:xfrm>
            <a:off x="5043503" y="0"/>
            <a:ext cx="3814072" cy="3839102"/>
            <a:chOff x="5043503" y="0"/>
            <a:chExt cx="3814072" cy="3839102"/>
          </a:xfrm>
        </p:grpSpPr>
        <p:sp>
          <p:nvSpPr>
            <p:cNvPr id="30" name="Google Shape;30;p2"/>
            <p:cNvSpPr/>
            <p:nvPr/>
          </p:nvSpPr>
          <p:spPr>
            <a:xfrm>
              <a:off x="8460975" y="1817775"/>
              <a:ext cx="396600" cy="3966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2"/>
            <p:cNvSpPr/>
            <p:nvPr/>
          </p:nvSpPr>
          <p:spPr>
            <a:xfrm rot="-9830444">
              <a:off x="6469759" y="3480728"/>
              <a:ext cx="320148" cy="320148"/>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2" name="Google Shape;32;p2"/>
            <p:cNvGrpSpPr/>
            <p:nvPr/>
          </p:nvGrpSpPr>
          <p:grpSpPr>
            <a:xfrm>
              <a:off x="7647812" y="2704283"/>
              <a:ext cx="635219" cy="635219"/>
              <a:chOff x="6725724" y="2701260"/>
              <a:chExt cx="1208101" cy="1208100"/>
            </a:xfrm>
          </p:grpSpPr>
          <p:sp>
            <p:nvSpPr>
              <p:cNvPr id="33" name="Google Shape;33;p2"/>
              <p:cNvSpPr/>
              <p:nvPr/>
            </p:nvSpPr>
            <p:spPr>
              <a:xfrm rot="5400000">
                <a:off x="6725725" y="2701260"/>
                <a:ext cx="1208100" cy="12081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2"/>
              <p:cNvSpPr/>
              <p:nvPr/>
            </p:nvSpPr>
            <p:spPr>
              <a:xfrm rot="5400000">
                <a:off x="6725724" y="2701260"/>
                <a:ext cx="1208100" cy="1208100"/>
              </a:xfrm>
              <a:prstGeom prst="pie">
                <a:avLst>
                  <a:gd fmla="val 8244818" name="adj1"/>
                  <a:gd fmla="val 16246175"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2"/>
              <p:cNvSpPr/>
              <p:nvPr/>
            </p:nvSpPr>
            <p:spPr>
              <a:xfrm rot="5400000">
                <a:off x="6954988" y="2930398"/>
                <a:ext cx="749700" cy="7497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p2"/>
            <p:cNvSpPr/>
            <p:nvPr/>
          </p:nvSpPr>
          <p:spPr>
            <a:xfrm>
              <a:off x="8460975" y="1817775"/>
              <a:ext cx="396600" cy="396600"/>
            </a:xfrm>
            <a:prstGeom prst="pie">
              <a:avLst>
                <a:gd fmla="val 1937684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7" name="Google Shape;37;p2"/>
            <p:cNvGrpSpPr/>
            <p:nvPr/>
          </p:nvGrpSpPr>
          <p:grpSpPr>
            <a:xfrm>
              <a:off x="7952720" y="179238"/>
              <a:ext cx="873165" cy="873003"/>
              <a:chOff x="7754428" y="208725"/>
              <a:chExt cx="541800" cy="541800"/>
            </a:xfrm>
          </p:grpSpPr>
          <p:sp>
            <p:nvSpPr>
              <p:cNvPr id="38" name="Google Shape;38;p2"/>
              <p:cNvSpPr/>
              <p:nvPr/>
            </p:nvSpPr>
            <p:spPr>
              <a:xfrm rot="-8647347">
                <a:off x="7831319" y="285616"/>
                <a:ext cx="388018" cy="388018"/>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2"/>
              <p:cNvSpPr/>
              <p:nvPr/>
            </p:nvSpPr>
            <p:spPr>
              <a:xfrm rot="-8647347">
                <a:off x="7831319" y="285616"/>
                <a:ext cx="388018" cy="388018"/>
              </a:xfrm>
              <a:prstGeom prst="pie">
                <a:avLst>
                  <a:gd fmla="val 19376841" name="adj1"/>
                  <a:gd fmla="val 12313574"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0" name="Google Shape;40;p2"/>
            <p:cNvSpPr/>
            <p:nvPr/>
          </p:nvSpPr>
          <p:spPr>
            <a:xfrm>
              <a:off x="5399840" y="356365"/>
              <a:ext cx="2577000" cy="25770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2"/>
            <p:cNvSpPr/>
            <p:nvPr/>
          </p:nvSpPr>
          <p:spPr>
            <a:xfrm rot="2043858">
              <a:off x="5503813" y="460310"/>
              <a:ext cx="2369480" cy="236948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2"/>
            <p:cNvSpPr/>
            <p:nvPr/>
          </p:nvSpPr>
          <p:spPr>
            <a:xfrm>
              <a:off x="5399795" y="360281"/>
              <a:ext cx="2577000" cy="2577000"/>
            </a:xfrm>
            <a:prstGeom prst="pie">
              <a:avLst>
                <a:gd fmla="val 8801158"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 name="Google Shape;43;p2"/>
            <p:cNvSpPr/>
            <p:nvPr/>
          </p:nvSpPr>
          <p:spPr>
            <a:xfrm rot="2044777">
              <a:off x="5911449" y="867729"/>
              <a:ext cx="1554223" cy="1554223"/>
            </a:xfrm>
            <a:prstGeom prst="ellips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2"/>
            <p:cNvSpPr/>
            <p:nvPr/>
          </p:nvSpPr>
          <p:spPr>
            <a:xfrm>
              <a:off x="5399795" y="356358"/>
              <a:ext cx="2577000" cy="2577000"/>
            </a:xfrm>
            <a:prstGeom prst="pie">
              <a:avLst>
                <a:gd fmla="val 1255410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2"/>
            <p:cNvSpPr/>
            <p:nvPr/>
          </p:nvSpPr>
          <p:spPr>
            <a:xfrm rot="-9830444">
              <a:off x="6469759" y="3480727"/>
              <a:ext cx="320148" cy="320148"/>
            </a:xfrm>
            <a:prstGeom prst="pie">
              <a:avLst>
                <a:gd fmla="val 1937684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6" name="Google Shape;46;p2"/>
          <p:cNvSpPr txBox="1"/>
          <p:nvPr>
            <p:ph type="ctrTitle"/>
          </p:nvPr>
        </p:nvSpPr>
        <p:spPr>
          <a:xfrm>
            <a:off x="824000" y="1613813"/>
            <a:ext cx="4255500" cy="18729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47" name="Google Shape;47;p2"/>
          <p:cNvSpPr txBox="1"/>
          <p:nvPr>
            <p:ph idx="1" type="subTitle"/>
          </p:nvPr>
        </p:nvSpPr>
        <p:spPr>
          <a:xfrm>
            <a:off x="824000" y="3596300"/>
            <a:ext cx="4255500" cy="6954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48" name="Google Shape;48;p2"/>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3"/>
        </a:solidFill>
      </p:bgPr>
    </p:bg>
    <p:spTree>
      <p:nvGrpSpPr>
        <p:cNvPr id="141" name="Shape 141"/>
        <p:cNvGrpSpPr/>
        <p:nvPr/>
      </p:nvGrpSpPr>
      <p:grpSpPr>
        <a:xfrm>
          <a:off x="0" y="0"/>
          <a:ext cx="0" cy="0"/>
          <a:chOff x="0" y="0"/>
          <a:chExt cx="0" cy="0"/>
        </a:xfrm>
      </p:grpSpPr>
      <p:grpSp>
        <p:nvGrpSpPr>
          <p:cNvPr id="142" name="Google Shape;142;p11"/>
          <p:cNvGrpSpPr/>
          <p:nvPr/>
        </p:nvGrpSpPr>
        <p:grpSpPr>
          <a:xfrm>
            <a:off x="52" y="4099200"/>
            <a:ext cx="9144036" cy="1044300"/>
            <a:chOff x="52" y="4099200"/>
            <a:chExt cx="9144036" cy="1044300"/>
          </a:xfrm>
        </p:grpSpPr>
        <p:grpSp>
          <p:nvGrpSpPr>
            <p:cNvPr id="143" name="Google Shape;143;p11"/>
            <p:cNvGrpSpPr/>
            <p:nvPr/>
          </p:nvGrpSpPr>
          <p:grpSpPr>
            <a:xfrm>
              <a:off x="52" y="4309200"/>
              <a:ext cx="231622" cy="834300"/>
              <a:chOff x="2688737" y="4301380"/>
              <a:chExt cx="231900" cy="834300"/>
            </a:xfrm>
          </p:grpSpPr>
          <p:sp>
            <p:nvSpPr>
              <p:cNvPr id="144" name="Google Shape;144;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8" name="Google Shape;148;p11"/>
            <p:cNvGrpSpPr/>
            <p:nvPr/>
          </p:nvGrpSpPr>
          <p:grpSpPr>
            <a:xfrm>
              <a:off x="371406" y="4099200"/>
              <a:ext cx="231622" cy="1044300"/>
              <a:chOff x="2688737" y="4091380"/>
              <a:chExt cx="231900" cy="1044300"/>
            </a:xfrm>
          </p:grpSpPr>
          <p:sp>
            <p:nvSpPr>
              <p:cNvPr id="149" name="Google Shape;149;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11"/>
              <p:cNvSpPr/>
              <p:nvPr/>
            </p:nvSpPr>
            <p:spPr>
              <a:xfrm flipH="1">
                <a:off x="2688737" y="4091380"/>
                <a:ext cx="2319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4" name="Google Shape;154;p11"/>
            <p:cNvGrpSpPr/>
            <p:nvPr/>
          </p:nvGrpSpPr>
          <p:grpSpPr>
            <a:xfrm>
              <a:off x="742761" y="4309200"/>
              <a:ext cx="231622" cy="834300"/>
              <a:chOff x="2688737" y="4301380"/>
              <a:chExt cx="231900" cy="834300"/>
            </a:xfrm>
          </p:grpSpPr>
          <p:sp>
            <p:nvSpPr>
              <p:cNvPr id="155" name="Google Shape;155;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9" name="Google Shape;159;p11"/>
            <p:cNvGrpSpPr/>
            <p:nvPr/>
          </p:nvGrpSpPr>
          <p:grpSpPr>
            <a:xfrm>
              <a:off x="1114115" y="4518900"/>
              <a:ext cx="231622" cy="624600"/>
              <a:chOff x="2688737" y="4511080"/>
              <a:chExt cx="231900" cy="624600"/>
            </a:xfrm>
          </p:grpSpPr>
          <p:sp>
            <p:nvSpPr>
              <p:cNvPr id="160" name="Google Shape;160;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3" name="Google Shape;163;p11"/>
            <p:cNvGrpSpPr/>
            <p:nvPr/>
          </p:nvGrpSpPr>
          <p:grpSpPr>
            <a:xfrm>
              <a:off x="1856753" y="4099200"/>
              <a:ext cx="231600" cy="1044300"/>
              <a:chOff x="1856753" y="4099200"/>
              <a:chExt cx="231600" cy="1044300"/>
            </a:xfrm>
          </p:grpSpPr>
          <p:sp>
            <p:nvSpPr>
              <p:cNvPr id="164" name="Google Shape;164;p11"/>
              <p:cNvSpPr/>
              <p:nvPr/>
            </p:nvSpPr>
            <p:spPr>
              <a:xfrm flipH="1">
                <a:off x="185675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11"/>
              <p:cNvSpPr/>
              <p:nvPr/>
            </p:nvSpPr>
            <p:spPr>
              <a:xfrm flipH="1">
                <a:off x="1856753"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11"/>
              <p:cNvSpPr/>
              <p:nvPr/>
            </p:nvSpPr>
            <p:spPr>
              <a:xfrm flipH="1">
                <a:off x="185675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11"/>
              <p:cNvSpPr/>
              <p:nvPr/>
            </p:nvSpPr>
            <p:spPr>
              <a:xfrm flipH="1">
                <a:off x="1856753"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11"/>
              <p:cNvSpPr/>
              <p:nvPr/>
            </p:nvSpPr>
            <p:spPr>
              <a:xfrm flipH="1">
                <a:off x="185675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9" name="Google Shape;169;p11"/>
            <p:cNvGrpSpPr/>
            <p:nvPr/>
          </p:nvGrpSpPr>
          <p:grpSpPr>
            <a:xfrm>
              <a:off x="2228107" y="4309200"/>
              <a:ext cx="231600" cy="834300"/>
              <a:chOff x="2228107" y="4309200"/>
              <a:chExt cx="231600" cy="834300"/>
            </a:xfrm>
          </p:grpSpPr>
          <p:sp>
            <p:nvSpPr>
              <p:cNvPr id="170" name="Google Shape;170;p11"/>
              <p:cNvSpPr/>
              <p:nvPr/>
            </p:nvSpPr>
            <p:spPr>
              <a:xfrm flipH="1">
                <a:off x="2228107"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11"/>
              <p:cNvSpPr/>
              <p:nvPr/>
            </p:nvSpPr>
            <p:spPr>
              <a:xfrm flipH="1">
                <a:off x="2228107"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11"/>
              <p:cNvSpPr/>
              <p:nvPr/>
            </p:nvSpPr>
            <p:spPr>
              <a:xfrm flipH="1">
                <a:off x="2228107"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11"/>
              <p:cNvSpPr/>
              <p:nvPr/>
            </p:nvSpPr>
            <p:spPr>
              <a:xfrm flipH="1">
                <a:off x="2228107"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4" name="Google Shape;174;p11"/>
            <p:cNvGrpSpPr/>
            <p:nvPr/>
          </p:nvGrpSpPr>
          <p:grpSpPr>
            <a:xfrm>
              <a:off x="2599462" y="4518900"/>
              <a:ext cx="231600" cy="624600"/>
              <a:chOff x="2599462" y="4518900"/>
              <a:chExt cx="231600" cy="624600"/>
            </a:xfrm>
          </p:grpSpPr>
          <p:sp>
            <p:nvSpPr>
              <p:cNvPr id="175" name="Google Shape;175;p11"/>
              <p:cNvSpPr/>
              <p:nvPr/>
            </p:nvSpPr>
            <p:spPr>
              <a:xfrm flipH="1">
                <a:off x="2599462"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11"/>
              <p:cNvSpPr/>
              <p:nvPr/>
            </p:nvSpPr>
            <p:spPr>
              <a:xfrm flipH="1">
                <a:off x="2599462"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11"/>
              <p:cNvSpPr/>
              <p:nvPr/>
            </p:nvSpPr>
            <p:spPr>
              <a:xfrm flipH="1">
                <a:off x="2599462"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8" name="Google Shape;178;p11"/>
            <p:cNvGrpSpPr/>
            <p:nvPr/>
          </p:nvGrpSpPr>
          <p:grpSpPr>
            <a:xfrm>
              <a:off x="3342171" y="4099200"/>
              <a:ext cx="231600" cy="1044300"/>
              <a:chOff x="3342171" y="4099200"/>
              <a:chExt cx="231600" cy="1044300"/>
            </a:xfrm>
          </p:grpSpPr>
          <p:sp>
            <p:nvSpPr>
              <p:cNvPr id="179" name="Google Shape;179;p11"/>
              <p:cNvSpPr/>
              <p:nvPr/>
            </p:nvSpPr>
            <p:spPr>
              <a:xfrm flipH="1">
                <a:off x="3342171"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11"/>
              <p:cNvSpPr/>
              <p:nvPr/>
            </p:nvSpPr>
            <p:spPr>
              <a:xfrm flipH="1">
                <a:off x="3342171"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11"/>
              <p:cNvSpPr/>
              <p:nvPr/>
            </p:nvSpPr>
            <p:spPr>
              <a:xfrm flipH="1">
                <a:off x="3342171"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11"/>
              <p:cNvSpPr/>
              <p:nvPr/>
            </p:nvSpPr>
            <p:spPr>
              <a:xfrm flipH="1">
                <a:off x="3342171"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11"/>
              <p:cNvSpPr/>
              <p:nvPr/>
            </p:nvSpPr>
            <p:spPr>
              <a:xfrm flipH="1">
                <a:off x="3342171"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4" name="Google Shape;184;p11"/>
            <p:cNvGrpSpPr/>
            <p:nvPr/>
          </p:nvGrpSpPr>
          <p:grpSpPr>
            <a:xfrm>
              <a:off x="3713525" y="4309200"/>
              <a:ext cx="231600" cy="834300"/>
              <a:chOff x="3713525" y="4309200"/>
              <a:chExt cx="231600" cy="834300"/>
            </a:xfrm>
          </p:grpSpPr>
          <p:sp>
            <p:nvSpPr>
              <p:cNvPr id="185" name="Google Shape;185;p11"/>
              <p:cNvSpPr/>
              <p:nvPr/>
            </p:nvSpPr>
            <p:spPr>
              <a:xfrm flipH="1">
                <a:off x="3713525"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11"/>
              <p:cNvSpPr/>
              <p:nvPr/>
            </p:nvSpPr>
            <p:spPr>
              <a:xfrm flipH="1">
                <a:off x="3713525"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11"/>
              <p:cNvSpPr/>
              <p:nvPr/>
            </p:nvSpPr>
            <p:spPr>
              <a:xfrm flipH="1">
                <a:off x="3713525"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11"/>
              <p:cNvSpPr/>
              <p:nvPr/>
            </p:nvSpPr>
            <p:spPr>
              <a:xfrm flipH="1">
                <a:off x="3713525"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9" name="Google Shape;189;p11"/>
            <p:cNvGrpSpPr/>
            <p:nvPr/>
          </p:nvGrpSpPr>
          <p:grpSpPr>
            <a:xfrm>
              <a:off x="1485398" y="4309200"/>
              <a:ext cx="231600" cy="834300"/>
              <a:chOff x="1485398" y="4309200"/>
              <a:chExt cx="231600" cy="834300"/>
            </a:xfrm>
          </p:grpSpPr>
          <p:sp>
            <p:nvSpPr>
              <p:cNvPr id="190" name="Google Shape;190;p11"/>
              <p:cNvSpPr/>
              <p:nvPr/>
            </p:nvSpPr>
            <p:spPr>
              <a:xfrm flipH="1">
                <a:off x="148539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11"/>
              <p:cNvSpPr/>
              <p:nvPr/>
            </p:nvSpPr>
            <p:spPr>
              <a:xfrm flipH="1">
                <a:off x="148539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11"/>
              <p:cNvSpPr/>
              <p:nvPr/>
            </p:nvSpPr>
            <p:spPr>
              <a:xfrm flipH="1">
                <a:off x="148539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11"/>
              <p:cNvSpPr/>
              <p:nvPr/>
            </p:nvSpPr>
            <p:spPr>
              <a:xfrm flipH="1">
                <a:off x="148539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4" name="Google Shape;194;p11"/>
            <p:cNvGrpSpPr/>
            <p:nvPr/>
          </p:nvGrpSpPr>
          <p:grpSpPr>
            <a:xfrm>
              <a:off x="4084879" y="4518900"/>
              <a:ext cx="231600" cy="624600"/>
              <a:chOff x="4084879" y="4518900"/>
              <a:chExt cx="231600" cy="624600"/>
            </a:xfrm>
          </p:grpSpPr>
          <p:sp>
            <p:nvSpPr>
              <p:cNvPr id="195" name="Google Shape;195;p11"/>
              <p:cNvSpPr/>
              <p:nvPr/>
            </p:nvSpPr>
            <p:spPr>
              <a:xfrm flipH="1">
                <a:off x="4084879"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11"/>
              <p:cNvSpPr/>
              <p:nvPr/>
            </p:nvSpPr>
            <p:spPr>
              <a:xfrm flipH="1">
                <a:off x="4084879"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11"/>
              <p:cNvSpPr/>
              <p:nvPr/>
            </p:nvSpPr>
            <p:spPr>
              <a:xfrm flipH="1">
                <a:off x="4084879"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8" name="Google Shape;198;p11"/>
            <p:cNvGrpSpPr/>
            <p:nvPr/>
          </p:nvGrpSpPr>
          <p:grpSpPr>
            <a:xfrm>
              <a:off x="2970816" y="4309200"/>
              <a:ext cx="231600" cy="834300"/>
              <a:chOff x="2970816" y="4309200"/>
              <a:chExt cx="231600" cy="834300"/>
            </a:xfrm>
          </p:grpSpPr>
          <p:sp>
            <p:nvSpPr>
              <p:cNvPr id="199" name="Google Shape;199;p11"/>
              <p:cNvSpPr/>
              <p:nvPr/>
            </p:nvSpPr>
            <p:spPr>
              <a:xfrm flipH="1">
                <a:off x="2970816"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11"/>
              <p:cNvSpPr/>
              <p:nvPr/>
            </p:nvSpPr>
            <p:spPr>
              <a:xfrm flipH="1">
                <a:off x="2970816"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11"/>
              <p:cNvSpPr/>
              <p:nvPr/>
            </p:nvSpPr>
            <p:spPr>
              <a:xfrm flipH="1">
                <a:off x="2970816"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11"/>
              <p:cNvSpPr/>
              <p:nvPr/>
            </p:nvSpPr>
            <p:spPr>
              <a:xfrm flipH="1">
                <a:off x="2970816"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03" name="Google Shape;203;p11"/>
            <p:cNvGrpSpPr/>
            <p:nvPr/>
          </p:nvGrpSpPr>
          <p:grpSpPr>
            <a:xfrm>
              <a:off x="4456234" y="4309200"/>
              <a:ext cx="231600" cy="834300"/>
              <a:chOff x="4456234" y="4309200"/>
              <a:chExt cx="231600" cy="834300"/>
            </a:xfrm>
          </p:grpSpPr>
          <p:sp>
            <p:nvSpPr>
              <p:cNvPr id="204" name="Google Shape;204;p11"/>
              <p:cNvSpPr/>
              <p:nvPr/>
            </p:nvSpPr>
            <p:spPr>
              <a:xfrm flipH="1">
                <a:off x="4456234"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11"/>
              <p:cNvSpPr/>
              <p:nvPr/>
            </p:nvSpPr>
            <p:spPr>
              <a:xfrm flipH="1">
                <a:off x="4456234"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11"/>
              <p:cNvSpPr/>
              <p:nvPr/>
            </p:nvSpPr>
            <p:spPr>
              <a:xfrm flipH="1">
                <a:off x="4456234"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11"/>
              <p:cNvSpPr/>
              <p:nvPr/>
            </p:nvSpPr>
            <p:spPr>
              <a:xfrm flipH="1">
                <a:off x="4456234"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08" name="Google Shape;208;p11"/>
            <p:cNvGrpSpPr/>
            <p:nvPr/>
          </p:nvGrpSpPr>
          <p:grpSpPr>
            <a:xfrm>
              <a:off x="4827588" y="4099200"/>
              <a:ext cx="231600" cy="1044300"/>
              <a:chOff x="4827588" y="4099200"/>
              <a:chExt cx="231600" cy="1044300"/>
            </a:xfrm>
          </p:grpSpPr>
          <p:sp>
            <p:nvSpPr>
              <p:cNvPr id="209" name="Google Shape;209;p11"/>
              <p:cNvSpPr/>
              <p:nvPr/>
            </p:nvSpPr>
            <p:spPr>
              <a:xfrm flipH="1">
                <a:off x="482758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11"/>
              <p:cNvSpPr/>
              <p:nvPr/>
            </p:nvSpPr>
            <p:spPr>
              <a:xfrm flipH="1">
                <a:off x="482758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11"/>
              <p:cNvSpPr/>
              <p:nvPr/>
            </p:nvSpPr>
            <p:spPr>
              <a:xfrm flipH="1">
                <a:off x="482758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11"/>
              <p:cNvSpPr/>
              <p:nvPr/>
            </p:nvSpPr>
            <p:spPr>
              <a:xfrm flipH="1">
                <a:off x="4827588"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11"/>
              <p:cNvSpPr/>
              <p:nvPr/>
            </p:nvSpPr>
            <p:spPr>
              <a:xfrm flipH="1">
                <a:off x="482758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14" name="Google Shape;214;p11"/>
            <p:cNvGrpSpPr/>
            <p:nvPr/>
          </p:nvGrpSpPr>
          <p:grpSpPr>
            <a:xfrm>
              <a:off x="5198943" y="4309200"/>
              <a:ext cx="231600" cy="834300"/>
              <a:chOff x="5198943" y="4309200"/>
              <a:chExt cx="231600" cy="834300"/>
            </a:xfrm>
          </p:grpSpPr>
          <p:sp>
            <p:nvSpPr>
              <p:cNvPr id="215" name="Google Shape;215;p11"/>
              <p:cNvSpPr/>
              <p:nvPr/>
            </p:nvSpPr>
            <p:spPr>
              <a:xfrm flipH="1">
                <a:off x="519894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11"/>
              <p:cNvSpPr/>
              <p:nvPr/>
            </p:nvSpPr>
            <p:spPr>
              <a:xfrm flipH="1">
                <a:off x="5198943"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11"/>
              <p:cNvSpPr/>
              <p:nvPr/>
            </p:nvSpPr>
            <p:spPr>
              <a:xfrm flipH="1">
                <a:off x="519894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11"/>
              <p:cNvSpPr/>
              <p:nvPr/>
            </p:nvSpPr>
            <p:spPr>
              <a:xfrm flipH="1">
                <a:off x="519894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19" name="Google Shape;219;p11"/>
            <p:cNvGrpSpPr/>
            <p:nvPr/>
          </p:nvGrpSpPr>
          <p:grpSpPr>
            <a:xfrm>
              <a:off x="5570297" y="4518900"/>
              <a:ext cx="231600" cy="624600"/>
              <a:chOff x="5570297" y="4518900"/>
              <a:chExt cx="231600" cy="624600"/>
            </a:xfrm>
          </p:grpSpPr>
          <p:sp>
            <p:nvSpPr>
              <p:cNvPr id="220" name="Google Shape;220;p11"/>
              <p:cNvSpPr/>
              <p:nvPr/>
            </p:nvSpPr>
            <p:spPr>
              <a:xfrm flipH="1">
                <a:off x="5570297"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11"/>
              <p:cNvSpPr/>
              <p:nvPr/>
            </p:nvSpPr>
            <p:spPr>
              <a:xfrm flipH="1">
                <a:off x="5570297"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11"/>
              <p:cNvSpPr/>
              <p:nvPr/>
            </p:nvSpPr>
            <p:spPr>
              <a:xfrm flipH="1">
                <a:off x="5570297"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3" name="Google Shape;223;p11"/>
            <p:cNvGrpSpPr/>
            <p:nvPr/>
          </p:nvGrpSpPr>
          <p:grpSpPr>
            <a:xfrm>
              <a:off x="5941652" y="4309200"/>
              <a:ext cx="231600" cy="834300"/>
              <a:chOff x="5941652" y="4309200"/>
              <a:chExt cx="231600" cy="834300"/>
            </a:xfrm>
          </p:grpSpPr>
          <p:sp>
            <p:nvSpPr>
              <p:cNvPr id="224" name="Google Shape;224;p11"/>
              <p:cNvSpPr/>
              <p:nvPr/>
            </p:nvSpPr>
            <p:spPr>
              <a:xfrm flipH="1">
                <a:off x="5941652"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11"/>
              <p:cNvSpPr/>
              <p:nvPr/>
            </p:nvSpPr>
            <p:spPr>
              <a:xfrm flipH="1">
                <a:off x="5941652"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11"/>
              <p:cNvSpPr/>
              <p:nvPr/>
            </p:nvSpPr>
            <p:spPr>
              <a:xfrm flipH="1">
                <a:off x="5941652"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11"/>
              <p:cNvSpPr/>
              <p:nvPr/>
            </p:nvSpPr>
            <p:spPr>
              <a:xfrm flipH="1">
                <a:off x="5941652"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8" name="Google Shape;228;p11"/>
            <p:cNvGrpSpPr/>
            <p:nvPr/>
          </p:nvGrpSpPr>
          <p:grpSpPr>
            <a:xfrm>
              <a:off x="6313006" y="4099200"/>
              <a:ext cx="231600" cy="1044300"/>
              <a:chOff x="6313006" y="4099200"/>
              <a:chExt cx="231600" cy="1044300"/>
            </a:xfrm>
          </p:grpSpPr>
          <p:sp>
            <p:nvSpPr>
              <p:cNvPr id="229" name="Google Shape;229;p11"/>
              <p:cNvSpPr/>
              <p:nvPr/>
            </p:nvSpPr>
            <p:spPr>
              <a:xfrm flipH="1">
                <a:off x="6313006"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11"/>
              <p:cNvSpPr/>
              <p:nvPr/>
            </p:nvSpPr>
            <p:spPr>
              <a:xfrm flipH="1">
                <a:off x="6313006"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11"/>
              <p:cNvSpPr/>
              <p:nvPr/>
            </p:nvSpPr>
            <p:spPr>
              <a:xfrm flipH="1">
                <a:off x="6313006"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11"/>
              <p:cNvSpPr/>
              <p:nvPr/>
            </p:nvSpPr>
            <p:spPr>
              <a:xfrm flipH="1">
                <a:off x="6313006"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11"/>
              <p:cNvSpPr/>
              <p:nvPr/>
            </p:nvSpPr>
            <p:spPr>
              <a:xfrm flipH="1">
                <a:off x="6313006"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4" name="Google Shape;234;p11"/>
            <p:cNvGrpSpPr/>
            <p:nvPr/>
          </p:nvGrpSpPr>
          <p:grpSpPr>
            <a:xfrm>
              <a:off x="6684361" y="4309200"/>
              <a:ext cx="231600" cy="834300"/>
              <a:chOff x="6684361" y="4309200"/>
              <a:chExt cx="231600" cy="834300"/>
            </a:xfrm>
          </p:grpSpPr>
          <p:sp>
            <p:nvSpPr>
              <p:cNvPr id="235" name="Google Shape;235;p11"/>
              <p:cNvSpPr/>
              <p:nvPr/>
            </p:nvSpPr>
            <p:spPr>
              <a:xfrm flipH="1">
                <a:off x="6684361"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11"/>
              <p:cNvSpPr/>
              <p:nvPr/>
            </p:nvSpPr>
            <p:spPr>
              <a:xfrm flipH="1">
                <a:off x="6684361"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11"/>
              <p:cNvSpPr/>
              <p:nvPr/>
            </p:nvSpPr>
            <p:spPr>
              <a:xfrm flipH="1">
                <a:off x="6684361"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p11"/>
              <p:cNvSpPr/>
              <p:nvPr/>
            </p:nvSpPr>
            <p:spPr>
              <a:xfrm flipH="1">
                <a:off x="6684361"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9" name="Google Shape;239;p11"/>
            <p:cNvGrpSpPr/>
            <p:nvPr/>
          </p:nvGrpSpPr>
          <p:grpSpPr>
            <a:xfrm>
              <a:off x="7055715" y="4518900"/>
              <a:ext cx="231600" cy="624600"/>
              <a:chOff x="7055715" y="4518900"/>
              <a:chExt cx="231600" cy="624600"/>
            </a:xfrm>
          </p:grpSpPr>
          <p:sp>
            <p:nvSpPr>
              <p:cNvPr id="240" name="Google Shape;240;p11"/>
              <p:cNvSpPr/>
              <p:nvPr/>
            </p:nvSpPr>
            <p:spPr>
              <a:xfrm flipH="1">
                <a:off x="7055715"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11"/>
              <p:cNvSpPr/>
              <p:nvPr/>
            </p:nvSpPr>
            <p:spPr>
              <a:xfrm flipH="1">
                <a:off x="7055715"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 name="Google Shape;242;p11"/>
              <p:cNvSpPr/>
              <p:nvPr/>
            </p:nvSpPr>
            <p:spPr>
              <a:xfrm flipH="1">
                <a:off x="7055715"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43" name="Google Shape;243;p11"/>
            <p:cNvGrpSpPr/>
            <p:nvPr/>
          </p:nvGrpSpPr>
          <p:grpSpPr>
            <a:xfrm>
              <a:off x="7798424" y="4099200"/>
              <a:ext cx="231600" cy="1044300"/>
              <a:chOff x="7798424" y="4099200"/>
              <a:chExt cx="231600" cy="1044300"/>
            </a:xfrm>
          </p:grpSpPr>
          <p:sp>
            <p:nvSpPr>
              <p:cNvPr id="244" name="Google Shape;244;p11"/>
              <p:cNvSpPr/>
              <p:nvPr/>
            </p:nvSpPr>
            <p:spPr>
              <a:xfrm flipH="1">
                <a:off x="7798424"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11"/>
              <p:cNvSpPr/>
              <p:nvPr/>
            </p:nvSpPr>
            <p:spPr>
              <a:xfrm flipH="1">
                <a:off x="7798424"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 name="Google Shape;246;p11"/>
              <p:cNvSpPr/>
              <p:nvPr/>
            </p:nvSpPr>
            <p:spPr>
              <a:xfrm flipH="1">
                <a:off x="7798424"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11"/>
              <p:cNvSpPr/>
              <p:nvPr/>
            </p:nvSpPr>
            <p:spPr>
              <a:xfrm flipH="1">
                <a:off x="7798424"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11"/>
              <p:cNvSpPr/>
              <p:nvPr/>
            </p:nvSpPr>
            <p:spPr>
              <a:xfrm flipH="1">
                <a:off x="7798424"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49" name="Google Shape;249;p11"/>
            <p:cNvGrpSpPr/>
            <p:nvPr/>
          </p:nvGrpSpPr>
          <p:grpSpPr>
            <a:xfrm>
              <a:off x="8169779" y="4309200"/>
              <a:ext cx="231600" cy="834300"/>
              <a:chOff x="8169779" y="4309200"/>
              <a:chExt cx="231600" cy="834300"/>
            </a:xfrm>
          </p:grpSpPr>
          <p:sp>
            <p:nvSpPr>
              <p:cNvPr id="250" name="Google Shape;250;p11"/>
              <p:cNvSpPr/>
              <p:nvPr/>
            </p:nvSpPr>
            <p:spPr>
              <a:xfrm flipH="1">
                <a:off x="8169779"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11"/>
              <p:cNvSpPr/>
              <p:nvPr/>
            </p:nvSpPr>
            <p:spPr>
              <a:xfrm flipH="1">
                <a:off x="8169779"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 name="Google Shape;252;p11"/>
              <p:cNvSpPr/>
              <p:nvPr/>
            </p:nvSpPr>
            <p:spPr>
              <a:xfrm flipH="1">
                <a:off x="8169779"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 name="Google Shape;253;p11"/>
              <p:cNvSpPr/>
              <p:nvPr/>
            </p:nvSpPr>
            <p:spPr>
              <a:xfrm flipH="1">
                <a:off x="8169779"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54" name="Google Shape;254;p11"/>
            <p:cNvGrpSpPr/>
            <p:nvPr/>
          </p:nvGrpSpPr>
          <p:grpSpPr>
            <a:xfrm>
              <a:off x="7427070" y="4309200"/>
              <a:ext cx="231600" cy="834300"/>
              <a:chOff x="7427070" y="4309200"/>
              <a:chExt cx="231600" cy="834300"/>
            </a:xfrm>
          </p:grpSpPr>
          <p:sp>
            <p:nvSpPr>
              <p:cNvPr id="255" name="Google Shape;255;p11"/>
              <p:cNvSpPr/>
              <p:nvPr/>
            </p:nvSpPr>
            <p:spPr>
              <a:xfrm flipH="1">
                <a:off x="7427070"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 name="Google Shape;256;p11"/>
              <p:cNvSpPr/>
              <p:nvPr/>
            </p:nvSpPr>
            <p:spPr>
              <a:xfrm flipH="1">
                <a:off x="7427070"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11"/>
              <p:cNvSpPr/>
              <p:nvPr/>
            </p:nvSpPr>
            <p:spPr>
              <a:xfrm flipH="1">
                <a:off x="7427070"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p11"/>
              <p:cNvSpPr/>
              <p:nvPr/>
            </p:nvSpPr>
            <p:spPr>
              <a:xfrm flipH="1">
                <a:off x="7427070"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59" name="Google Shape;259;p11"/>
            <p:cNvGrpSpPr/>
            <p:nvPr/>
          </p:nvGrpSpPr>
          <p:grpSpPr>
            <a:xfrm>
              <a:off x="8541133" y="4518900"/>
              <a:ext cx="231600" cy="624600"/>
              <a:chOff x="8541133" y="4518900"/>
              <a:chExt cx="231600" cy="624600"/>
            </a:xfrm>
          </p:grpSpPr>
          <p:sp>
            <p:nvSpPr>
              <p:cNvPr id="260" name="Google Shape;260;p11"/>
              <p:cNvSpPr/>
              <p:nvPr/>
            </p:nvSpPr>
            <p:spPr>
              <a:xfrm flipH="1">
                <a:off x="854113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 name="Google Shape;261;p11"/>
              <p:cNvSpPr/>
              <p:nvPr/>
            </p:nvSpPr>
            <p:spPr>
              <a:xfrm flipH="1">
                <a:off x="854113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 name="Google Shape;262;p11"/>
              <p:cNvSpPr/>
              <p:nvPr/>
            </p:nvSpPr>
            <p:spPr>
              <a:xfrm flipH="1">
                <a:off x="854113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3" name="Google Shape;263;p11"/>
            <p:cNvGrpSpPr/>
            <p:nvPr/>
          </p:nvGrpSpPr>
          <p:grpSpPr>
            <a:xfrm>
              <a:off x="8912488" y="4309200"/>
              <a:ext cx="231600" cy="834300"/>
              <a:chOff x="8912488" y="4309200"/>
              <a:chExt cx="231600" cy="834300"/>
            </a:xfrm>
          </p:grpSpPr>
          <p:sp>
            <p:nvSpPr>
              <p:cNvPr id="264" name="Google Shape;264;p11"/>
              <p:cNvSpPr/>
              <p:nvPr/>
            </p:nvSpPr>
            <p:spPr>
              <a:xfrm flipH="1">
                <a:off x="891248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11"/>
              <p:cNvSpPr/>
              <p:nvPr/>
            </p:nvSpPr>
            <p:spPr>
              <a:xfrm flipH="1">
                <a:off x="891248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11"/>
              <p:cNvSpPr/>
              <p:nvPr/>
            </p:nvSpPr>
            <p:spPr>
              <a:xfrm flipH="1">
                <a:off x="891248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11"/>
              <p:cNvSpPr/>
              <p:nvPr/>
            </p:nvSpPr>
            <p:spPr>
              <a:xfrm flipH="1">
                <a:off x="891248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268" name="Google Shape;268;p11"/>
          <p:cNvSpPr txBox="1"/>
          <p:nvPr>
            <p:ph hasCustomPrompt="1" type="title"/>
          </p:nvPr>
        </p:nvSpPr>
        <p:spPr>
          <a:xfrm>
            <a:off x="1388625" y="772725"/>
            <a:ext cx="6366900" cy="18633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1"/>
              </a:buClr>
              <a:buSzPts val="8000"/>
              <a:buNone/>
              <a:defRPr sz="8000">
                <a:solidFill>
                  <a:schemeClr val="lt1"/>
                </a:solidFill>
              </a:defRPr>
            </a:lvl1pPr>
            <a:lvl2pPr lvl="1" algn="ctr">
              <a:spcBef>
                <a:spcPts val="0"/>
              </a:spcBef>
              <a:spcAft>
                <a:spcPts val="0"/>
              </a:spcAft>
              <a:buClr>
                <a:schemeClr val="lt1"/>
              </a:buClr>
              <a:buSzPts val="8000"/>
              <a:buNone/>
              <a:defRPr sz="8000">
                <a:solidFill>
                  <a:schemeClr val="lt1"/>
                </a:solidFill>
              </a:defRPr>
            </a:lvl2pPr>
            <a:lvl3pPr lvl="2" algn="ctr">
              <a:spcBef>
                <a:spcPts val="0"/>
              </a:spcBef>
              <a:spcAft>
                <a:spcPts val="0"/>
              </a:spcAft>
              <a:buClr>
                <a:schemeClr val="lt1"/>
              </a:buClr>
              <a:buSzPts val="8000"/>
              <a:buNone/>
              <a:defRPr sz="8000">
                <a:solidFill>
                  <a:schemeClr val="lt1"/>
                </a:solidFill>
              </a:defRPr>
            </a:lvl3pPr>
            <a:lvl4pPr lvl="3" algn="ctr">
              <a:spcBef>
                <a:spcPts val="0"/>
              </a:spcBef>
              <a:spcAft>
                <a:spcPts val="0"/>
              </a:spcAft>
              <a:buClr>
                <a:schemeClr val="lt1"/>
              </a:buClr>
              <a:buSzPts val="8000"/>
              <a:buNone/>
              <a:defRPr sz="8000">
                <a:solidFill>
                  <a:schemeClr val="lt1"/>
                </a:solidFill>
              </a:defRPr>
            </a:lvl4pPr>
            <a:lvl5pPr lvl="4" algn="ctr">
              <a:spcBef>
                <a:spcPts val="0"/>
              </a:spcBef>
              <a:spcAft>
                <a:spcPts val="0"/>
              </a:spcAft>
              <a:buClr>
                <a:schemeClr val="lt1"/>
              </a:buClr>
              <a:buSzPts val="8000"/>
              <a:buNone/>
              <a:defRPr sz="8000">
                <a:solidFill>
                  <a:schemeClr val="lt1"/>
                </a:solidFill>
              </a:defRPr>
            </a:lvl5pPr>
            <a:lvl6pPr lvl="5" algn="ctr">
              <a:spcBef>
                <a:spcPts val="0"/>
              </a:spcBef>
              <a:spcAft>
                <a:spcPts val="0"/>
              </a:spcAft>
              <a:buClr>
                <a:schemeClr val="lt1"/>
              </a:buClr>
              <a:buSzPts val="8000"/>
              <a:buNone/>
              <a:defRPr sz="8000">
                <a:solidFill>
                  <a:schemeClr val="lt1"/>
                </a:solidFill>
              </a:defRPr>
            </a:lvl6pPr>
            <a:lvl7pPr lvl="6" algn="ctr">
              <a:spcBef>
                <a:spcPts val="0"/>
              </a:spcBef>
              <a:spcAft>
                <a:spcPts val="0"/>
              </a:spcAft>
              <a:buClr>
                <a:schemeClr val="lt1"/>
              </a:buClr>
              <a:buSzPts val="8000"/>
              <a:buNone/>
              <a:defRPr sz="8000">
                <a:solidFill>
                  <a:schemeClr val="lt1"/>
                </a:solidFill>
              </a:defRPr>
            </a:lvl7pPr>
            <a:lvl8pPr lvl="7" algn="ctr">
              <a:spcBef>
                <a:spcPts val="0"/>
              </a:spcBef>
              <a:spcAft>
                <a:spcPts val="0"/>
              </a:spcAft>
              <a:buClr>
                <a:schemeClr val="lt1"/>
              </a:buClr>
              <a:buSzPts val="8000"/>
              <a:buNone/>
              <a:defRPr sz="8000">
                <a:solidFill>
                  <a:schemeClr val="lt1"/>
                </a:solidFill>
              </a:defRPr>
            </a:lvl8pPr>
            <a:lvl9pPr lvl="8" algn="ctr">
              <a:spcBef>
                <a:spcPts val="0"/>
              </a:spcBef>
              <a:spcAft>
                <a:spcPts val="0"/>
              </a:spcAft>
              <a:buClr>
                <a:schemeClr val="lt1"/>
              </a:buClr>
              <a:buSzPts val="8000"/>
              <a:buNone/>
              <a:defRPr sz="8000">
                <a:solidFill>
                  <a:schemeClr val="lt1"/>
                </a:solidFill>
              </a:defRPr>
            </a:lvl9pPr>
          </a:lstStyle>
          <a:p>
            <a:r>
              <a:t>xx%</a:t>
            </a:r>
          </a:p>
        </p:txBody>
      </p:sp>
      <p:sp>
        <p:nvSpPr>
          <p:cNvPr id="269" name="Google Shape;269;p11"/>
          <p:cNvSpPr txBox="1"/>
          <p:nvPr>
            <p:ph idx="1" type="body"/>
          </p:nvPr>
        </p:nvSpPr>
        <p:spPr>
          <a:xfrm>
            <a:off x="1388625" y="2712300"/>
            <a:ext cx="6366900" cy="1111200"/>
          </a:xfrm>
          <a:prstGeom prst="rect">
            <a:avLst/>
          </a:prstGeom>
        </p:spPr>
        <p:txBody>
          <a:bodyPr anchorCtr="0" anchor="t" bIns="91425" lIns="91425" spcFirstLastPara="1" rIns="91425" wrap="square" tIns="91425">
            <a:normAutofit/>
          </a:bodyPr>
          <a:lstStyle>
            <a:lvl1pPr indent="-311150" lvl="0" marL="457200" algn="ctr">
              <a:spcBef>
                <a:spcPts val="0"/>
              </a:spcBef>
              <a:spcAft>
                <a:spcPts val="0"/>
              </a:spcAft>
              <a:buClr>
                <a:schemeClr val="lt1"/>
              </a:buClr>
              <a:buSzPts val="1300"/>
              <a:buChar char="●"/>
              <a:defRPr>
                <a:solidFill>
                  <a:schemeClr val="lt1"/>
                </a:solidFill>
              </a:defRPr>
            </a:lvl1pPr>
            <a:lvl2pPr indent="-298450" lvl="1" marL="914400" algn="ctr">
              <a:spcBef>
                <a:spcPts val="0"/>
              </a:spcBef>
              <a:spcAft>
                <a:spcPts val="0"/>
              </a:spcAft>
              <a:buClr>
                <a:schemeClr val="lt1"/>
              </a:buClr>
              <a:buSzPts val="1100"/>
              <a:buChar char="○"/>
              <a:defRPr>
                <a:solidFill>
                  <a:schemeClr val="lt1"/>
                </a:solidFill>
              </a:defRPr>
            </a:lvl2pPr>
            <a:lvl3pPr indent="-298450" lvl="2" marL="1371600" algn="ctr">
              <a:spcBef>
                <a:spcPts val="0"/>
              </a:spcBef>
              <a:spcAft>
                <a:spcPts val="0"/>
              </a:spcAft>
              <a:buClr>
                <a:schemeClr val="lt1"/>
              </a:buClr>
              <a:buSzPts val="1100"/>
              <a:buChar char="■"/>
              <a:defRPr>
                <a:solidFill>
                  <a:schemeClr val="lt1"/>
                </a:solidFill>
              </a:defRPr>
            </a:lvl3pPr>
            <a:lvl4pPr indent="-298450" lvl="3" marL="1828800" algn="ctr">
              <a:spcBef>
                <a:spcPts val="0"/>
              </a:spcBef>
              <a:spcAft>
                <a:spcPts val="0"/>
              </a:spcAft>
              <a:buClr>
                <a:schemeClr val="lt1"/>
              </a:buClr>
              <a:buSzPts val="1100"/>
              <a:buChar char="●"/>
              <a:defRPr>
                <a:solidFill>
                  <a:schemeClr val="lt1"/>
                </a:solidFill>
              </a:defRPr>
            </a:lvl4pPr>
            <a:lvl5pPr indent="-298450" lvl="4" marL="2286000" algn="ctr">
              <a:spcBef>
                <a:spcPts val="0"/>
              </a:spcBef>
              <a:spcAft>
                <a:spcPts val="0"/>
              </a:spcAft>
              <a:buClr>
                <a:schemeClr val="lt1"/>
              </a:buClr>
              <a:buSzPts val="1100"/>
              <a:buChar char="○"/>
              <a:defRPr>
                <a:solidFill>
                  <a:schemeClr val="lt1"/>
                </a:solidFill>
              </a:defRPr>
            </a:lvl5pPr>
            <a:lvl6pPr indent="-298450" lvl="5" marL="2743200" algn="ctr">
              <a:spcBef>
                <a:spcPts val="0"/>
              </a:spcBef>
              <a:spcAft>
                <a:spcPts val="0"/>
              </a:spcAft>
              <a:buClr>
                <a:schemeClr val="lt1"/>
              </a:buClr>
              <a:buSzPts val="1100"/>
              <a:buChar char="■"/>
              <a:defRPr>
                <a:solidFill>
                  <a:schemeClr val="lt1"/>
                </a:solidFill>
              </a:defRPr>
            </a:lvl6pPr>
            <a:lvl7pPr indent="-298450" lvl="6" marL="3200400" algn="ctr">
              <a:spcBef>
                <a:spcPts val="0"/>
              </a:spcBef>
              <a:spcAft>
                <a:spcPts val="0"/>
              </a:spcAft>
              <a:buClr>
                <a:schemeClr val="lt1"/>
              </a:buClr>
              <a:buSzPts val="1100"/>
              <a:buChar char="●"/>
              <a:defRPr>
                <a:solidFill>
                  <a:schemeClr val="lt1"/>
                </a:solidFill>
              </a:defRPr>
            </a:lvl7pPr>
            <a:lvl8pPr indent="-298450" lvl="7" marL="3657600" algn="ctr">
              <a:spcBef>
                <a:spcPts val="0"/>
              </a:spcBef>
              <a:spcAft>
                <a:spcPts val="0"/>
              </a:spcAft>
              <a:buClr>
                <a:schemeClr val="lt1"/>
              </a:buClr>
              <a:buSzPts val="1100"/>
              <a:buChar char="○"/>
              <a:defRPr>
                <a:solidFill>
                  <a:schemeClr val="lt1"/>
                </a:solidFill>
              </a:defRPr>
            </a:lvl8pPr>
            <a:lvl9pPr indent="-298450" lvl="8" marL="4114800" algn="ctr">
              <a:spcBef>
                <a:spcPts val="0"/>
              </a:spcBef>
              <a:spcAft>
                <a:spcPts val="0"/>
              </a:spcAft>
              <a:buClr>
                <a:schemeClr val="lt1"/>
              </a:buClr>
              <a:buSzPts val="1100"/>
              <a:buChar char="■"/>
              <a:defRPr>
                <a:solidFill>
                  <a:schemeClr val="lt1"/>
                </a:solidFill>
              </a:defRPr>
            </a:lvl9pPr>
          </a:lstStyle>
          <a:p/>
        </p:txBody>
      </p:sp>
      <p:sp>
        <p:nvSpPr>
          <p:cNvPr id="270" name="Google Shape;270;p11"/>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71" name="Shape 271"/>
        <p:cNvGrpSpPr/>
        <p:nvPr/>
      </p:nvGrpSpPr>
      <p:grpSpPr>
        <a:xfrm>
          <a:off x="0" y="0"/>
          <a:ext cx="0" cy="0"/>
          <a:chOff x="0" y="0"/>
          <a:chExt cx="0" cy="0"/>
        </a:xfrm>
      </p:grpSpPr>
      <p:sp>
        <p:nvSpPr>
          <p:cNvPr id="272" name="Google Shape;272;p12"/>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49" name="Shape 49"/>
        <p:cNvGrpSpPr/>
        <p:nvPr/>
      </p:nvGrpSpPr>
      <p:grpSpPr>
        <a:xfrm>
          <a:off x="0" y="0"/>
          <a:ext cx="0" cy="0"/>
          <a:chOff x="0" y="0"/>
          <a:chExt cx="0" cy="0"/>
        </a:xfrm>
      </p:grpSpPr>
      <p:grpSp>
        <p:nvGrpSpPr>
          <p:cNvPr id="50" name="Google Shape;50;p3"/>
          <p:cNvGrpSpPr/>
          <p:nvPr/>
        </p:nvGrpSpPr>
        <p:grpSpPr>
          <a:xfrm>
            <a:off x="146769" y="3406"/>
            <a:ext cx="1233215" cy="1384535"/>
            <a:chOff x="146769" y="3406"/>
            <a:chExt cx="1233215" cy="1384535"/>
          </a:xfrm>
        </p:grpSpPr>
        <p:grpSp>
          <p:nvGrpSpPr>
            <p:cNvPr id="51" name="Google Shape;51;p3"/>
            <p:cNvGrpSpPr/>
            <p:nvPr/>
          </p:nvGrpSpPr>
          <p:grpSpPr>
            <a:xfrm>
              <a:off x="1063183" y="3406"/>
              <a:ext cx="316800" cy="688513"/>
              <a:chOff x="1063183" y="3406"/>
              <a:chExt cx="316800" cy="688513"/>
            </a:xfrm>
          </p:grpSpPr>
          <p:sp>
            <p:nvSpPr>
              <p:cNvPr id="52" name="Google Shape;52;p3"/>
              <p:cNvSpPr/>
              <p:nvPr/>
            </p:nvSpPr>
            <p:spPr>
              <a:xfrm rot="10800000">
                <a:off x="1063183"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3"/>
              <p:cNvSpPr/>
              <p:nvPr/>
            </p:nvSpPr>
            <p:spPr>
              <a:xfrm rot="10800000">
                <a:off x="1063183"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4" name="Google Shape;54;p3"/>
            <p:cNvGrpSpPr/>
            <p:nvPr/>
          </p:nvGrpSpPr>
          <p:grpSpPr>
            <a:xfrm>
              <a:off x="604976" y="3406"/>
              <a:ext cx="316800" cy="1036524"/>
              <a:chOff x="604976" y="3406"/>
              <a:chExt cx="316800" cy="1036524"/>
            </a:xfrm>
          </p:grpSpPr>
          <p:sp>
            <p:nvSpPr>
              <p:cNvPr id="55" name="Google Shape;55;p3"/>
              <p:cNvSpPr/>
              <p:nvPr/>
            </p:nvSpPr>
            <p:spPr>
              <a:xfrm rot="10800000">
                <a:off x="604976"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3"/>
              <p:cNvSpPr/>
              <p:nvPr/>
            </p:nvSpPr>
            <p:spPr>
              <a:xfrm rot="10800000">
                <a:off x="604976" y="3430"/>
                <a:ext cx="316800" cy="1036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3"/>
              <p:cNvSpPr/>
              <p:nvPr/>
            </p:nvSpPr>
            <p:spPr>
              <a:xfrm rot="10800000">
                <a:off x="604976"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8" name="Google Shape;58;p3"/>
            <p:cNvGrpSpPr/>
            <p:nvPr/>
          </p:nvGrpSpPr>
          <p:grpSpPr>
            <a:xfrm>
              <a:off x="146769" y="3406"/>
              <a:ext cx="316800" cy="1384535"/>
              <a:chOff x="146769" y="3406"/>
              <a:chExt cx="316800" cy="1384535"/>
            </a:xfrm>
          </p:grpSpPr>
          <p:sp>
            <p:nvSpPr>
              <p:cNvPr id="59" name="Google Shape;59;p3"/>
              <p:cNvSpPr/>
              <p:nvPr/>
            </p:nvSpPr>
            <p:spPr>
              <a:xfrm rot="10800000">
                <a:off x="146769"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3"/>
              <p:cNvSpPr/>
              <p:nvPr/>
            </p:nvSpPr>
            <p:spPr>
              <a:xfrm rot="10800000">
                <a:off x="146769" y="3441"/>
                <a:ext cx="316800" cy="1384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3"/>
              <p:cNvSpPr/>
              <p:nvPr/>
            </p:nvSpPr>
            <p:spPr>
              <a:xfrm rot="10800000">
                <a:off x="146769" y="3430"/>
                <a:ext cx="316800" cy="1036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3"/>
              <p:cNvSpPr/>
              <p:nvPr/>
            </p:nvSpPr>
            <p:spPr>
              <a:xfrm rot="10800000">
                <a:off x="146769"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63" name="Google Shape;63;p3"/>
          <p:cNvGrpSpPr/>
          <p:nvPr/>
        </p:nvGrpSpPr>
        <p:grpSpPr>
          <a:xfrm>
            <a:off x="6775084" y="2904008"/>
            <a:ext cx="2186148" cy="2239500"/>
            <a:chOff x="6775084" y="2904008"/>
            <a:chExt cx="2186148" cy="2239500"/>
          </a:xfrm>
        </p:grpSpPr>
        <p:grpSp>
          <p:nvGrpSpPr>
            <p:cNvPr id="64" name="Google Shape;64;p3"/>
            <p:cNvGrpSpPr/>
            <p:nvPr/>
          </p:nvGrpSpPr>
          <p:grpSpPr>
            <a:xfrm>
              <a:off x="6775084" y="4253708"/>
              <a:ext cx="409500" cy="889800"/>
              <a:chOff x="6775084" y="4253708"/>
              <a:chExt cx="409500" cy="889800"/>
            </a:xfrm>
          </p:grpSpPr>
          <p:sp>
            <p:nvSpPr>
              <p:cNvPr id="65" name="Google Shape;65;p3"/>
              <p:cNvSpPr/>
              <p:nvPr/>
            </p:nvSpPr>
            <p:spPr>
              <a:xfrm>
                <a:off x="6775084"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3"/>
              <p:cNvSpPr/>
              <p:nvPr/>
            </p:nvSpPr>
            <p:spPr>
              <a:xfrm>
                <a:off x="6775084"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7" name="Google Shape;67;p3"/>
            <p:cNvGrpSpPr/>
            <p:nvPr/>
          </p:nvGrpSpPr>
          <p:grpSpPr>
            <a:xfrm>
              <a:off x="7367299" y="3804008"/>
              <a:ext cx="409500" cy="1339500"/>
              <a:chOff x="7367299" y="3804008"/>
              <a:chExt cx="409500" cy="1339500"/>
            </a:xfrm>
          </p:grpSpPr>
          <p:sp>
            <p:nvSpPr>
              <p:cNvPr id="68" name="Google Shape;68;p3"/>
              <p:cNvSpPr/>
              <p:nvPr/>
            </p:nvSpPr>
            <p:spPr>
              <a:xfrm>
                <a:off x="7367299"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3"/>
              <p:cNvSpPr/>
              <p:nvPr/>
            </p:nvSpPr>
            <p:spPr>
              <a:xfrm>
                <a:off x="7367299"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3"/>
              <p:cNvSpPr/>
              <p:nvPr/>
            </p:nvSpPr>
            <p:spPr>
              <a:xfrm>
                <a:off x="7367299"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1" name="Google Shape;71;p3"/>
            <p:cNvGrpSpPr/>
            <p:nvPr/>
          </p:nvGrpSpPr>
          <p:grpSpPr>
            <a:xfrm>
              <a:off x="7959516" y="3354008"/>
              <a:ext cx="409500" cy="1789500"/>
              <a:chOff x="7959516" y="3354008"/>
              <a:chExt cx="409500" cy="1789500"/>
            </a:xfrm>
          </p:grpSpPr>
          <p:sp>
            <p:nvSpPr>
              <p:cNvPr id="72" name="Google Shape;72;p3"/>
              <p:cNvSpPr/>
              <p:nvPr/>
            </p:nvSpPr>
            <p:spPr>
              <a:xfrm>
                <a:off x="7959516"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3"/>
              <p:cNvSpPr/>
              <p:nvPr/>
            </p:nvSpPr>
            <p:spPr>
              <a:xfrm>
                <a:off x="7959516" y="3354008"/>
                <a:ext cx="409500" cy="178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3"/>
              <p:cNvSpPr/>
              <p:nvPr/>
            </p:nvSpPr>
            <p:spPr>
              <a:xfrm>
                <a:off x="7959516"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3"/>
              <p:cNvSpPr/>
              <p:nvPr/>
            </p:nvSpPr>
            <p:spPr>
              <a:xfrm>
                <a:off x="7959516"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6" name="Google Shape;76;p3"/>
            <p:cNvGrpSpPr/>
            <p:nvPr/>
          </p:nvGrpSpPr>
          <p:grpSpPr>
            <a:xfrm>
              <a:off x="8551731" y="2904008"/>
              <a:ext cx="409500" cy="2239500"/>
              <a:chOff x="8551731" y="2904008"/>
              <a:chExt cx="409500" cy="2239500"/>
            </a:xfrm>
          </p:grpSpPr>
          <p:sp>
            <p:nvSpPr>
              <p:cNvPr id="77" name="Google Shape;77;p3"/>
              <p:cNvSpPr/>
              <p:nvPr/>
            </p:nvSpPr>
            <p:spPr>
              <a:xfrm>
                <a:off x="8551731"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3"/>
              <p:cNvSpPr/>
              <p:nvPr/>
            </p:nvSpPr>
            <p:spPr>
              <a:xfrm>
                <a:off x="8551731" y="3354008"/>
                <a:ext cx="409500" cy="178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3"/>
              <p:cNvSpPr/>
              <p:nvPr/>
            </p:nvSpPr>
            <p:spPr>
              <a:xfrm>
                <a:off x="8551731"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3"/>
              <p:cNvSpPr/>
              <p:nvPr/>
            </p:nvSpPr>
            <p:spPr>
              <a:xfrm>
                <a:off x="8551731" y="2904008"/>
                <a:ext cx="409500" cy="22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3"/>
              <p:cNvSpPr/>
              <p:nvPr/>
            </p:nvSpPr>
            <p:spPr>
              <a:xfrm>
                <a:off x="8551731"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82" name="Google Shape;82;p3"/>
          <p:cNvSpPr txBox="1"/>
          <p:nvPr>
            <p:ph type="title"/>
          </p:nvPr>
        </p:nvSpPr>
        <p:spPr>
          <a:xfrm>
            <a:off x="824000" y="1613825"/>
            <a:ext cx="5857800" cy="18729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83" name="Google Shape;83;p3"/>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84" name="Shape 84"/>
        <p:cNvGrpSpPr/>
        <p:nvPr/>
      </p:nvGrpSpPr>
      <p:grpSpPr>
        <a:xfrm>
          <a:off x="0" y="0"/>
          <a:ext cx="0" cy="0"/>
          <a:chOff x="0" y="0"/>
          <a:chExt cx="0" cy="0"/>
        </a:xfrm>
      </p:grpSpPr>
      <p:grpSp>
        <p:nvGrpSpPr>
          <p:cNvPr id="85" name="Google Shape;85;p4"/>
          <p:cNvGrpSpPr/>
          <p:nvPr/>
        </p:nvGrpSpPr>
        <p:grpSpPr>
          <a:xfrm>
            <a:off x="625966" y="299376"/>
            <a:ext cx="999312" cy="999312"/>
            <a:chOff x="348199" y="179450"/>
            <a:chExt cx="1116300" cy="1116300"/>
          </a:xfrm>
        </p:grpSpPr>
        <p:sp>
          <p:nvSpPr>
            <p:cNvPr id="86" name="Google Shape;86;p4"/>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4"/>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8" name="Google Shape;88;p4"/>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89" name="Google Shape;89;p4"/>
          <p:cNvSpPr txBox="1"/>
          <p:nvPr>
            <p:ph idx="1" type="body"/>
          </p:nvPr>
        </p:nvSpPr>
        <p:spPr>
          <a:xfrm>
            <a:off x="1303800" y="1990050"/>
            <a:ext cx="7030500" cy="2541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0" name="Google Shape;90;p4"/>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91" name="Shape 91"/>
        <p:cNvGrpSpPr/>
        <p:nvPr/>
      </p:nvGrpSpPr>
      <p:grpSpPr>
        <a:xfrm>
          <a:off x="0" y="0"/>
          <a:ext cx="0" cy="0"/>
          <a:chOff x="0" y="0"/>
          <a:chExt cx="0" cy="0"/>
        </a:xfrm>
      </p:grpSpPr>
      <p:grpSp>
        <p:nvGrpSpPr>
          <p:cNvPr id="92" name="Google Shape;92;p5"/>
          <p:cNvGrpSpPr/>
          <p:nvPr/>
        </p:nvGrpSpPr>
        <p:grpSpPr>
          <a:xfrm>
            <a:off x="625966" y="299376"/>
            <a:ext cx="999312" cy="999312"/>
            <a:chOff x="348199" y="179450"/>
            <a:chExt cx="1116300" cy="1116300"/>
          </a:xfrm>
        </p:grpSpPr>
        <p:sp>
          <p:nvSpPr>
            <p:cNvPr id="93" name="Google Shape;93;p5"/>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5"/>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5"/>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96" name="Google Shape;96;p5"/>
          <p:cNvSpPr txBox="1"/>
          <p:nvPr>
            <p:ph idx="1" type="body"/>
          </p:nvPr>
        </p:nvSpPr>
        <p:spPr>
          <a:xfrm>
            <a:off x="1303800" y="1990050"/>
            <a:ext cx="3430500" cy="2541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7" name="Google Shape;97;p5"/>
          <p:cNvSpPr txBox="1"/>
          <p:nvPr>
            <p:ph idx="2" type="body"/>
          </p:nvPr>
        </p:nvSpPr>
        <p:spPr>
          <a:xfrm>
            <a:off x="4903650" y="1990050"/>
            <a:ext cx="3430500" cy="2541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8" name="Google Shape;98;p5"/>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99" name="Shape 99"/>
        <p:cNvGrpSpPr/>
        <p:nvPr/>
      </p:nvGrpSpPr>
      <p:grpSpPr>
        <a:xfrm>
          <a:off x="0" y="0"/>
          <a:ext cx="0" cy="0"/>
          <a:chOff x="0" y="0"/>
          <a:chExt cx="0" cy="0"/>
        </a:xfrm>
      </p:grpSpPr>
      <p:grpSp>
        <p:nvGrpSpPr>
          <p:cNvPr id="100" name="Google Shape;100;p6"/>
          <p:cNvGrpSpPr/>
          <p:nvPr/>
        </p:nvGrpSpPr>
        <p:grpSpPr>
          <a:xfrm>
            <a:off x="625966" y="299376"/>
            <a:ext cx="999312" cy="999312"/>
            <a:chOff x="348199" y="179450"/>
            <a:chExt cx="1116300" cy="1116300"/>
          </a:xfrm>
        </p:grpSpPr>
        <p:sp>
          <p:nvSpPr>
            <p:cNvPr id="101" name="Google Shape;101;p6"/>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6"/>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 name="Google Shape;103;p6"/>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04" name="Google Shape;104;p6"/>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105" name="Shape 105"/>
        <p:cNvGrpSpPr/>
        <p:nvPr/>
      </p:nvGrpSpPr>
      <p:grpSpPr>
        <a:xfrm>
          <a:off x="0" y="0"/>
          <a:ext cx="0" cy="0"/>
          <a:chOff x="0" y="0"/>
          <a:chExt cx="0" cy="0"/>
        </a:xfrm>
      </p:grpSpPr>
      <p:grpSp>
        <p:nvGrpSpPr>
          <p:cNvPr id="106" name="Google Shape;106;p7"/>
          <p:cNvGrpSpPr/>
          <p:nvPr/>
        </p:nvGrpSpPr>
        <p:grpSpPr>
          <a:xfrm>
            <a:off x="625966" y="299376"/>
            <a:ext cx="999312" cy="999312"/>
            <a:chOff x="348199" y="179450"/>
            <a:chExt cx="1116300" cy="1116300"/>
          </a:xfrm>
        </p:grpSpPr>
        <p:sp>
          <p:nvSpPr>
            <p:cNvPr id="107" name="Google Shape;107;p7"/>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7"/>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9" name="Google Shape;109;p7"/>
          <p:cNvSpPr txBox="1"/>
          <p:nvPr>
            <p:ph type="title"/>
          </p:nvPr>
        </p:nvSpPr>
        <p:spPr>
          <a:xfrm>
            <a:off x="1303800" y="598575"/>
            <a:ext cx="3312000" cy="15900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10" name="Google Shape;110;p7"/>
          <p:cNvSpPr txBox="1"/>
          <p:nvPr>
            <p:ph idx="1" type="body"/>
          </p:nvPr>
        </p:nvSpPr>
        <p:spPr>
          <a:xfrm>
            <a:off x="1303800" y="2309675"/>
            <a:ext cx="3312000" cy="22218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11" name="Google Shape;111;p7"/>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dk1"/>
        </a:solidFill>
      </p:bgPr>
    </p:bg>
    <p:spTree>
      <p:nvGrpSpPr>
        <p:cNvPr id="112" name="Shape 112"/>
        <p:cNvGrpSpPr/>
        <p:nvPr/>
      </p:nvGrpSpPr>
      <p:grpSpPr>
        <a:xfrm>
          <a:off x="0" y="0"/>
          <a:ext cx="0" cy="0"/>
          <a:chOff x="0" y="0"/>
          <a:chExt cx="0" cy="0"/>
        </a:xfrm>
      </p:grpSpPr>
      <p:grpSp>
        <p:nvGrpSpPr>
          <p:cNvPr id="113" name="Google Shape;113;p8"/>
          <p:cNvGrpSpPr/>
          <p:nvPr/>
        </p:nvGrpSpPr>
        <p:grpSpPr>
          <a:xfrm>
            <a:off x="6866714" y="1306"/>
            <a:ext cx="2267451" cy="2601690"/>
            <a:chOff x="6790514" y="1306"/>
            <a:chExt cx="2267451" cy="2601690"/>
          </a:xfrm>
        </p:grpSpPr>
        <p:grpSp>
          <p:nvGrpSpPr>
            <p:cNvPr id="114" name="Google Shape;114;p8"/>
            <p:cNvGrpSpPr/>
            <p:nvPr/>
          </p:nvGrpSpPr>
          <p:grpSpPr>
            <a:xfrm>
              <a:off x="7067465" y="1306"/>
              <a:ext cx="1990500" cy="1990200"/>
              <a:chOff x="7067465" y="1306"/>
              <a:chExt cx="1990500" cy="1990200"/>
            </a:xfrm>
          </p:grpSpPr>
          <p:sp>
            <p:nvSpPr>
              <p:cNvPr id="115" name="Google Shape;115;p8"/>
              <p:cNvSpPr/>
              <p:nvPr/>
            </p:nvSpPr>
            <p:spPr>
              <a:xfrm rot="-8648551">
                <a:off x="7594313" y="527721"/>
                <a:ext cx="937226" cy="937226"/>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8"/>
              <p:cNvSpPr/>
              <p:nvPr/>
            </p:nvSpPr>
            <p:spPr>
              <a:xfrm rot="-8648551">
                <a:off x="7594313" y="527721"/>
                <a:ext cx="937226" cy="937226"/>
              </a:xfrm>
              <a:prstGeom prst="pie">
                <a:avLst>
                  <a:gd fmla="val 19376841"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8"/>
              <p:cNvSpPr/>
              <p:nvPr/>
            </p:nvSpPr>
            <p:spPr>
              <a:xfrm rot="-8649154">
                <a:off x="7349891" y="283705"/>
                <a:ext cx="1425647" cy="14254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8" name="Google Shape;118;p8"/>
            <p:cNvGrpSpPr/>
            <p:nvPr/>
          </p:nvGrpSpPr>
          <p:grpSpPr>
            <a:xfrm>
              <a:off x="8207126" y="1807996"/>
              <a:ext cx="795000" cy="795000"/>
              <a:chOff x="8207126" y="1807996"/>
              <a:chExt cx="795000" cy="795000"/>
            </a:xfrm>
          </p:grpSpPr>
          <p:sp>
            <p:nvSpPr>
              <p:cNvPr id="119" name="Google Shape;119;p8"/>
              <p:cNvSpPr/>
              <p:nvPr/>
            </p:nvSpPr>
            <p:spPr>
              <a:xfrm rot="2152054">
                <a:off x="8319942" y="1920813"/>
                <a:ext cx="569367" cy="569367"/>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8"/>
              <p:cNvSpPr/>
              <p:nvPr/>
            </p:nvSpPr>
            <p:spPr>
              <a:xfrm rot="2150259">
                <a:off x="8408218" y="2008610"/>
                <a:ext cx="393004" cy="3930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8"/>
              <p:cNvSpPr/>
              <p:nvPr/>
            </p:nvSpPr>
            <p:spPr>
              <a:xfrm rot="2150259">
                <a:off x="8408218" y="2008610"/>
                <a:ext cx="393004" cy="393004"/>
              </a:xfrm>
              <a:prstGeom prst="pie">
                <a:avLst>
                  <a:gd fmla="val 5699893"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22" name="Google Shape;122;p8"/>
            <p:cNvGrpSpPr/>
            <p:nvPr/>
          </p:nvGrpSpPr>
          <p:grpSpPr>
            <a:xfrm>
              <a:off x="6790514" y="118857"/>
              <a:ext cx="548700" cy="548700"/>
              <a:chOff x="6790514" y="118857"/>
              <a:chExt cx="548700" cy="548700"/>
            </a:xfrm>
          </p:grpSpPr>
          <p:sp>
            <p:nvSpPr>
              <p:cNvPr id="123" name="Google Shape;123;p8"/>
              <p:cNvSpPr/>
              <p:nvPr/>
            </p:nvSpPr>
            <p:spPr>
              <a:xfrm rot="2150259">
                <a:off x="6868362" y="196705"/>
                <a:ext cx="393004" cy="3930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8"/>
              <p:cNvSpPr/>
              <p:nvPr/>
            </p:nvSpPr>
            <p:spPr>
              <a:xfrm rot="2150259">
                <a:off x="6868362" y="196705"/>
                <a:ext cx="393004" cy="393004"/>
              </a:xfrm>
              <a:prstGeom prst="pie">
                <a:avLst>
                  <a:gd fmla="val 5699893"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125" name="Google Shape;125;p8"/>
          <p:cNvSpPr txBox="1"/>
          <p:nvPr>
            <p:ph type="title"/>
          </p:nvPr>
        </p:nvSpPr>
        <p:spPr>
          <a:xfrm>
            <a:off x="824000" y="763600"/>
            <a:ext cx="5857800" cy="35733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126" name="Google Shape;126;p8"/>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127" name="Shape 127"/>
        <p:cNvGrpSpPr/>
        <p:nvPr/>
      </p:nvGrpSpPr>
      <p:grpSpPr>
        <a:xfrm>
          <a:off x="0" y="0"/>
          <a:ext cx="0" cy="0"/>
          <a:chOff x="0" y="0"/>
          <a:chExt cx="0" cy="0"/>
        </a:xfrm>
      </p:grpSpPr>
      <p:grpSp>
        <p:nvGrpSpPr>
          <p:cNvPr id="128" name="Google Shape;128;p9"/>
          <p:cNvGrpSpPr/>
          <p:nvPr/>
        </p:nvGrpSpPr>
        <p:grpSpPr>
          <a:xfrm>
            <a:off x="625966" y="299376"/>
            <a:ext cx="999312" cy="999312"/>
            <a:chOff x="348199" y="179450"/>
            <a:chExt cx="1116300" cy="1116300"/>
          </a:xfrm>
        </p:grpSpPr>
        <p:sp>
          <p:nvSpPr>
            <p:cNvPr id="129" name="Google Shape;129;p9"/>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9"/>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1" name="Google Shape;131;p9"/>
          <p:cNvSpPr txBox="1"/>
          <p:nvPr>
            <p:ph type="title"/>
          </p:nvPr>
        </p:nvSpPr>
        <p:spPr>
          <a:xfrm>
            <a:off x="1303800" y="598575"/>
            <a:ext cx="3430500" cy="19902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32" name="Google Shape;132;p9"/>
          <p:cNvSpPr txBox="1"/>
          <p:nvPr>
            <p:ph idx="1" type="subTitle"/>
          </p:nvPr>
        </p:nvSpPr>
        <p:spPr>
          <a:xfrm>
            <a:off x="1303800" y="2743203"/>
            <a:ext cx="3430500" cy="7260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133" name="Google Shape;133;p9"/>
          <p:cNvSpPr txBox="1"/>
          <p:nvPr>
            <p:ph idx="2" type="body"/>
          </p:nvPr>
        </p:nvSpPr>
        <p:spPr>
          <a:xfrm>
            <a:off x="4903700" y="661000"/>
            <a:ext cx="3430500" cy="38706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34" name="Google Shape;134;p9"/>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135" name="Shape 135"/>
        <p:cNvGrpSpPr/>
        <p:nvPr/>
      </p:nvGrpSpPr>
      <p:grpSpPr>
        <a:xfrm>
          <a:off x="0" y="0"/>
          <a:ext cx="0" cy="0"/>
          <a:chOff x="0" y="0"/>
          <a:chExt cx="0" cy="0"/>
        </a:xfrm>
      </p:grpSpPr>
      <p:grpSp>
        <p:nvGrpSpPr>
          <p:cNvPr id="136" name="Google Shape;136;p10"/>
          <p:cNvGrpSpPr/>
          <p:nvPr/>
        </p:nvGrpSpPr>
        <p:grpSpPr>
          <a:xfrm>
            <a:off x="713373" y="3847119"/>
            <a:ext cx="825392" cy="825392"/>
            <a:chOff x="348199" y="179450"/>
            <a:chExt cx="1116300" cy="1116300"/>
          </a:xfrm>
        </p:grpSpPr>
        <p:sp>
          <p:nvSpPr>
            <p:cNvPr id="137" name="Google Shape;137;p10"/>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10"/>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9" name="Google Shape;139;p10"/>
          <p:cNvSpPr txBox="1"/>
          <p:nvPr>
            <p:ph idx="1" type="body"/>
          </p:nvPr>
        </p:nvSpPr>
        <p:spPr>
          <a:xfrm>
            <a:off x="1303800" y="4138975"/>
            <a:ext cx="5843100" cy="534900"/>
          </a:xfrm>
          <a:prstGeom prst="rect">
            <a:avLst/>
          </a:prstGeom>
        </p:spPr>
        <p:txBody>
          <a:bodyPr anchorCtr="0" anchor="t"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40" name="Google Shape;140;p10"/>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omentum">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1pPr>
            <a:lvl2pPr lvl="1">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2pPr>
            <a:lvl3pPr lvl="2">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3pPr>
            <a:lvl4pPr lvl="3">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4pPr>
            <a:lvl5pPr lvl="4">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5pPr>
            <a:lvl6pPr lvl="5">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6pPr>
            <a:lvl7pPr lvl="6">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7pPr>
            <a:lvl8pPr lvl="7">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8pPr>
            <a:lvl9pPr lvl="8">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dk2"/>
              </a:buClr>
              <a:buSzPts val="1300"/>
              <a:buFont typeface="Nunito"/>
              <a:buChar char="●"/>
              <a:defRPr sz="1300">
                <a:solidFill>
                  <a:schemeClr val="dk2"/>
                </a:solidFill>
                <a:latin typeface="Nunito"/>
                <a:ea typeface="Nunito"/>
                <a:cs typeface="Nunito"/>
                <a:sym typeface="Nunito"/>
              </a:defRPr>
            </a:lvl1pPr>
            <a:lvl2pPr indent="-298450" lvl="1" marL="9144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2pPr>
            <a:lvl3pPr indent="-298450" lvl="2" marL="13716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3pPr>
            <a:lvl4pPr indent="-298450" lvl="3" marL="18288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4pPr>
            <a:lvl5pPr indent="-298450" lvl="4" marL="22860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5pPr>
            <a:lvl6pPr indent="-298450" lvl="5" marL="27432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6pPr>
            <a:lvl7pPr indent="-298450" lvl="6" marL="32004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7pPr>
            <a:lvl8pPr indent="-298450" lvl="7" marL="36576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8pPr>
            <a:lvl9pPr indent="-298450" lvl="8" marL="41148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9pPr>
          </a:lstStyle>
          <a:p/>
        </p:txBody>
      </p:sp>
      <p:sp>
        <p:nvSpPr>
          <p:cNvPr id="8" name="Google Shape;8;p1"/>
          <p:cNvSpPr txBox="1"/>
          <p:nvPr>
            <p:ph idx="12" type="sldNum"/>
          </p:nvPr>
        </p:nvSpPr>
        <p:spPr>
          <a:xfrm>
            <a:off x="8451046" y="4736976"/>
            <a:ext cx="548700" cy="393600"/>
          </a:xfrm>
          <a:prstGeom prst="rect">
            <a:avLst/>
          </a:prstGeom>
          <a:noFill/>
          <a:ln>
            <a:noFill/>
          </a:ln>
        </p:spPr>
        <p:txBody>
          <a:bodyPr anchorCtr="0" anchor="ctr" bIns="91425" lIns="91425" spcFirstLastPara="1" rIns="91425" wrap="square" tIns="91425">
            <a:normAutofit/>
          </a:bodyPr>
          <a:lstStyle>
            <a:lvl1pPr lvl="0" algn="r">
              <a:buNone/>
              <a:defRPr sz="900">
                <a:solidFill>
                  <a:schemeClr val="dk2"/>
                </a:solidFill>
                <a:latin typeface="Nunito"/>
                <a:ea typeface="Nunito"/>
                <a:cs typeface="Nunito"/>
                <a:sym typeface="Nunito"/>
              </a:defRPr>
            </a:lvl1pPr>
            <a:lvl2pPr lvl="1" algn="r">
              <a:buNone/>
              <a:defRPr sz="900">
                <a:solidFill>
                  <a:schemeClr val="dk2"/>
                </a:solidFill>
                <a:latin typeface="Nunito"/>
                <a:ea typeface="Nunito"/>
                <a:cs typeface="Nunito"/>
                <a:sym typeface="Nunito"/>
              </a:defRPr>
            </a:lvl2pPr>
            <a:lvl3pPr lvl="2" algn="r">
              <a:buNone/>
              <a:defRPr sz="900">
                <a:solidFill>
                  <a:schemeClr val="dk2"/>
                </a:solidFill>
                <a:latin typeface="Nunito"/>
                <a:ea typeface="Nunito"/>
                <a:cs typeface="Nunito"/>
                <a:sym typeface="Nunito"/>
              </a:defRPr>
            </a:lvl3pPr>
            <a:lvl4pPr lvl="3" algn="r">
              <a:buNone/>
              <a:defRPr sz="900">
                <a:solidFill>
                  <a:schemeClr val="dk2"/>
                </a:solidFill>
                <a:latin typeface="Nunito"/>
                <a:ea typeface="Nunito"/>
                <a:cs typeface="Nunito"/>
                <a:sym typeface="Nunito"/>
              </a:defRPr>
            </a:lvl4pPr>
            <a:lvl5pPr lvl="4" algn="r">
              <a:buNone/>
              <a:defRPr sz="900">
                <a:solidFill>
                  <a:schemeClr val="dk2"/>
                </a:solidFill>
                <a:latin typeface="Nunito"/>
                <a:ea typeface="Nunito"/>
                <a:cs typeface="Nunito"/>
                <a:sym typeface="Nunito"/>
              </a:defRPr>
            </a:lvl5pPr>
            <a:lvl6pPr lvl="5" algn="r">
              <a:buNone/>
              <a:defRPr sz="900">
                <a:solidFill>
                  <a:schemeClr val="dk2"/>
                </a:solidFill>
                <a:latin typeface="Nunito"/>
                <a:ea typeface="Nunito"/>
                <a:cs typeface="Nunito"/>
                <a:sym typeface="Nunito"/>
              </a:defRPr>
            </a:lvl6pPr>
            <a:lvl7pPr lvl="6" algn="r">
              <a:buNone/>
              <a:defRPr sz="900">
                <a:solidFill>
                  <a:schemeClr val="dk2"/>
                </a:solidFill>
                <a:latin typeface="Nunito"/>
                <a:ea typeface="Nunito"/>
                <a:cs typeface="Nunito"/>
                <a:sym typeface="Nunito"/>
              </a:defRPr>
            </a:lvl7pPr>
            <a:lvl8pPr lvl="7" algn="r">
              <a:buNone/>
              <a:defRPr sz="900">
                <a:solidFill>
                  <a:schemeClr val="dk2"/>
                </a:solidFill>
                <a:latin typeface="Nunito"/>
                <a:ea typeface="Nunito"/>
                <a:cs typeface="Nunito"/>
                <a:sym typeface="Nunito"/>
              </a:defRPr>
            </a:lvl8pPr>
            <a:lvl9pPr lvl="8" algn="r">
              <a:buNone/>
              <a:defRPr sz="9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uk"/>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8.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1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7.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1.jpg"/><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4.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3.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5.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9.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10.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13"/>
          <p:cNvSpPr txBox="1"/>
          <p:nvPr>
            <p:ph type="ctrTitle"/>
          </p:nvPr>
        </p:nvSpPr>
        <p:spPr>
          <a:xfrm>
            <a:off x="824000" y="1613813"/>
            <a:ext cx="4255500" cy="18729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uk"/>
              <a:t>Соціальна відповідальність бізнесу в Польщі</a:t>
            </a:r>
            <a:endParaRPr/>
          </a:p>
        </p:txBody>
      </p:sp>
      <p:sp>
        <p:nvSpPr>
          <p:cNvPr id="278" name="Google Shape;278;p13"/>
          <p:cNvSpPr txBox="1"/>
          <p:nvPr>
            <p:ph idx="1" type="subTitle"/>
          </p:nvPr>
        </p:nvSpPr>
        <p:spPr>
          <a:xfrm>
            <a:off x="824000" y="3596300"/>
            <a:ext cx="4255500" cy="695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uk"/>
              <a:t>Масюк Олег Петрович</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2CC"/>
        </a:solidFill>
      </p:bgPr>
    </p:bg>
    <p:spTree>
      <p:nvGrpSpPr>
        <p:cNvPr id="342" name="Shape 342"/>
        <p:cNvGrpSpPr/>
        <p:nvPr/>
      </p:nvGrpSpPr>
      <p:grpSpPr>
        <a:xfrm>
          <a:off x="0" y="0"/>
          <a:ext cx="0" cy="0"/>
          <a:chOff x="0" y="0"/>
          <a:chExt cx="0" cy="0"/>
        </a:xfrm>
      </p:grpSpPr>
      <p:sp>
        <p:nvSpPr>
          <p:cNvPr id="343" name="Google Shape;343;p22"/>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uk"/>
              <a:t>Карітас завжди Карітас</a:t>
            </a:r>
            <a:endParaRPr/>
          </a:p>
        </p:txBody>
      </p:sp>
      <p:sp>
        <p:nvSpPr>
          <p:cNvPr id="344" name="Google Shape;344;p22"/>
          <p:cNvSpPr txBox="1"/>
          <p:nvPr>
            <p:ph idx="1" type="body"/>
          </p:nvPr>
        </p:nvSpPr>
        <p:spPr>
          <a:xfrm>
            <a:off x="1303800" y="1990050"/>
            <a:ext cx="7030500" cy="2541600"/>
          </a:xfrm>
          <a:prstGeom prst="rect">
            <a:avLst/>
          </a:prstGeom>
        </p:spPr>
        <p:txBody>
          <a:bodyPr anchorCtr="0" anchor="t" bIns="91425" lIns="91425" spcFirstLastPara="1" rIns="91425" wrap="square" tIns="91425">
            <a:normAutofit/>
          </a:bodyPr>
          <a:lstStyle/>
          <a:p>
            <a:pPr indent="-311150" lvl="0" marL="457200" rtl="0" algn="l">
              <a:spcBef>
                <a:spcPts val="1200"/>
              </a:spcBef>
              <a:spcAft>
                <a:spcPts val="0"/>
              </a:spcAft>
              <a:buSzPts val="1300"/>
              <a:buChar char="●"/>
            </a:pPr>
            <a:r>
              <a:rPr lang="uk"/>
              <a:t>Від початку російського вторгнення Карітас у Польщі займався діяльністю для українців, створюючи кризові центри та пункти допомоги, створюючи центри для біженців війни.</a:t>
            </a:r>
            <a:endParaRPr/>
          </a:p>
          <a:p>
            <a:pPr indent="-311150" lvl="0" marL="457200" rtl="0" algn="l">
              <a:spcBef>
                <a:spcPts val="0"/>
              </a:spcBef>
              <a:spcAft>
                <a:spcPts val="0"/>
              </a:spcAft>
              <a:buSzPts val="1300"/>
              <a:buChar char="●"/>
            </a:pPr>
            <a:r>
              <a:rPr lang="uk"/>
              <a:t>Щоб запобігти гуманітарній кризі в Україні, Карітас почав організовувати транспортування гуманітарної допомоги.</a:t>
            </a:r>
            <a:endParaRPr/>
          </a:p>
          <a:p>
            <a:pPr indent="-311150" lvl="0" marL="457200" rtl="0" algn="l">
              <a:spcBef>
                <a:spcPts val="0"/>
              </a:spcBef>
              <a:spcAft>
                <a:spcPts val="0"/>
              </a:spcAft>
              <a:buSzPts val="1300"/>
              <a:buChar char="●"/>
            </a:pPr>
            <a:r>
              <a:rPr lang="uk"/>
              <a:t>80% гуманітарної допомоги для України надходить від парафій та церковних організацій, і, перш за все, Карітас Польща та дієцезіальний Карітас.</a:t>
            </a:r>
            <a:endParaRPr/>
          </a:p>
          <a:p>
            <a:pPr indent="0" lvl="0" marL="0" rtl="0" algn="l">
              <a:spcBef>
                <a:spcPts val="1200"/>
              </a:spcBef>
              <a:spcAft>
                <a:spcPts val="120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8" name="Shape 348"/>
        <p:cNvGrpSpPr/>
        <p:nvPr/>
      </p:nvGrpSpPr>
      <p:grpSpPr>
        <a:xfrm>
          <a:off x="0" y="0"/>
          <a:ext cx="0" cy="0"/>
          <a:chOff x="0" y="0"/>
          <a:chExt cx="0" cy="0"/>
        </a:xfrm>
      </p:grpSpPr>
      <p:sp>
        <p:nvSpPr>
          <p:cNvPr id="349" name="Google Shape;349;p23"/>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uk"/>
              <a:t>Caritas Polska </a:t>
            </a:r>
            <a:endParaRPr/>
          </a:p>
        </p:txBody>
      </p:sp>
      <p:sp>
        <p:nvSpPr>
          <p:cNvPr id="350" name="Google Shape;350;p23"/>
          <p:cNvSpPr txBox="1"/>
          <p:nvPr>
            <p:ph idx="1" type="body"/>
          </p:nvPr>
        </p:nvSpPr>
        <p:spPr>
          <a:xfrm>
            <a:off x="1303800" y="1990050"/>
            <a:ext cx="3983400" cy="2541600"/>
          </a:xfrm>
          <a:prstGeom prst="rect">
            <a:avLst/>
          </a:prstGeom>
        </p:spPr>
        <p:txBody>
          <a:bodyPr anchorCtr="0" anchor="t" bIns="91425" lIns="91425" spcFirstLastPara="1" rIns="91425" wrap="square" tIns="91425">
            <a:normAutofit fontScale="92500" lnSpcReduction="10000"/>
          </a:bodyPr>
          <a:lstStyle/>
          <a:p>
            <a:pPr indent="0" lvl="0" marL="0" rtl="0" algn="just">
              <a:spcBef>
                <a:spcPts val="1200"/>
              </a:spcBef>
              <a:spcAft>
                <a:spcPts val="0"/>
              </a:spcAft>
              <a:buNone/>
            </a:pPr>
            <a:r>
              <a:rPr b="1" lang="uk">
                <a:solidFill>
                  <a:schemeClr val="accent2"/>
                </a:solidFill>
              </a:rPr>
              <a:t>Карітас Польща</a:t>
            </a:r>
            <a:r>
              <a:rPr lang="uk"/>
              <a:t> – це благодійна установа Католицької Церкви та найбільша соціальна та благодійна організація в Польщі, яка надає професійну, багатовимірну допомогу ізольованим та бідним людям, які проходять життя з різними видами дефіциту. Карітас Польща співпрацює та представляє 45 дієцезіальних Карітасів у Польщі, підтримуючи їх у виконанні їхніх завдань, а також надає гуманітарну допомогу та допомогу розвитку на всіх континентах.</a:t>
            </a:r>
            <a:endParaRPr/>
          </a:p>
          <a:p>
            <a:pPr indent="0" lvl="0" marL="0" rtl="0" algn="l">
              <a:spcBef>
                <a:spcPts val="1200"/>
              </a:spcBef>
              <a:spcAft>
                <a:spcPts val="1200"/>
              </a:spcAft>
              <a:buNone/>
            </a:pPr>
            <a:r>
              <a:t/>
            </a:r>
            <a:endParaRPr/>
          </a:p>
        </p:txBody>
      </p:sp>
      <p:pic>
        <p:nvPicPr>
          <p:cNvPr id="351" name="Google Shape;351;p23"/>
          <p:cNvPicPr preferRelativeResize="0"/>
          <p:nvPr/>
        </p:nvPicPr>
        <p:blipFill>
          <a:blip r:embed="rId3">
            <a:alphaModFix/>
          </a:blip>
          <a:stretch>
            <a:fillRect/>
          </a:stretch>
        </p:blipFill>
        <p:spPr>
          <a:xfrm>
            <a:off x="5855625" y="1939375"/>
            <a:ext cx="1905000" cy="1905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00"/>
        </a:solidFill>
      </p:bgPr>
    </p:bg>
    <p:spTree>
      <p:nvGrpSpPr>
        <p:cNvPr id="355" name="Shape 355"/>
        <p:cNvGrpSpPr/>
        <p:nvPr/>
      </p:nvGrpSpPr>
      <p:grpSpPr>
        <a:xfrm>
          <a:off x="0" y="0"/>
          <a:ext cx="0" cy="0"/>
          <a:chOff x="0" y="0"/>
          <a:chExt cx="0" cy="0"/>
        </a:xfrm>
      </p:grpSpPr>
      <p:sp>
        <p:nvSpPr>
          <p:cNvPr id="356" name="Google Shape;356;p24"/>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uk"/>
              <a:t>Релігійні організації та бізнес:</a:t>
            </a:r>
            <a:endParaRPr/>
          </a:p>
        </p:txBody>
      </p:sp>
      <p:sp>
        <p:nvSpPr>
          <p:cNvPr id="357" name="Google Shape;357;p24"/>
          <p:cNvSpPr txBox="1"/>
          <p:nvPr>
            <p:ph idx="1" type="body"/>
          </p:nvPr>
        </p:nvSpPr>
        <p:spPr>
          <a:xfrm>
            <a:off x="1303800" y="1990050"/>
            <a:ext cx="4633800" cy="2541600"/>
          </a:xfrm>
          <a:prstGeom prst="rect">
            <a:avLst/>
          </a:prstGeom>
        </p:spPr>
        <p:txBody>
          <a:bodyPr anchorCtr="0" anchor="t" bIns="91425" lIns="91425" spcFirstLastPara="1" rIns="91425" wrap="square" tIns="91425">
            <a:normAutofit lnSpcReduction="10000"/>
          </a:bodyPr>
          <a:lstStyle/>
          <a:p>
            <a:pPr indent="0" lvl="0" marL="0" rtl="0" algn="just">
              <a:spcBef>
                <a:spcPts val="1200"/>
              </a:spcBef>
              <a:spcAft>
                <a:spcPts val="0"/>
              </a:spcAft>
              <a:buNone/>
            </a:pPr>
            <a:r>
              <a:rPr lang="uk"/>
              <a:t>Протягом багатьох років важливим діловим та інституційним партнером Caritas Polska є Jeronimo Martins Polska S.A., власник Biedronka – найбільшої роздрібної мережі в Польщі. Ця організація співпрацює з Карітасом у Польщі з 2006 року, коли почала підтримувати організацію сімейних фестивалів «Будьмо разом». Щоденно співпрацює з дієцезіальним Карітасом, жертвуючи продукти для тих, хто  </a:t>
            </a:r>
            <a:r>
              <a:rPr lang="uk"/>
              <a:t>потребує</a:t>
            </a:r>
            <a:r>
              <a:rPr lang="uk"/>
              <a:t> у рамках «Комори Карітасу».</a:t>
            </a:r>
            <a:endParaRPr/>
          </a:p>
          <a:p>
            <a:pPr indent="0" lvl="0" marL="0" rtl="0" algn="l">
              <a:spcBef>
                <a:spcPts val="1200"/>
              </a:spcBef>
              <a:spcAft>
                <a:spcPts val="1200"/>
              </a:spcAft>
              <a:buNone/>
            </a:pPr>
            <a:r>
              <a:t/>
            </a:r>
            <a:endParaRPr/>
          </a:p>
        </p:txBody>
      </p:sp>
      <p:pic>
        <p:nvPicPr>
          <p:cNvPr id="358" name="Google Shape;358;p24"/>
          <p:cNvPicPr preferRelativeResize="0"/>
          <p:nvPr/>
        </p:nvPicPr>
        <p:blipFill>
          <a:blip r:embed="rId3">
            <a:alphaModFix/>
          </a:blip>
          <a:stretch>
            <a:fillRect/>
          </a:stretch>
        </p:blipFill>
        <p:spPr>
          <a:xfrm>
            <a:off x="6090000" y="1750275"/>
            <a:ext cx="2901600" cy="29016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362" name="Shape 362"/>
        <p:cNvGrpSpPr/>
        <p:nvPr/>
      </p:nvGrpSpPr>
      <p:grpSpPr>
        <a:xfrm>
          <a:off x="0" y="0"/>
          <a:ext cx="0" cy="0"/>
          <a:chOff x="0" y="0"/>
          <a:chExt cx="0" cy="0"/>
        </a:xfrm>
      </p:grpSpPr>
      <p:sp>
        <p:nvSpPr>
          <p:cNvPr id="363" name="Google Shape;363;p25"/>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uk"/>
              <a:t>Для України та українських біженців:</a:t>
            </a:r>
            <a:endParaRPr/>
          </a:p>
        </p:txBody>
      </p:sp>
      <p:sp>
        <p:nvSpPr>
          <p:cNvPr id="364" name="Google Shape;364;p25"/>
          <p:cNvSpPr txBox="1"/>
          <p:nvPr>
            <p:ph idx="1" type="body"/>
          </p:nvPr>
        </p:nvSpPr>
        <p:spPr>
          <a:xfrm>
            <a:off x="781875" y="1823650"/>
            <a:ext cx="3900300" cy="2541600"/>
          </a:xfrm>
          <a:prstGeom prst="rect">
            <a:avLst/>
          </a:prstGeom>
        </p:spPr>
        <p:txBody>
          <a:bodyPr anchorCtr="0" anchor="t" bIns="91425" lIns="91425" spcFirstLastPara="1" rIns="91425" wrap="square" tIns="91425">
            <a:normAutofit lnSpcReduction="20000"/>
          </a:bodyPr>
          <a:lstStyle/>
          <a:p>
            <a:pPr indent="0" lvl="0" marL="0" rtl="0" algn="just">
              <a:spcBef>
                <a:spcPts val="1200"/>
              </a:spcBef>
              <a:spcAft>
                <a:spcPts val="0"/>
              </a:spcAft>
              <a:buNone/>
            </a:pPr>
            <a:r>
              <a:rPr lang="uk"/>
              <a:t>Після початку війни в Україні Фундація Biedronka продовжує співпрацю з Карітасом і допомагає постраждалим внаслідок воєнних дій. Стартувала спеціальна програма «Ласкаво просимо та допомога – покупки». Caritas Polska та Diocesian Caritas, як місцеві організації допомоги біженцям, отримали передплачені картки та е-коди від Фундації Biedronka, які вони роздають біженцям, які потребують допомоги.</a:t>
            </a:r>
            <a:endParaRPr/>
          </a:p>
          <a:p>
            <a:pPr indent="0" lvl="0" marL="0" rtl="0" algn="l">
              <a:spcBef>
                <a:spcPts val="1200"/>
              </a:spcBef>
              <a:spcAft>
                <a:spcPts val="1200"/>
              </a:spcAft>
              <a:buNone/>
            </a:pPr>
            <a:r>
              <a:t/>
            </a:r>
            <a:endParaRPr/>
          </a:p>
        </p:txBody>
      </p:sp>
      <p:pic>
        <p:nvPicPr>
          <p:cNvPr id="365" name="Google Shape;365;p25"/>
          <p:cNvPicPr preferRelativeResize="0"/>
          <p:nvPr/>
        </p:nvPicPr>
        <p:blipFill>
          <a:blip r:embed="rId3">
            <a:alphaModFix/>
          </a:blip>
          <a:stretch>
            <a:fillRect/>
          </a:stretch>
        </p:blipFill>
        <p:spPr>
          <a:xfrm>
            <a:off x="4909000" y="1944475"/>
            <a:ext cx="3977001" cy="1769425"/>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1C232"/>
        </a:solidFill>
      </p:bgPr>
    </p:bg>
    <p:spTree>
      <p:nvGrpSpPr>
        <p:cNvPr id="369" name="Shape 369"/>
        <p:cNvGrpSpPr/>
        <p:nvPr/>
      </p:nvGrpSpPr>
      <p:grpSpPr>
        <a:xfrm>
          <a:off x="0" y="0"/>
          <a:ext cx="0" cy="0"/>
          <a:chOff x="0" y="0"/>
          <a:chExt cx="0" cy="0"/>
        </a:xfrm>
      </p:grpSpPr>
      <p:sp>
        <p:nvSpPr>
          <p:cNvPr id="370" name="Google Shape;370;p26"/>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uk"/>
              <a:t>Висновки:</a:t>
            </a:r>
            <a:endParaRPr/>
          </a:p>
        </p:txBody>
      </p:sp>
      <p:sp>
        <p:nvSpPr>
          <p:cNvPr id="371" name="Google Shape;371;p26"/>
          <p:cNvSpPr txBox="1"/>
          <p:nvPr>
            <p:ph idx="1" type="body"/>
          </p:nvPr>
        </p:nvSpPr>
        <p:spPr>
          <a:xfrm>
            <a:off x="1303800" y="1990050"/>
            <a:ext cx="7030500" cy="2541600"/>
          </a:xfrm>
          <a:prstGeom prst="rect">
            <a:avLst/>
          </a:prstGeom>
        </p:spPr>
        <p:txBody>
          <a:bodyPr anchorCtr="0" anchor="t" bIns="91425" lIns="91425" spcFirstLastPara="1" rIns="91425" wrap="square" tIns="91425">
            <a:normAutofit/>
          </a:bodyPr>
          <a:lstStyle/>
          <a:p>
            <a:pPr indent="0" lvl="0" marL="0" rtl="0" algn="just">
              <a:spcBef>
                <a:spcPts val="1200"/>
              </a:spcBef>
              <a:spcAft>
                <a:spcPts val="0"/>
              </a:spcAft>
              <a:buNone/>
            </a:pPr>
            <a:r>
              <a:rPr lang="uk"/>
              <a:t>У другій половині 20 століття динамічна еволюція теорії управління підприємством почалася з так званої акціонерної теорії, яка говорить про примат прибутку власності, у бік так званої теорії зацікавлених сторін, яка відкриває багатовимірні очікування зацікавлених сторін, тобто людей, на яких впливає організація або які впливають на організацію. Це також означає підвищення відкритості до суспільного голосу, включно з голосом неурядових організацій, які борються за права людини.</a:t>
            </a:r>
            <a:endParaRPr/>
          </a:p>
          <a:p>
            <a:pPr indent="0" lvl="0" marL="0" rtl="0" algn="l">
              <a:spcBef>
                <a:spcPts val="1200"/>
              </a:spcBef>
              <a:spcAft>
                <a:spcPts val="1200"/>
              </a:spcAft>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5" name="Shape 375"/>
        <p:cNvGrpSpPr/>
        <p:nvPr/>
      </p:nvGrpSpPr>
      <p:grpSpPr>
        <a:xfrm>
          <a:off x="0" y="0"/>
          <a:ext cx="0" cy="0"/>
          <a:chOff x="0" y="0"/>
          <a:chExt cx="0" cy="0"/>
        </a:xfrm>
      </p:grpSpPr>
      <p:sp>
        <p:nvSpPr>
          <p:cNvPr id="376" name="Google Shape;376;p27"/>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uk"/>
              <a:t>Література:</a:t>
            </a:r>
            <a:endParaRPr/>
          </a:p>
        </p:txBody>
      </p:sp>
      <p:sp>
        <p:nvSpPr>
          <p:cNvPr id="377" name="Google Shape;377;p27"/>
          <p:cNvSpPr txBox="1"/>
          <p:nvPr>
            <p:ph idx="1" type="body"/>
          </p:nvPr>
        </p:nvSpPr>
        <p:spPr>
          <a:xfrm>
            <a:off x="1303800" y="1990050"/>
            <a:ext cx="7030500" cy="2541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uk" sz="1100">
                <a:solidFill>
                  <a:srgbClr val="000000"/>
                </a:solidFill>
                <a:latin typeface="Arial"/>
                <a:ea typeface="Arial"/>
                <a:cs typeface="Arial"/>
                <a:sym typeface="Arial"/>
              </a:rPr>
              <a:t>Sawicki, R. (2022). Społeczna odpowiedzialność biznesu w kontekście wojny w Ukrainie: Case study: współpraca Caritas Polska z Fundacją Biedronki. </a:t>
            </a:r>
            <a:r>
              <a:rPr i="1" lang="uk" sz="1100">
                <a:solidFill>
                  <a:srgbClr val="000000"/>
                </a:solidFill>
                <a:latin typeface="Arial"/>
                <a:ea typeface="Arial"/>
                <a:cs typeface="Arial"/>
                <a:sym typeface="Arial"/>
              </a:rPr>
              <a:t>BIBLIOTEKA TEOLOGII STOSOWANEJ Prawda, wolność, Religia</a:t>
            </a:r>
            <a:r>
              <a:rPr lang="uk" sz="1100">
                <a:solidFill>
                  <a:srgbClr val="000000"/>
                </a:solidFill>
                <a:latin typeface="Arial"/>
                <a:ea typeface="Arial"/>
                <a:cs typeface="Arial"/>
                <a:sym typeface="Arial"/>
              </a:rPr>
              <a:t>, </a:t>
            </a:r>
            <a:r>
              <a:rPr i="1" lang="uk" sz="1100">
                <a:solidFill>
                  <a:srgbClr val="000000"/>
                </a:solidFill>
                <a:latin typeface="Arial"/>
                <a:ea typeface="Arial"/>
                <a:cs typeface="Arial"/>
                <a:sym typeface="Arial"/>
              </a:rPr>
              <a:t>1</a:t>
            </a:r>
            <a:r>
              <a:rPr lang="uk" sz="1100">
                <a:solidFill>
                  <a:srgbClr val="000000"/>
                </a:solidFill>
                <a:latin typeface="Arial"/>
                <a:ea typeface="Arial"/>
                <a:cs typeface="Arial"/>
                <a:sym typeface="Arial"/>
              </a:rPr>
              <a:t>, 117–127. Pobrano z https://czasopisma.uksw.edu.pl/index.php/bts/article/view/11513</a:t>
            </a:r>
            <a:endParaRPr sz="1100">
              <a:solidFill>
                <a:srgbClr val="000000"/>
              </a:solidFill>
              <a:latin typeface="Arial"/>
              <a:ea typeface="Arial"/>
              <a:cs typeface="Arial"/>
              <a:sym typeface="Arial"/>
            </a:endParaRPr>
          </a:p>
          <a:p>
            <a:pPr indent="0" lvl="0" marL="0" rtl="0" algn="l">
              <a:spcBef>
                <a:spcPts val="1200"/>
              </a:spcBef>
              <a:spcAft>
                <a:spcPts val="120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2" name="Shape 282"/>
        <p:cNvGrpSpPr/>
        <p:nvPr/>
      </p:nvGrpSpPr>
      <p:grpSpPr>
        <a:xfrm>
          <a:off x="0" y="0"/>
          <a:ext cx="0" cy="0"/>
          <a:chOff x="0" y="0"/>
          <a:chExt cx="0" cy="0"/>
        </a:xfrm>
      </p:grpSpPr>
      <p:sp>
        <p:nvSpPr>
          <p:cNvPr id="283" name="Google Shape;283;p14"/>
          <p:cNvSpPr txBox="1"/>
          <p:nvPr>
            <p:ph type="title"/>
          </p:nvPr>
        </p:nvSpPr>
        <p:spPr>
          <a:xfrm>
            <a:off x="544125" y="638075"/>
            <a:ext cx="7677900" cy="957900"/>
          </a:xfrm>
          <a:prstGeom prst="rect">
            <a:avLst/>
          </a:prstGeom>
        </p:spPr>
        <p:txBody>
          <a:bodyPr anchorCtr="0" anchor="ctr" bIns="91425" lIns="91425" spcFirstLastPara="1" rIns="91425" wrap="square" tIns="91425">
            <a:normAutofit fontScale="90000"/>
          </a:bodyPr>
          <a:lstStyle/>
          <a:p>
            <a:pPr indent="0" lvl="0" marL="0" rtl="0" algn="ctr">
              <a:spcBef>
                <a:spcPts val="0"/>
              </a:spcBef>
              <a:spcAft>
                <a:spcPts val="0"/>
              </a:spcAft>
              <a:buNone/>
            </a:pPr>
            <a:r>
              <a:rPr lang="uk" sz="2388">
                <a:solidFill>
                  <a:srgbClr val="00FFFF"/>
                </a:solidFill>
                <a:latin typeface="Nunito"/>
                <a:ea typeface="Nunito"/>
                <a:cs typeface="Nunito"/>
                <a:sym typeface="Nunito"/>
              </a:rPr>
              <a:t>Дуаль </a:t>
            </a:r>
            <a:r>
              <a:rPr lang="uk" sz="2388">
                <a:solidFill>
                  <a:srgbClr val="00FFFF"/>
                </a:solidFill>
                <a:latin typeface="Nunito"/>
                <a:ea typeface="Nunito"/>
                <a:cs typeface="Nunito"/>
                <a:sym typeface="Nunito"/>
              </a:rPr>
              <a:t>Джона Стюарта Мілля та Алана Мілна.</a:t>
            </a:r>
            <a:endParaRPr sz="2388">
              <a:solidFill>
                <a:srgbClr val="00FFFF"/>
              </a:solidFill>
              <a:latin typeface="Nunito"/>
              <a:ea typeface="Nunito"/>
              <a:cs typeface="Nunito"/>
              <a:sym typeface="Nunito"/>
            </a:endParaRPr>
          </a:p>
          <a:p>
            <a:pPr indent="0" lvl="0" marL="0" rtl="0" algn="ctr">
              <a:spcBef>
                <a:spcPts val="0"/>
              </a:spcBef>
              <a:spcAft>
                <a:spcPts val="0"/>
              </a:spcAft>
              <a:buNone/>
            </a:pPr>
            <a:r>
              <a:rPr lang="uk" sz="2388">
                <a:solidFill>
                  <a:srgbClr val="00FFFF"/>
                </a:solidFill>
                <a:latin typeface="Nunito"/>
                <a:ea typeface="Nunito"/>
                <a:cs typeface="Nunito"/>
                <a:sym typeface="Nunito"/>
              </a:rPr>
              <a:t>Homo oeconomicus?</a:t>
            </a:r>
            <a:endParaRPr sz="2388">
              <a:solidFill>
                <a:srgbClr val="00FFFF"/>
              </a:solidFill>
              <a:latin typeface="Nunito"/>
              <a:ea typeface="Nunito"/>
              <a:cs typeface="Nunito"/>
              <a:sym typeface="Nunito"/>
            </a:endParaRPr>
          </a:p>
          <a:p>
            <a:pPr indent="0" lvl="0" marL="0" rtl="0" algn="l">
              <a:spcBef>
                <a:spcPts val="0"/>
              </a:spcBef>
              <a:spcAft>
                <a:spcPts val="0"/>
              </a:spcAft>
              <a:buNone/>
            </a:pPr>
            <a:r>
              <a:t/>
            </a:r>
            <a:endParaRPr/>
          </a:p>
        </p:txBody>
      </p:sp>
      <p:sp>
        <p:nvSpPr>
          <p:cNvPr id="284" name="Google Shape;284;p14"/>
          <p:cNvSpPr txBox="1"/>
          <p:nvPr/>
        </p:nvSpPr>
        <p:spPr>
          <a:xfrm>
            <a:off x="5022475" y="1769975"/>
            <a:ext cx="3660900" cy="52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uk">
                <a:latin typeface="Nunito"/>
                <a:ea typeface="Nunito"/>
                <a:cs typeface="Nunito"/>
                <a:sym typeface="Nunito"/>
              </a:rPr>
              <a:t> </a:t>
            </a:r>
            <a:endParaRPr>
              <a:latin typeface="Nunito"/>
              <a:ea typeface="Nunito"/>
              <a:cs typeface="Nunito"/>
              <a:sym typeface="Nunito"/>
            </a:endParaRPr>
          </a:p>
        </p:txBody>
      </p:sp>
      <p:sp>
        <p:nvSpPr>
          <p:cNvPr id="285" name="Google Shape;285;p14"/>
          <p:cNvSpPr txBox="1"/>
          <p:nvPr/>
        </p:nvSpPr>
        <p:spPr>
          <a:xfrm>
            <a:off x="922800" y="4235825"/>
            <a:ext cx="3252600" cy="400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uk">
                <a:latin typeface="Nunito"/>
                <a:ea typeface="Nunito"/>
                <a:cs typeface="Nunito"/>
                <a:sym typeface="Nunito"/>
              </a:rPr>
              <a:t>Людина має концентруватись на досягненні матеріального багатства?</a:t>
            </a:r>
            <a:endParaRPr>
              <a:latin typeface="Nunito"/>
              <a:ea typeface="Nunito"/>
              <a:cs typeface="Nunito"/>
              <a:sym typeface="Nunito"/>
            </a:endParaRPr>
          </a:p>
        </p:txBody>
      </p:sp>
      <p:pic>
        <p:nvPicPr>
          <p:cNvPr id="286" name="Google Shape;286;p14"/>
          <p:cNvPicPr preferRelativeResize="0"/>
          <p:nvPr/>
        </p:nvPicPr>
        <p:blipFill>
          <a:blip r:embed="rId3">
            <a:alphaModFix/>
          </a:blip>
          <a:stretch>
            <a:fillRect/>
          </a:stretch>
        </p:blipFill>
        <p:spPr>
          <a:xfrm>
            <a:off x="4678235" y="1323675"/>
            <a:ext cx="2810090" cy="1866075"/>
          </a:xfrm>
          <a:prstGeom prst="rect">
            <a:avLst/>
          </a:prstGeom>
          <a:noFill/>
          <a:ln>
            <a:noFill/>
          </a:ln>
        </p:spPr>
      </p:pic>
      <p:sp>
        <p:nvSpPr>
          <p:cNvPr id="287" name="Google Shape;287;p14"/>
          <p:cNvSpPr txBox="1"/>
          <p:nvPr/>
        </p:nvSpPr>
        <p:spPr>
          <a:xfrm>
            <a:off x="4659400" y="3668525"/>
            <a:ext cx="3623100" cy="786600"/>
          </a:xfrm>
          <a:prstGeom prst="rect">
            <a:avLst/>
          </a:prstGeom>
          <a:noFill/>
          <a:ln>
            <a:noFill/>
          </a:ln>
        </p:spPr>
        <p:txBody>
          <a:bodyPr anchorCtr="0" anchor="t" bIns="91425" lIns="91425" spcFirstLastPara="1" rIns="91425" wrap="square" tIns="91425">
            <a:noAutofit/>
          </a:bodyPr>
          <a:lstStyle/>
          <a:p>
            <a:pPr indent="0" lvl="0" marL="0" rtl="0" algn="just">
              <a:spcBef>
                <a:spcPts val="0"/>
              </a:spcBef>
              <a:spcAft>
                <a:spcPts val="0"/>
              </a:spcAft>
              <a:buNone/>
            </a:pPr>
            <a:r>
              <a:rPr lang="uk">
                <a:latin typeface="Nunito"/>
                <a:ea typeface="Nunito"/>
                <a:cs typeface="Nunito"/>
                <a:sym typeface="Nunito"/>
              </a:rPr>
              <a:t>Не тільки багатства, а й нового продукту, якісних відносин, нових робочих місць.</a:t>
            </a:r>
            <a:endParaRPr>
              <a:latin typeface="Nunito"/>
              <a:ea typeface="Nunito"/>
              <a:cs typeface="Nunito"/>
              <a:sym typeface="Nunito"/>
            </a:endParaRPr>
          </a:p>
        </p:txBody>
      </p:sp>
      <p:pic>
        <p:nvPicPr>
          <p:cNvPr id="288" name="Google Shape;288;p14"/>
          <p:cNvPicPr preferRelativeResize="0"/>
          <p:nvPr/>
        </p:nvPicPr>
        <p:blipFill>
          <a:blip r:embed="rId4">
            <a:alphaModFix/>
          </a:blip>
          <a:stretch>
            <a:fillRect/>
          </a:stretch>
        </p:blipFill>
        <p:spPr>
          <a:xfrm>
            <a:off x="333950" y="1595975"/>
            <a:ext cx="3891750" cy="23350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292" name="Shape 292"/>
        <p:cNvGrpSpPr/>
        <p:nvPr/>
      </p:nvGrpSpPr>
      <p:grpSpPr>
        <a:xfrm>
          <a:off x="0" y="0"/>
          <a:ext cx="0" cy="0"/>
          <a:chOff x="0" y="0"/>
          <a:chExt cx="0" cy="0"/>
        </a:xfrm>
      </p:grpSpPr>
      <p:sp>
        <p:nvSpPr>
          <p:cNvPr id="293" name="Google Shape;293;p15"/>
          <p:cNvSpPr txBox="1"/>
          <p:nvPr>
            <p:ph type="title"/>
          </p:nvPr>
        </p:nvSpPr>
        <p:spPr>
          <a:xfrm>
            <a:off x="1303800" y="598575"/>
            <a:ext cx="7030500" cy="9993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uk"/>
              <a:t>Чи можуть бути підприємства соціальними?</a:t>
            </a:r>
            <a:endParaRPr/>
          </a:p>
        </p:txBody>
      </p:sp>
      <p:sp>
        <p:nvSpPr>
          <p:cNvPr id="294" name="Google Shape;294;p15"/>
          <p:cNvSpPr txBox="1"/>
          <p:nvPr>
            <p:ph idx="1" type="body"/>
          </p:nvPr>
        </p:nvSpPr>
        <p:spPr>
          <a:xfrm>
            <a:off x="1303800" y="1990050"/>
            <a:ext cx="4074300" cy="2541600"/>
          </a:xfrm>
          <a:prstGeom prst="rect">
            <a:avLst/>
          </a:prstGeom>
        </p:spPr>
        <p:txBody>
          <a:bodyPr anchorCtr="0" anchor="t" bIns="91425" lIns="91425" spcFirstLastPara="1" rIns="91425" wrap="square" tIns="91425">
            <a:normAutofit/>
          </a:bodyPr>
          <a:lstStyle/>
          <a:p>
            <a:pPr indent="0" lvl="0" marL="0" rtl="0" algn="just">
              <a:spcBef>
                <a:spcPts val="1200"/>
              </a:spcBef>
              <a:spcAft>
                <a:spcPts val="0"/>
              </a:spcAft>
              <a:buNone/>
            </a:pPr>
            <a:r>
              <a:rPr lang="uk"/>
              <a:t>Зараз від підприємств, як великих, так і малих корпорацій очікується не лише ефективне та економне виробництво якісних товарів, сплата податків та дотримання закону, а й виконання завдань, які донедавна залишалися в компетенції держави чи інших організацій – церковних установ, громадських організацій чи родин.</a:t>
            </a:r>
            <a:endParaRPr/>
          </a:p>
          <a:p>
            <a:pPr indent="0" lvl="0" marL="0" rtl="0" algn="l">
              <a:spcBef>
                <a:spcPts val="1200"/>
              </a:spcBef>
              <a:spcAft>
                <a:spcPts val="1200"/>
              </a:spcAft>
              <a:buNone/>
            </a:pPr>
            <a:r>
              <a:t/>
            </a:r>
            <a:endParaRPr/>
          </a:p>
        </p:txBody>
      </p:sp>
      <p:pic>
        <p:nvPicPr>
          <p:cNvPr id="295" name="Google Shape;295;p15"/>
          <p:cNvPicPr preferRelativeResize="0"/>
          <p:nvPr/>
        </p:nvPicPr>
        <p:blipFill>
          <a:blip r:embed="rId3">
            <a:alphaModFix/>
          </a:blip>
          <a:stretch>
            <a:fillRect/>
          </a:stretch>
        </p:blipFill>
        <p:spPr>
          <a:xfrm>
            <a:off x="5787675" y="1863725"/>
            <a:ext cx="2333625" cy="19526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3"/>
        </a:solidFill>
      </p:bgPr>
    </p:bg>
    <p:spTree>
      <p:nvGrpSpPr>
        <p:cNvPr id="299" name="Shape 299"/>
        <p:cNvGrpSpPr/>
        <p:nvPr/>
      </p:nvGrpSpPr>
      <p:grpSpPr>
        <a:xfrm>
          <a:off x="0" y="0"/>
          <a:ext cx="0" cy="0"/>
          <a:chOff x="0" y="0"/>
          <a:chExt cx="0" cy="0"/>
        </a:xfrm>
      </p:grpSpPr>
      <p:sp>
        <p:nvSpPr>
          <p:cNvPr id="300" name="Google Shape;300;p16"/>
          <p:cNvSpPr txBox="1"/>
          <p:nvPr>
            <p:ph type="title"/>
          </p:nvPr>
        </p:nvSpPr>
        <p:spPr>
          <a:xfrm>
            <a:off x="1303800" y="598575"/>
            <a:ext cx="7030500" cy="9993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uk"/>
              <a:t>Піонери корпоративної соціальної відповідальності:</a:t>
            </a:r>
            <a:endParaRPr/>
          </a:p>
        </p:txBody>
      </p:sp>
      <p:sp>
        <p:nvSpPr>
          <p:cNvPr id="301" name="Google Shape;301;p16"/>
          <p:cNvSpPr txBox="1"/>
          <p:nvPr>
            <p:ph idx="1" type="body"/>
          </p:nvPr>
        </p:nvSpPr>
        <p:spPr>
          <a:xfrm>
            <a:off x="1303800" y="1990050"/>
            <a:ext cx="4233000" cy="2541600"/>
          </a:xfrm>
          <a:prstGeom prst="rect">
            <a:avLst/>
          </a:prstGeom>
        </p:spPr>
        <p:txBody>
          <a:bodyPr anchorCtr="0" anchor="t" bIns="91425" lIns="91425" spcFirstLastPara="1" rIns="91425" wrap="square" tIns="91425">
            <a:normAutofit/>
          </a:bodyPr>
          <a:lstStyle/>
          <a:p>
            <a:pPr indent="0" lvl="0" marL="0" rtl="0" algn="just">
              <a:spcBef>
                <a:spcPts val="1200"/>
              </a:spcBef>
              <a:spcAft>
                <a:spcPts val="0"/>
              </a:spcAft>
              <a:buNone/>
            </a:pPr>
            <a:r>
              <a:rPr b="1" lang="uk">
                <a:solidFill>
                  <a:schemeClr val="accent2"/>
                </a:solidFill>
              </a:rPr>
              <a:t>Концепція соціальної відповідальності</a:t>
            </a:r>
            <a:r>
              <a:rPr lang="uk"/>
              <a:t> не є абсолютно новою концепцією в теорії управління. Можна вказати на 1950-ті роки, коли з’явилися перші фундаментальні наукові публікації в цій сфері. У 1953 році вийшла книга автора Говарда Боуена, який запропонував перше визначення «корпоративної соціальної відповідальності».</a:t>
            </a:r>
            <a:endParaRPr/>
          </a:p>
          <a:p>
            <a:pPr indent="0" lvl="0" marL="0" rtl="0" algn="l">
              <a:spcBef>
                <a:spcPts val="1200"/>
              </a:spcBef>
              <a:spcAft>
                <a:spcPts val="1200"/>
              </a:spcAft>
              <a:buNone/>
            </a:pPr>
            <a:r>
              <a:t/>
            </a:r>
            <a:endParaRPr/>
          </a:p>
        </p:txBody>
      </p:sp>
      <p:pic>
        <p:nvPicPr>
          <p:cNvPr id="302" name="Google Shape;302;p16"/>
          <p:cNvPicPr preferRelativeResize="0"/>
          <p:nvPr/>
        </p:nvPicPr>
        <p:blipFill>
          <a:blip r:embed="rId3">
            <a:alphaModFix/>
          </a:blip>
          <a:stretch>
            <a:fillRect/>
          </a:stretch>
        </p:blipFill>
        <p:spPr>
          <a:xfrm>
            <a:off x="5969075" y="1290825"/>
            <a:ext cx="2408722" cy="324082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306" name="Shape 306"/>
        <p:cNvGrpSpPr/>
        <p:nvPr/>
      </p:nvGrpSpPr>
      <p:grpSpPr>
        <a:xfrm>
          <a:off x="0" y="0"/>
          <a:ext cx="0" cy="0"/>
          <a:chOff x="0" y="0"/>
          <a:chExt cx="0" cy="0"/>
        </a:xfrm>
      </p:grpSpPr>
      <p:sp>
        <p:nvSpPr>
          <p:cNvPr id="307" name="Google Shape;307;p17"/>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uk"/>
              <a:t>Для чого тобі гроші?</a:t>
            </a:r>
            <a:endParaRPr/>
          </a:p>
        </p:txBody>
      </p:sp>
      <p:sp>
        <p:nvSpPr>
          <p:cNvPr id="308" name="Google Shape;308;p17"/>
          <p:cNvSpPr txBox="1"/>
          <p:nvPr>
            <p:ph idx="1" type="body"/>
          </p:nvPr>
        </p:nvSpPr>
        <p:spPr>
          <a:xfrm>
            <a:off x="781900" y="1876600"/>
            <a:ext cx="4331400" cy="2541600"/>
          </a:xfrm>
          <a:prstGeom prst="rect">
            <a:avLst/>
          </a:prstGeom>
        </p:spPr>
        <p:txBody>
          <a:bodyPr anchorCtr="0" anchor="t" bIns="91425" lIns="91425" spcFirstLastPara="1" rIns="91425" wrap="square" tIns="91425">
            <a:normAutofit lnSpcReduction="20000"/>
          </a:bodyPr>
          <a:lstStyle/>
          <a:p>
            <a:pPr indent="0" lvl="0" marL="0" rtl="0" algn="just">
              <a:spcBef>
                <a:spcPts val="1200"/>
              </a:spcBef>
              <a:spcAft>
                <a:spcPts val="0"/>
              </a:spcAft>
              <a:buNone/>
            </a:pPr>
            <a:r>
              <a:rPr lang="uk"/>
              <a:t>Про систематизоване бізнес-мислення з точки зору соціальної відповідальності можна говорити вже в епоху підприємництва ХІХ ст., важливим прикладом чого є публікація </a:t>
            </a:r>
            <a:r>
              <a:rPr b="1" lang="uk"/>
              <a:t>«Євангеліє багатства»</a:t>
            </a:r>
            <a:r>
              <a:rPr lang="uk"/>
              <a:t> американського мільярдера </a:t>
            </a:r>
            <a:r>
              <a:rPr b="1" lang="uk"/>
              <a:t>Ендрю Карнегі</a:t>
            </a:r>
            <a:r>
              <a:rPr lang="uk"/>
              <a:t>, в якій цей сталеливарний магнат звернув увагу на моральні зобов'язання тогочасних фабрикантів. Він розглядав мільйонерів як опікунів багатства, які повинні служити всьому суспільству, а не як егоїстів, які обслуговують самі себе.</a:t>
            </a:r>
            <a:endParaRPr/>
          </a:p>
          <a:p>
            <a:pPr indent="0" lvl="0" marL="0" rtl="0" algn="l">
              <a:spcBef>
                <a:spcPts val="1200"/>
              </a:spcBef>
              <a:spcAft>
                <a:spcPts val="1200"/>
              </a:spcAft>
              <a:buNone/>
            </a:pPr>
            <a:r>
              <a:t/>
            </a:r>
            <a:endParaRPr/>
          </a:p>
        </p:txBody>
      </p:sp>
      <p:pic>
        <p:nvPicPr>
          <p:cNvPr id="309" name="Google Shape;309;p17"/>
          <p:cNvPicPr preferRelativeResize="0"/>
          <p:nvPr/>
        </p:nvPicPr>
        <p:blipFill>
          <a:blip r:embed="rId3">
            <a:alphaModFix/>
          </a:blip>
          <a:stretch>
            <a:fillRect/>
          </a:stretch>
        </p:blipFill>
        <p:spPr>
          <a:xfrm>
            <a:off x="5507750" y="1954500"/>
            <a:ext cx="2782350" cy="19258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313" name="Shape 313"/>
        <p:cNvGrpSpPr/>
        <p:nvPr/>
      </p:nvGrpSpPr>
      <p:grpSpPr>
        <a:xfrm>
          <a:off x="0" y="0"/>
          <a:ext cx="0" cy="0"/>
          <a:chOff x="0" y="0"/>
          <a:chExt cx="0" cy="0"/>
        </a:xfrm>
      </p:grpSpPr>
      <p:sp>
        <p:nvSpPr>
          <p:cNvPr id="314" name="Google Shape;314;p18"/>
          <p:cNvSpPr txBox="1"/>
          <p:nvPr>
            <p:ph type="title"/>
          </p:nvPr>
        </p:nvSpPr>
        <p:spPr>
          <a:xfrm>
            <a:off x="1303800" y="598575"/>
            <a:ext cx="7030500" cy="999300"/>
          </a:xfrm>
          <a:prstGeom prst="rect">
            <a:avLst/>
          </a:prstGeom>
        </p:spPr>
        <p:txBody>
          <a:bodyPr anchorCtr="0" anchor="t" bIns="91425" lIns="91425" spcFirstLastPara="1" rIns="91425" wrap="square" tIns="91425">
            <a:normAutofit fontScale="90000"/>
          </a:bodyPr>
          <a:lstStyle/>
          <a:p>
            <a:pPr indent="0" lvl="0" marL="0" rtl="0" algn="just">
              <a:spcBef>
                <a:spcPts val="0"/>
              </a:spcBef>
              <a:spcAft>
                <a:spcPts val="0"/>
              </a:spcAft>
              <a:buNone/>
            </a:pPr>
            <a:r>
              <a:rPr lang="uk"/>
              <a:t>Чарльз </a:t>
            </a:r>
            <a:r>
              <a:rPr lang="uk"/>
              <a:t>Дікенс</a:t>
            </a:r>
            <a:r>
              <a:rPr lang="uk"/>
              <a:t> як моральний компас підприємця:</a:t>
            </a:r>
            <a:endParaRPr/>
          </a:p>
        </p:txBody>
      </p:sp>
      <p:sp>
        <p:nvSpPr>
          <p:cNvPr id="315" name="Google Shape;315;p18"/>
          <p:cNvSpPr txBox="1"/>
          <p:nvPr>
            <p:ph idx="1" type="body"/>
          </p:nvPr>
        </p:nvSpPr>
        <p:spPr>
          <a:xfrm>
            <a:off x="1303800" y="1990050"/>
            <a:ext cx="3801900" cy="2541600"/>
          </a:xfrm>
          <a:prstGeom prst="rect">
            <a:avLst/>
          </a:prstGeom>
        </p:spPr>
        <p:txBody>
          <a:bodyPr anchorCtr="0" anchor="t" bIns="91425" lIns="91425" spcFirstLastPara="1" rIns="91425" wrap="square" tIns="91425">
            <a:normAutofit/>
          </a:bodyPr>
          <a:lstStyle/>
          <a:p>
            <a:pPr indent="0" lvl="0" marL="0" rtl="0" algn="just">
              <a:spcBef>
                <a:spcPts val="1200"/>
              </a:spcBef>
              <a:spcAft>
                <a:spcPts val="0"/>
              </a:spcAft>
              <a:buNone/>
            </a:pPr>
            <a:r>
              <a:rPr lang="uk"/>
              <a:t>У 19 столітті, а саме в 1840 році, була опублікована «Різдвяна пісня», класичний памфлет проти капіталістів, в якому автор, Чарльз Дікенс, через особу Ебенізера Скруджа хотів показати, наскільки далеко відійшли бізнесмени того часу від загальновизнаних цінностей.</a:t>
            </a:r>
            <a:endParaRPr/>
          </a:p>
          <a:p>
            <a:pPr indent="0" lvl="0" marL="0" rtl="0" algn="l">
              <a:spcBef>
                <a:spcPts val="1200"/>
              </a:spcBef>
              <a:spcAft>
                <a:spcPts val="1200"/>
              </a:spcAft>
              <a:buNone/>
            </a:pPr>
            <a:r>
              <a:t/>
            </a:r>
            <a:endParaRPr/>
          </a:p>
        </p:txBody>
      </p:sp>
      <p:pic>
        <p:nvPicPr>
          <p:cNvPr id="316" name="Google Shape;316;p18"/>
          <p:cNvPicPr preferRelativeResize="0"/>
          <p:nvPr/>
        </p:nvPicPr>
        <p:blipFill>
          <a:blip r:embed="rId3">
            <a:alphaModFix/>
          </a:blip>
          <a:stretch>
            <a:fillRect/>
          </a:stretch>
        </p:blipFill>
        <p:spPr>
          <a:xfrm>
            <a:off x="5258100" y="1750275"/>
            <a:ext cx="3733501" cy="2089531"/>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4"/>
        </a:solidFill>
      </p:bgPr>
    </p:bg>
    <p:spTree>
      <p:nvGrpSpPr>
        <p:cNvPr id="320" name="Shape 320"/>
        <p:cNvGrpSpPr/>
        <p:nvPr/>
      </p:nvGrpSpPr>
      <p:grpSpPr>
        <a:xfrm>
          <a:off x="0" y="0"/>
          <a:ext cx="0" cy="0"/>
          <a:chOff x="0" y="0"/>
          <a:chExt cx="0" cy="0"/>
        </a:xfrm>
      </p:grpSpPr>
      <p:sp>
        <p:nvSpPr>
          <p:cNvPr id="321" name="Google Shape;321;p19"/>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uk"/>
              <a:t>Дорога, яку ще треба пройти Україні:</a:t>
            </a:r>
            <a:endParaRPr/>
          </a:p>
        </p:txBody>
      </p:sp>
      <p:sp>
        <p:nvSpPr>
          <p:cNvPr id="322" name="Google Shape;322;p19"/>
          <p:cNvSpPr txBox="1"/>
          <p:nvPr>
            <p:ph idx="1" type="body"/>
          </p:nvPr>
        </p:nvSpPr>
        <p:spPr>
          <a:xfrm>
            <a:off x="1303800" y="1990050"/>
            <a:ext cx="4013700" cy="2541600"/>
          </a:xfrm>
          <a:prstGeom prst="rect">
            <a:avLst/>
          </a:prstGeom>
        </p:spPr>
        <p:txBody>
          <a:bodyPr anchorCtr="0" anchor="t" bIns="91425" lIns="91425" spcFirstLastPara="1" rIns="91425" wrap="square" tIns="91425">
            <a:normAutofit/>
          </a:bodyPr>
          <a:lstStyle/>
          <a:p>
            <a:pPr indent="0" lvl="0" marL="0" rtl="0" algn="just">
              <a:spcBef>
                <a:spcPts val="1200"/>
              </a:spcBef>
              <a:spcAft>
                <a:spcPts val="0"/>
              </a:spcAft>
              <a:buNone/>
            </a:pPr>
            <a:r>
              <a:rPr lang="uk"/>
              <a:t>Перехід від персонального до інструментального варіанту КСВ на початку</a:t>
            </a:r>
            <a:r>
              <a:rPr i="1" lang="uk"/>
              <a:t> 20 століття;</a:t>
            </a:r>
            <a:endParaRPr i="1"/>
          </a:p>
          <a:p>
            <a:pPr indent="0" lvl="0" marL="0" rtl="0" algn="just">
              <a:spcBef>
                <a:spcPts val="1200"/>
              </a:spcBef>
              <a:spcAft>
                <a:spcPts val="0"/>
              </a:spcAft>
              <a:buNone/>
            </a:pPr>
            <a:r>
              <a:rPr lang="uk"/>
              <a:t>Соціально відповідальні компанії не ігнорують підвищення соціальної, культурної та екологічної свідомості суспільства, бажаючи виділитися з-поміж менш </a:t>
            </a:r>
            <a:r>
              <a:rPr i="1" lang="uk"/>
              <a:t>«соціально відповідальних» конкурентів.</a:t>
            </a:r>
            <a:endParaRPr i="1"/>
          </a:p>
          <a:p>
            <a:pPr indent="0" lvl="0" marL="0" rtl="0" algn="l">
              <a:spcBef>
                <a:spcPts val="1200"/>
              </a:spcBef>
              <a:spcAft>
                <a:spcPts val="1200"/>
              </a:spcAft>
              <a:buNone/>
            </a:pPr>
            <a:r>
              <a:t/>
            </a:r>
            <a:endParaRPr/>
          </a:p>
        </p:txBody>
      </p:sp>
      <p:pic>
        <p:nvPicPr>
          <p:cNvPr id="323" name="Google Shape;323;p19"/>
          <p:cNvPicPr preferRelativeResize="0"/>
          <p:nvPr/>
        </p:nvPicPr>
        <p:blipFill>
          <a:blip r:embed="rId3">
            <a:alphaModFix/>
          </a:blip>
          <a:stretch>
            <a:fillRect/>
          </a:stretch>
        </p:blipFill>
        <p:spPr>
          <a:xfrm>
            <a:off x="5507725" y="2037700"/>
            <a:ext cx="3419475" cy="13335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6"/>
        </a:solidFill>
      </p:bgPr>
    </p:bg>
    <p:spTree>
      <p:nvGrpSpPr>
        <p:cNvPr id="327" name="Shape 327"/>
        <p:cNvGrpSpPr/>
        <p:nvPr/>
      </p:nvGrpSpPr>
      <p:grpSpPr>
        <a:xfrm>
          <a:off x="0" y="0"/>
          <a:ext cx="0" cy="0"/>
          <a:chOff x="0" y="0"/>
          <a:chExt cx="0" cy="0"/>
        </a:xfrm>
      </p:grpSpPr>
      <p:sp>
        <p:nvSpPr>
          <p:cNvPr id="328" name="Google Shape;328;p20"/>
          <p:cNvSpPr txBox="1"/>
          <p:nvPr>
            <p:ph type="title"/>
          </p:nvPr>
        </p:nvSpPr>
        <p:spPr>
          <a:xfrm>
            <a:off x="1303800" y="598575"/>
            <a:ext cx="7030500" cy="9993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uk"/>
              <a:t>Релігійна основа соціальної відповідальності:</a:t>
            </a:r>
            <a:endParaRPr/>
          </a:p>
        </p:txBody>
      </p:sp>
      <p:sp>
        <p:nvSpPr>
          <p:cNvPr id="329" name="Google Shape;329;p20"/>
          <p:cNvSpPr txBox="1"/>
          <p:nvPr>
            <p:ph idx="1" type="body"/>
          </p:nvPr>
        </p:nvSpPr>
        <p:spPr>
          <a:xfrm>
            <a:off x="774325" y="1876575"/>
            <a:ext cx="4792800" cy="2541600"/>
          </a:xfrm>
          <a:prstGeom prst="rect">
            <a:avLst/>
          </a:prstGeom>
        </p:spPr>
        <p:txBody>
          <a:bodyPr anchorCtr="0" anchor="t" bIns="91425" lIns="91425" spcFirstLastPara="1" rIns="91425" wrap="square" tIns="91425">
            <a:normAutofit/>
          </a:bodyPr>
          <a:lstStyle/>
          <a:p>
            <a:pPr indent="0" lvl="0" marL="0" rtl="0" algn="just">
              <a:spcBef>
                <a:spcPts val="1200"/>
              </a:spcBef>
              <a:spcAft>
                <a:spcPts val="0"/>
              </a:spcAft>
              <a:buNone/>
            </a:pPr>
            <a:r>
              <a:rPr lang="uk"/>
              <a:t>Заохоченням до відходу від утилітарної концепції КСВ є слова </a:t>
            </a:r>
            <a:r>
              <a:rPr b="1" lang="uk"/>
              <a:t>Папи Франциска</a:t>
            </a:r>
            <a:r>
              <a:rPr lang="uk"/>
              <a:t> з енцикліки </a:t>
            </a:r>
            <a:r>
              <a:rPr b="1" lang="uk"/>
              <a:t>Fratelli tutt</a:t>
            </a:r>
            <a:r>
              <a:rPr lang="uk"/>
              <a:t>i: «Існує безкорисливість. Це вміння робити певні речі просто тому, що вони хороші самі по собі, не очікуючи отримати від них якогось конкретного результату, не розраховуючи отримати щось негайно у відповідь».</a:t>
            </a:r>
            <a:endParaRPr/>
          </a:p>
          <a:p>
            <a:pPr indent="0" lvl="0" marL="0" rtl="0" algn="l">
              <a:spcBef>
                <a:spcPts val="1200"/>
              </a:spcBef>
              <a:spcAft>
                <a:spcPts val="1200"/>
              </a:spcAft>
              <a:buNone/>
            </a:pPr>
            <a:r>
              <a:t/>
            </a:r>
            <a:endParaRPr/>
          </a:p>
        </p:txBody>
      </p:sp>
      <p:pic>
        <p:nvPicPr>
          <p:cNvPr id="330" name="Google Shape;330;p20"/>
          <p:cNvPicPr preferRelativeResize="0"/>
          <p:nvPr/>
        </p:nvPicPr>
        <p:blipFill>
          <a:blip r:embed="rId3">
            <a:alphaModFix/>
          </a:blip>
          <a:stretch>
            <a:fillRect/>
          </a:stretch>
        </p:blipFill>
        <p:spPr>
          <a:xfrm>
            <a:off x="6249000" y="1750275"/>
            <a:ext cx="2742600" cy="1825543"/>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4" name="Shape 334"/>
        <p:cNvGrpSpPr/>
        <p:nvPr/>
      </p:nvGrpSpPr>
      <p:grpSpPr>
        <a:xfrm>
          <a:off x="0" y="0"/>
          <a:ext cx="0" cy="0"/>
          <a:chOff x="0" y="0"/>
          <a:chExt cx="0" cy="0"/>
        </a:xfrm>
      </p:grpSpPr>
      <p:sp>
        <p:nvSpPr>
          <p:cNvPr id="335" name="Google Shape;335;p21"/>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uk"/>
              <a:t>Церкви бувають різні:</a:t>
            </a:r>
            <a:endParaRPr/>
          </a:p>
        </p:txBody>
      </p:sp>
      <p:sp>
        <p:nvSpPr>
          <p:cNvPr id="336" name="Google Shape;336;p21"/>
          <p:cNvSpPr txBox="1"/>
          <p:nvPr>
            <p:ph idx="1" type="body"/>
          </p:nvPr>
        </p:nvSpPr>
        <p:spPr>
          <a:xfrm>
            <a:off x="1303800" y="1990050"/>
            <a:ext cx="4112100" cy="2541600"/>
          </a:xfrm>
          <a:prstGeom prst="rect">
            <a:avLst/>
          </a:prstGeom>
        </p:spPr>
        <p:txBody>
          <a:bodyPr anchorCtr="0" anchor="t" bIns="91425" lIns="91425" spcFirstLastPara="1" rIns="91425" wrap="square" tIns="91425">
            <a:normAutofit lnSpcReduction="10000"/>
          </a:bodyPr>
          <a:lstStyle/>
          <a:p>
            <a:pPr indent="0" lvl="0" marL="0" rtl="0" algn="just">
              <a:spcBef>
                <a:spcPts val="1200"/>
              </a:spcBef>
              <a:spcAft>
                <a:spcPts val="0"/>
              </a:spcAft>
              <a:buNone/>
            </a:pPr>
            <a:r>
              <a:rPr lang="uk"/>
              <a:t>25 лютого 2022 року Постійна рада Конференції єпископату Польщі виступила із заявою, в якій «Єпископи рішуче засуджують варварське рішення президента Росії розпочати військові дії проти України. Разом зі Святішим Отцем Франциском та міжнародною спільнотою вони закликають до покаяння та припинення військових дій, які забирають багато жертв, у тому числі цивільних.</a:t>
            </a:r>
            <a:endParaRPr/>
          </a:p>
          <a:p>
            <a:pPr indent="0" lvl="0" marL="0" rtl="0" algn="l">
              <a:spcBef>
                <a:spcPts val="1200"/>
              </a:spcBef>
              <a:spcAft>
                <a:spcPts val="1200"/>
              </a:spcAft>
              <a:buNone/>
            </a:pPr>
            <a:r>
              <a:t/>
            </a:r>
            <a:endParaRPr/>
          </a:p>
        </p:txBody>
      </p:sp>
      <p:pic>
        <p:nvPicPr>
          <p:cNvPr id="337" name="Google Shape;337;p21"/>
          <p:cNvPicPr preferRelativeResize="0"/>
          <p:nvPr/>
        </p:nvPicPr>
        <p:blipFill>
          <a:blip r:embed="rId3">
            <a:alphaModFix/>
          </a:blip>
          <a:stretch>
            <a:fillRect/>
          </a:stretch>
        </p:blipFill>
        <p:spPr>
          <a:xfrm>
            <a:off x="5575850" y="1990050"/>
            <a:ext cx="3423300" cy="1926177"/>
          </a:xfrm>
          <a:prstGeom prst="rect">
            <a:avLst/>
          </a:prstGeom>
          <a:noFill/>
          <a:ln>
            <a:noFill/>
          </a:ln>
        </p:spPr>
      </p:pic>
      <p:sp>
        <p:nvSpPr>
          <p:cNvPr id="338" name="Google Shape;338;p21"/>
          <p:cNvSpPr txBox="1"/>
          <p:nvPr/>
        </p:nvSpPr>
        <p:spPr>
          <a:xfrm>
            <a:off x="5589775" y="4198000"/>
            <a:ext cx="3290400" cy="416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uk">
                <a:latin typeface="Nunito"/>
                <a:ea typeface="Nunito"/>
                <a:cs typeface="Nunito"/>
                <a:sym typeface="Nunito"/>
              </a:rPr>
              <a:t>Кардинал Матео Дзуппі</a:t>
            </a:r>
            <a:endParaRPr>
              <a:latin typeface="Nunito"/>
              <a:ea typeface="Nunito"/>
              <a:cs typeface="Nunito"/>
              <a:sym typeface="Nunito"/>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omentum">
  <a:themeElements>
    <a:clrScheme name="Momentum">
      <a:dk1>
        <a:srgbClr val="C0791B"/>
      </a:dk1>
      <a:lt1>
        <a:srgbClr val="FFFFFF"/>
      </a:lt1>
      <a:dk2>
        <a:srgbClr val="424242"/>
      </a:dk2>
      <a:lt2>
        <a:srgbClr val="8DD8D3"/>
      </a:lt2>
      <a:accent1>
        <a:srgbClr val="0B6374"/>
      </a:accent1>
      <a:accent2>
        <a:srgbClr val="FD5B58"/>
      </a:accent2>
      <a:accent3>
        <a:srgbClr val="599191"/>
      </a:accent3>
      <a:accent4>
        <a:srgbClr val="D7E6A3"/>
      </a:accent4>
      <a:accent5>
        <a:srgbClr val="27278B"/>
      </a:accent5>
      <a:accent6>
        <a:srgbClr val="D558AB"/>
      </a:accent6>
      <a:hlink>
        <a:srgbClr val="27278B"/>
      </a:hlink>
      <a:folHlink>
        <a:srgbClr val="2727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