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2" r:id="rId5"/>
    <p:sldId id="258" r:id="rId6"/>
    <p:sldId id="263" r:id="rId7"/>
    <p:sldId id="264" r:id="rId8"/>
    <p:sldId id="265" r:id="rId9"/>
    <p:sldId id="261" r:id="rId10"/>
    <p:sldId id="266" r:id="rId11"/>
    <p:sldId id="268" r:id="rId12"/>
    <p:sldId id="269" r:id="rId13"/>
    <p:sldId id="267" r:id="rId14"/>
    <p:sldId id="271" r:id="rId15"/>
    <p:sldId id="260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0" y="1794935"/>
            <a:ext cx="6085159" cy="1828090"/>
          </a:xfrm>
        </p:spPr>
        <p:txBody>
          <a:bodyPr>
            <a:noAutofit/>
          </a:bodyPr>
          <a:lstStyle/>
          <a:p>
            <a:r>
              <a:rPr lang="uk-UA" sz="3200" smtClean="0"/>
              <a:t>Аналіз </a:t>
            </a:r>
            <a:r>
              <a:rPr lang="uk-UA" sz="3200" dirty="0"/>
              <a:t>і оцінювання міжнародної конкурентоспроможності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uk-UA" sz="3200" dirty="0" smtClean="0"/>
              <a:t>підприємства»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51304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980728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можливості появи нових конкурентів.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 рядом факторів, які необхідно виділити і оцінити: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0310" y="2249577"/>
            <a:ext cx="67960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Переважний тип виробництва в галузі і пов'язаний з ним рівень галузевої собівартості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Низький рівень галузевої собівартості при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крупномасштабному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виробництві може стати суттєвим захистом від появи нових конкурентів.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689737"/>
            <a:ext cx="69179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uk-UA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 диференційованості продукції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Наявність великої кіль­кості і різноманітності моделей, модифікацій однієї й тієї самої про­дукції означає глибоку сегментованість ринку і високу ступінь його зайнятості.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042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65737"/>
            <a:ext cx="68466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Доступність каналів розподілу продукції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Освоєність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 означає, що мережа оптової і роздрібної торгівлі, а також інші форми каналів розподілу продукції вже зайняті конкурентами. На практиці це примушує кооперуватися з існуючими підприємствами по збуту продукції або створювати власні канали розподілу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207136"/>
            <a:ext cx="72786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uk-UA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Потреба в додаткових капітальних вкладеннях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 ново­го виробництва у значних фінансових ресурсах на початкових етапах його діяльності веде до фінансового виснаження і обмежує можли­вості входження в галузь.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0728" y="4557332"/>
            <a:ext cx="75164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uk-UA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Консерватизм існуючої системи поставок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Нове підприємство повинне сплатити певну ціну за переорієнтацію існуючої системи по­ставок на себе. На практиці це означає створення сприятливих умов поставок, що збільшує собівартість і ціну кінцевої продукції.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640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908720"/>
            <a:ext cx="6552728" cy="37856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Рентабельність ринку та інтенсивність </a:t>
            </a:r>
            <a:r>
              <a:rPr lang="uk-UA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Іншим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важ­ливим економічним фактором, який визначає інтенсивність конку­ренції, є коефіцієнт рентабельності ринку (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Коефіцієнт рентабельності ринку (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Рp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визначається відношенням сукупного прибутку, одержаного підприємством на даному ринку (П), до загального обсягу продаж (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Оp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Pp=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П/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показник інтенсивності конкуренція з врахування рентабельності ринку (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розраховується як: Up=1-П/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Oр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Ринок з високою рентабельністю характеризується перевищенням попиту над пропозицією.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950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96752"/>
            <a:ext cx="66967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визначення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 товару керуються та­кими принципами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протилежність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цілей і засобів суб'єктів ринку;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урахування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 різних сегментів ринку;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квазістабільність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ринкової кон'юнктури в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 проведення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переважно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раціональна поведінка суб'єктів ринку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512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80728"/>
            <a:ext cx="7632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 Портер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виділив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детермінанти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("ромб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науково-технічним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стан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земля,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становищу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стану ринку. Правильно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прогресивної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бізнес-структури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місткість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Споріднені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підтримуючі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комплектуючими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взаємопов'язаних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кластер.</a:t>
            </a:r>
          </a:p>
        </p:txBody>
      </p:sp>
    </p:spTree>
    <p:extLst>
      <p:ext uri="{BB962C8B-B14F-4D97-AF65-F5344CB8AC3E}">
        <p14:creationId xmlns:p14="http://schemas.microsoft.com/office/powerpoint/2010/main" val="596769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08720"/>
            <a:ext cx="36724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Чотирнадцяти принципах» управління якістю: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постійне вдосконалення товарів та послуг </a:t>
            </a:r>
          </a:p>
          <a:p>
            <a:pPr lvl="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відмова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низької якості в усьому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усунення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 контролю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зменшення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 постачальників і встановлення довгострокових партнерських відносин на основі вірності і довіри;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постійне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 системи виробництва і обслуговування;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організація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безперервного навчання (система глибокого знання);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3463" y="764704"/>
            <a:ext cx="3600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запровадження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 методів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керівництва;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довіри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усунення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бар'єрів між підрозділами підприємства, поділу роботи на «свою» і «чужу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відмова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лозунгів, транспарантів та настанов для робітників;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розроблення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ефективних мотивацій до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праці;</a:t>
            </a:r>
          </a:p>
          <a:p>
            <a:pPr lvl="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гордості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запровадження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підприємстві енергійної програми з навчання і самовдосконалення;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прийняття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будь-якої роботи та ідеї, корисних для конструктивних перетворень.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13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628800"/>
            <a:ext cx="3139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Дякую за увагу!</a:t>
            </a:r>
            <a:endParaRPr lang="ru-RU" sz="3200" dirty="0"/>
          </a:p>
        </p:txBody>
      </p:sp>
      <p:pic>
        <p:nvPicPr>
          <p:cNvPr id="4098" name="Picture 2" descr="C:\Users\Inna\Desktop\Business-Standing-Out-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71571"/>
            <a:ext cx="4783410" cy="314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928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164878" y="810290"/>
            <a:ext cx="974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1478607"/>
            <a:ext cx="65527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Міжнародне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конкурентне середовище підприємства (організації).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Оцінка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 та інтенсивності конкуренції на світових ринках.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Конкурентоспроможність товару (послуги) і фірми. Визначення споживчої цінності товару (послуги)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Показники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чинники міжнародної конкурентоспроможності підприємства (організації).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Основні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напрямки і програми підвищення міжнародної конкурентоспроможності підприємства (організації).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20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3264" y="943490"/>
            <a:ext cx="36446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Конкурентне середовище підприємства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це суб'єкти конкурентної боротьби (конкуренти) і їх дії із забезпечення власних інтересів, в результаті чого формуються певні умови діяльності підприємства.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923115"/>
            <a:ext cx="36724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кон­курентного оточення визначають ступінь розвитку ринку і складність роботи на ньому.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призму взаємовідносин між підприємствами найчастіше проявляються зміни, які відбуваються на ринку, тому що саме суперництво є основною рушійною силою ринкових процесів.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Inna\Desktop\thumbnail-410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582" y="3654425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00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908720"/>
            <a:ext cx="7128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конкурентного середовища підприємства визна­чаються типом конкуренції на певному ринку. Для визначення його особливостей доцільно зіставити характеристики раніше розглянутих чотирьох моделей конкуренції з основними параметрами ринку.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Inna\Desktop\less_competitio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24" y="2804018"/>
            <a:ext cx="5765564" cy="343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844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836712"/>
            <a:ext cx="6336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 досконалої (чистої) конкуренції.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цього типу конкуренції ринок характеризується чотирма основними рисами.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1959" y="1869545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По-перше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продукція фірм ідентична, а тому покупцям байдуже, про­дукцію якої фірми їм купувати. Покупець не бажає платити конкрет­ній фірмі ціну більшу, ніж він платить її конкурентам.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885208"/>
            <a:ext cx="7209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По-друге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умовах досконалої конкуренції ні покупці, ні продавці не можуть впливати на поточну ринкову ціну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3617729"/>
            <a:ext cx="64633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По-третє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ринку досконалої конкуренції всі види ресурсів по­вністю мобільні. Немає суттєвих обмежень щодо свободи фірм вхо­дити в ринок або виходити з нього.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4869160"/>
            <a:ext cx="6369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По-четверте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досконала конкуренція характеризується станом досконалого знання.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7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2681" y="908719"/>
            <a:ext cx="6624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 монополістичної конкуренції.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Такий тип конкурен­ції передбачає необхідність вирішення таких завдань у маркетинговій політиці підприємства: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7584" y="1970662"/>
            <a:ext cx="73037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Створення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умов для реалізації ефекту економії від збільшення масштабів виробництва.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241" y="2700543"/>
            <a:ext cx="32379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Уникнення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зайвих витрат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3356" y="3137974"/>
            <a:ext cx="70470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Інтеграція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ланками, яких не вистачає у технологічному лан­цюгу проектування — виробництво — реалізація продукції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3355" y="3856049"/>
            <a:ext cx="67640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Спеціалізація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конкретному типі товару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83611" y="4293096"/>
            <a:ext cx="7237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Спеціалізація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індивідуальних замовленнях покупців.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6807" y="4685074"/>
            <a:ext cx="43588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Активні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дії на регіональному ринку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499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6338" y="692696"/>
            <a:ext cx="7128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 </a:t>
            </a:r>
            <a:r>
              <a:rPr lang="uk-UA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олігополістичної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конкуренції.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олігополістичного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 визначають ряд напрямів конкурентної боротьби, серед яких на практиці найчастіше реалізуються такі: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91601" y="2189598"/>
            <a:ext cx="3680431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Агресивна реакція на зміни цін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4568" y="2893709"/>
            <a:ext cx="3607078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таємних альянсів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3686546"/>
            <a:ext cx="220586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Лідерство у цінах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50794" y="4573994"/>
            <a:ext cx="3742691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 нецінова конкуренція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Inna\Desktop\1536d9179c1d454b059e3669c7008ba4_competition-clipart-images-clipartfest-competition-clipart-png_500-50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38" y="4096888"/>
            <a:ext cx="1787670" cy="178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162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764704"/>
            <a:ext cx="6912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 чистої монополії.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Існуюче теоретичне положення про те, що чиста монополія ні в яких формах не стискається з конку­ренцією і повністю контролює ціну виробленої продукції, в реальній дійсності не зовсім точне. На практиці монополіст змушений конку­рувати за збереження свого привілейованого становища на ринку. При цьому проводяться такі заходи: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3005" y="3105834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вхідних бар'єрів у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3005" y="3752166"/>
            <a:ext cx="6336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 з нововведеннями у суміжних галузях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23672" y="4398051"/>
            <a:ext cx="37862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Протидія товарам-замінникам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9292" y="4953362"/>
            <a:ext cx="67370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монополіста, який діє на міжнародному ринку, конкурен­ція з імпортною продукцією неминуча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492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36712"/>
            <a:ext cx="3672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державної політики у галузі регулювання кон­куренції.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оцінювання державної політики, яка регулює кон­куренцію, виділяються такі її основні елементи: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492896"/>
            <a:ext cx="367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Антимонопольна політика,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яка визначає засоби і методи контр­олю і обмеження існуючих природних і державних монополій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005064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Фінансова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 стимулювання конкуренції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699884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Регулювання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експорту та імпорту продукції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67000" y="1015861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Участь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 у виробництві й реалізації продукції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03085" y="1786007"/>
            <a:ext cx="3433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Державна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03085" y="2268984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Регулювання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видобутку корисних копалин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3068960"/>
            <a:ext cx="3698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Патентно-ліцензійна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3645024"/>
            <a:ext cx="3697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Соціальний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споживачів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9603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37</TotalTime>
  <Words>1133</Words>
  <Application>Microsoft Office PowerPoint</Application>
  <PresentationFormat>Экран (4:3)</PresentationFormat>
  <Paragraphs>77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Кнопка</vt:lpstr>
      <vt:lpstr>Аналіз і оцінювання міжнародної конкурентоспроможності підприємства»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Аналіз і оцінювання міжнародної конкурентоспроможності підприємства»</dc:title>
  <dc:creator>Inna</dc:creator>
  <cp:lastModifiedBy>Наташа</cp:lastModifiedBy>
  <cp:revision>6</cp:revision>
  <dcterms:created xsi:type="dcterms:W3CDTF">2017-05-04T13:17:04Z</dcterms:created>
  <dcterms:modified xsi:type="dcterms:W3CDTF">2020-01-20T11:50:07Z</dcterms:modified>
</cp:coreProperties>
</file>