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50" r:id="rId3"/>
    <p:sldId id="451" r:id="rId4"/>
    <p:sldId id="452" r:id="rId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79"/>
    <p:restoredTop sz="96296"/>
  </p:normalViewPr>
  <p:slideViewPr>
    <p:cSldViewPr snapToGrid="0">
      <p:cViewPr varScale="1">
        <p:scale>
          <a:sx n="71" d="100"/>
          <a:sy n="71" d="100"/>
        </p:scale>
        <p:origin x="104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076E0-7B58-07E0-DFAA-8153E81FF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4321BC-3E0A-E8D7-1E3E-E186EA6C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C9B2D3-09EF-10B9-FD43-4825661E0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8752F7-8F9F-FA59-0A7E-61349B50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9927A4-65B6-2BA6-27F7-0070C342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196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A6C9E-F918-BF48-7307-A1893FACA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7A3282-3E98-2786-8744-A99B16930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1840F2-E07D-35CE-5106-1021FD2A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C49440-F962-7CC8-E357-1CFD0A70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56D82B-72B1-D804-74DA-BED72B4D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835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AC75F7-44A8-1A81-2A7B-D0EE40B42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FF652A-65B4-A597-8FE2-1EA25C84A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2D268-45EF-54C5-4876-C466772B9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DDE00A-8063-6C5B-9BFC-19B26091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CAE0CB-5077-ADCC-DDF8-9407345B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017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04376-A063-E50B-1C5F-70636026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E1012-58E2-6C89-0878-EA2184A0A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22CC1-F827-BE43-BC9F-3C6045A4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BE82E0-CFF4-0DA0-F803-2B624429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8490DE-3E14-6284-9E3D-890AFD5C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4427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AD8B6-C5B9-51D3-CCE8-0BB057EC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E992C3-82D4-5136-62A1-043C611B2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95DCD2-CBE9-1794-6056-BB26EE2C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F6C4DB-4C78-089A-485F-906D7E8D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FFCB2C-627E-7037-13F7-7CD22442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0986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BDD19-F70C-440A-F865-A2D3AB59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01E31A-D21B-51AE-A8B3-8511DEFD9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03EBA6-6D27-DC7C-EBF2-B9FE62E9E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D37516-E7FF-DE42-D84F-88981784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4D120C-E6AD-65AD-2939-ED527201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D9FB41-3A0F-80C1-2678-9AC3D6AF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8996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5AF86-797D-CA65-AAE7-E4BCE3B6A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DEE157-1C66-D9F1-BADA-B5AA2DD7C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BCC6EA-1505-6641-A026-404B5C207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6388B56-AC7C-7BA1-A63C-BB9BE8C18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AF32D76-165D-5FDF-6B9F-F7DB7446C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68AA59-BB44-157C-0DDD-FB6E9D4A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0AFC580-52B6-3C0A-BECB-1B595343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9BEF96-FFC4-C5EC-2B42-DDD7A172F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6669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109A0-5F06-D7FD-FB87-3BC8AFA3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F6245DE-6E31-D5DC-A433-D1901B4E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ACE930-BCB3-58C5-F1D9-E1926D05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15C3F07-889A-3D0A-1223-022EC36E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4924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EC4D33-2661-599F-B25D-4B101985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DD330C-65E4-FA3F-E3CA-103F27EB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25EDD3-79BB-0F10-6147-CFD39DE04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470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ACC30-AD2A-48D4-6F1C-B3A51A87C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661EC-F281-925C-C208-05B8CFEF3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995003-36B2-FD10-8D4B-8E7D1F446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A105D1-C8B9-C698-3F26-D319645A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08004F-CB8A-AB2E-780E-718A44F2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55E16E-E91A-CC0B-BE31-5719672E6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476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2AB148-8128-F9DA-F434-F2345F71D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6B7AA82-A0C4-0AF2-7378-695630A6D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EE3CBF-E7E5-27C2-87BD-40856ED85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B3D002-7A72-3B04-20D9-797E0511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60234A-DC2D-7B80-FE98-1376826FD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3B6CF8-10D0-D66E-322B-238CD11C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892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0654E-6384-E78B-2D3E-5DF44779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342090-C7AD-E214-4090-4D8260E94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30F5AD-D554-977D-8CE3-DF9170E05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92C2-0E08-7649-A1B6-D6B6DC4BD189}" type="datetimeFigureOut">
              <a:rPr lang="ru-UA" smtClean="0"/>
              <a:t>13.04.2024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7316B9-FCAB-8DAD-0946-6B8EDAE04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E38FDF-5047-3C3F-F7A5-F5DCBB698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78BD5-57EC-634C-A79C-72332F3047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142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42DBB0-09DF-F19C-1F31-D344F5FDC3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9" t="19722" r="762" b="66966"/>
          <a:stretch/>
        </p:blipFill>
        <p:spPr>
          <a:xfrm>
            <a:off x="-1543211" y="-849086"/>
            <a:ext cx="20195163" cy="770708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5BE7BBD-2A09-409E-371A-489636EB2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8847" y="-311991"/>
            <a:ext cx="10201835" cy="3449637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Book Antiqua" panose="02040602050305030304" pitchFamily="18" charset="0"/>
                <a:cs typeface="AkayaTelivigala" pitchFamily="2" charset="0"/>
              </a:rPr>
              <a:t>О</a:t>
            </a:r>
            <a:r>
              <a:rPr lang="ru-UA" dirty="0">
                <a:solidFill>
                  <a:schemeClr val="bg1"/>
                </a:solidFill>
                <a:latin typeface="Book Antiqua" panose="02040602050305030304" pitchFamily="18" charset="0"/>
                <a:cs typeface="AkayaTelivigala" pitchFamily="2" charset="0"/>
              </a:rPr>
              <a:t>новлення інстаграм 2024</a:t>
            </a:r>
          </a:p>
        </p:txBody>
      </p:sp>
    </p:spTree>
    <p:extLst>
      <p:ext uri="{BB962C8B-B14F-4D97-AF65-F5344CB8AC3E}">
        <p14:creationId xmlns:p14="http://schemas.microsoft.com/office/powerpoint/2010/main" val="356238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490324A-3EBA-5F43-2FEC-58A26FCEE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88" b="53164"/>
          <a:stretch/>
        </p:blipFill>
        <p:spPr>
          <a:xfrm>
            <a:off x="259357" y="353663"/>
            <a:ext cx="3161109" cy="193040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3A2415-DFE1-24AF-7607-4AC951E42A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73" b="24601"/>
          <a:stretch/>
        </p:blipFill>
        <p:spPr>
          <a:xfrm>
            <a:off x="3507072" y="353663"/>
            <a:ext cx="3859546" cy="468282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860781E-58B5-4FCD-1B20-E4C2315596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73" b="24601"/>
          <a:stretch/>
        </p:blipFill>
        <p:spPr>
          <a:xfrm>
            <a:off x="7699971" y="353663"/>
            <a:ext cx="3859546" cy="468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13F25D-8C60-4B5E-7480-F4AAE9F3D3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19" b="24074"/>
          <a:stretch/>
        </p:blipFill>
        <p:spPr>
          <a:xfrm>
            <a:off x="4324945" y="863599"/>
            <a:ext cx="3542110" cy="441151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43D21D-4202-17E3-BD9C-827EEF75FC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9" b="23703"/>
          <a:stretch/>
        </p:blipFill>
        <p:spPr>
          <a:xfrm>
            <a:off x="476845" y="863599"/>
            <a:ext cx="3542110" cy="441151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23151F5-918D-1B6B-7E8B-08000502DB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0" b="23333"/>
          <a:stretch/>
        </p:blipFill>
        <p:spPr>
          <a:xfrm>
            <a:off x="8173045" y="863599"/>
            <a:ext cx="3542110" cy="441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71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C5DAA7-C772-F778-DA6F-F24769E30F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0" b="23333"/>
          <a:stretch/>
        </p:blipFill>
        <p:spPr>
          <a:xfrm>
            <a:off x="8265111" y="889000"/>
            <a:ext cx="3843539" cy="47869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376C96-0140-90BE-503E-25EC642BCE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8" b="24815"/>
          <a:stretch/>
        </p:blipFill>
        <p:spPr>
          <a:xfrm>
            <a:off x="299043" y="889000"/>
            <a:ext cx="3843539" cy="478693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77E0EDD-A7B4-2C32-79A7-A686795714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19" b="24074"/>
          <a:stretch/>
        </p:blipFill>
        <p:spPr>
          <a:xfrm>
            <a:off x="4282077" y="889000"/>
            <a:ext cx="3843539" cy="478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52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Macintosh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Тема Office</vt:lpstr>
      <vt:lpstr>Оновлення інстаграм 2024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Оновлення інстаграм 2024</dc:title>
  <dc:creator>Виктория Малтиз</dc:creator>
  <cp:lastModifiedBy>Виктория Малтиз</cp:lastModifiedBy>
  <cp:revision>1</cp:revision>
  <dcterms:created xsi:type="dcterms:W3CDTF">2024-04-13T09:56:38Z</dcterms:created>
  <dcterms:modified xsi:type="dcterms:W3CDTF">2024-04-13T09:58:52Z</dcterms:modified>
</cp:coreProperties>
</file>