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79" r:id="rId30"/>
    <p:sldId id="28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8" r:id="rId50"/>
    <p:sldId id="305" r:id="rId51"/>
    <p:sldId id="309" r:id="rId52"/>
    <p:sldId id="306" r:id="rId53"/>
    <p:sldId id="310" r:id="rId54"/>
    <p:sldId id="307" r:id="rId55"/>
    <p:sldId id="311" r:id="rId56"/>
    <p:sldId id="314" r:id="rId57"/>
    <p:sldId id="312" r:id="rId58"/>
    <p:sldId id="313" r:id="rId59"/>
    <p:sldId id="315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FBDB6-9CBA-4402-9EF0-4CF2464658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3E43C-FA5E-4E16-9945-0B5FB1074390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Древнегреческий театр масок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DEC80B0-E290-404A-9202-BB487B82F9A2}" type="parTrans" cxnId="{12FDE389-734D-4737-9412-C97A1CACCA04}">
      <dgm:prSet/>
      <dgm:spPr/>
      <dgm:t>
        <a:bodyPr/>
        <a:lstStyle/>
        <a:p>
          <a:endParaRPr lang="ru-RU"/>
        </a:p>
      </dgm:t>
    </dgm:pt>
    <dgm:pt modelId="{BD26B488-8418-4688-A262-38F816D65EDA}" type="sibTrans" cxnId="{12FDE389-734D-4737-9412-C97A1CACCA04}">
      <dgm:prSet/>
      <dgm:spPr/>
      <dgm:t>
        <a:bodyPr/>
        <a:lstStyle/>
        <a:p>
          <a:endParaRPr lang="ru-RU"/>
        </a:p>
      </dgm:t>
    </dgm:pt>
    <dgm:pt modelId="{ECCD3C94-238E-432E-A9C4-FED7868B869A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Древние трактаты по ораторскому мастерству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4164185-6778-4541-AE29-4BE59C4192B9}" type="parTrans" cxnId="{1EE390AD-5327-4E62-A360-65FD82B53B68}">
      <dgm:prSet/>
      <dgm:spPr/>
      <dgm:t>
        <a:bodyPr/>
        <a:lstStyle/>
        <a:p>
          <a:endParaRPr lang="ru-RU"/>
        </a:p>
      </dgm:t>
    </dgm:pt>
    <dgm:pt modelId="{E1DF4DE5-30B8-45B4-98C0-84140619E504}" type="sibTrans" cxnId="{1EE390AD-5327-4E62-A360-65FD82B53B68}">
      <dgm:prSet/>
      <dgm:spPr/>
      <dgm:t>
        <a:bodyPr/>
        <a:lstStyle/>
        <a:p>
          <a:endParaRPr lang="ru-RU"/>
        </a:p>
      </dgm:t>
    </dgm:pt>
    <dgm:pt modelId="{E8C5DE31-5540-426C-9276-5BD109E50C7E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Античная скульптура</a:t>
          </a:r>
          <a:endParaRPr lang="ru-RU" dirty="0"/>
        </a:p>
      </dgm:t>
    </dgm:pt>
    <dgm:pt modelId="{8C8B602F-F41B-4D4C-BCAF-1C3200E93E6F}" type="parTrans" cxnId="{BA4ABF4E-6C79-4D96-BD30-CF8E4FFA0705}">
      <dgm:prSet/>
      <dgm:spPr/>
      <dgm:t>
        <a:bodyPr/>
        <a:lstStyle/>
        <a:p>
          <a:endParaRPr lang="ru-RU"/>
        </a:p>
      </dgm:t>
    </dgm:pt>
    <dgm:pt modelId="{A8B96A75-E84C-4595-B9EF-3245205BD419}" type="sibTrans" cxnId="{BA4ABF4E-6C79-4D96-BD30-CF8E4FFA0705}">
      <dgm:prSet/>
      <dgm:spPr/>
      <dgm:t>
        <a:bodyPr/>
        <a:lstStyle/>
        <a:p>
          <a:endParaRPr lang="ru-RU"/>
        </a:p>
      </dgm:t>
    </dgm:pt>
    <dgm:pt modelId="{97044232-1ADA-47D3-850A-589844D213CF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/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Труд Аристотеля «Физиогномика»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6316B746-6A82-4A92-B0F1-D8B6757C7F84}" type="parTrans" cxnId="{A7AE2770-30BD-4B09-8837-095BDB2725C2}">
      <dgm:prSet/>
      <dgm:spPr/>
      <dgm:t>
        <a:bodyPr/>
        <a:lstStyle/>
        <a:p>
          <a:endParaRPr lang="ru-RU"/>
        </a:p>
      </dgm:t>
    </dgm:pt>
    <dgm:pt modelId="{DA92723D-70DF-4C84-B9BB-FC3CDE266042}" type="sibTrans" cxnId="{A7AE2770-30BD-4B09-8837-095BDB2725C2}">
      <dgm:prSet/>
      <dgm:spPr/>
      <dgm:t>
        <a:bodyPr/>
        <a:lstStyle/>
        <a:p>
          <a:endParaRPr lang="ru-RU"/>
        </a:p>
      </dgm:t>
    </dgm:pt>
    <dgm:pt modelId="{4A8D742C-C43A-49B8-84FB-FE84D6CD4B7B}">
      <dgm:prSet phldrT="[Текст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/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Последователи Аристотеля Цельс, Цицерон, Квинтилиан 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8058FE7-3172-49A0-A641-3913F2E328A6}" type="parTrans" cxnId="{0B6E7D74-6C82-4FAC-80A1-73CD98AEF2DD}">
      <dgm:prSet/>
      <dgm:spPr/>
      <dgm:t>
        <a:bodyPr/>
        <a:lstStyle/>
        <a:p>
          <a:endParaRPr lang="ru-RU"/>
        </a:p>
      </dgm:t>
    </dgm:pt>
    <dgm:pt modelId="{0F36137E-3895-4465-9382-5BB50C967CB9}" type="sibTrans" cxnId="{0B6E7D74-6C82-4FAC-80A1-73CD98AEF2DD}">
      <dgm:prSet/>
      <dgm:spPr/>
      <dgm:t>
        <a:bodyPr/>
        <a:lstStyle/>
        <a:p>
          <a:endParaRPr lang="ru-RU"/>
        </a:p>
      </dgm:t>
    </dgm:pt>
    <dgm:pt modelId="{58F61E39-BCF9-4013-A4B3-33C5AB89F5DB}">
      <dgm:prSet/>
      <dgm:spPr/>
      <dgm:t>
        <a:bodyPr/>
        <a:lstStyle/>
        <a:p>
          <a:endParaRPr lang="ru-RU"/>
        </a:p>
      </dgm:t>
    </dgm:pt>
    <dgm:pt modelId="{B8EC4336-6615-4CE9-8FE1-57C0BE20EE71}" type="parTrans" cxnId="{8727007E-72DF-4C0A-BC3C-62CA8823D3B5}">
      <dgm:prSet/>
      <dgm:spPr/>
      <dgm:t>
        <a:bodyPr/>
        <a:lstStyle/>
        <a:p>
          <a:endParaRPr lang="ru-RU"/>
        </a:p>
      </dgm:t>
    </dgm:pt>
    <dgm:pt modelId="{34D3AC1E-2B53-42E9-AD62-F7511B4E7EC8}" type="sibTrans" cxnId="{8727007E-72DF-4C0A-BC3C-62CA8823D3B5}">
      <dgm:prSet/>
      <dgm:spPr/>
      <dgm:t>
        <a:bodyPr/>
        <a:lstStyle/>
        <a:p>
          <a:endParaRPr lang="ru-RU"/>
        </a:p>
      </dgm:t>
    </dgm:pt>
    <dgm:pt modelId="{EC56834F-2205-470B-83D9-6D2543B20426}" type="pres">
      <dgm:prSet presAssocID="{559FBDB6-9CBA-4402-9EF0-4CF2464658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44CD2-08B7-4060-8EA0-998D0F68B7F8}" type="pres">
      <dgm:prSet presAssocID="{559FBDB6-9CBA-4402-9EF0-4CF2464658C3}" presName="dummyMaxCanvas" presStyleCnt="0">
        <dgm:presLayoutVars/>
      </dgm:prSet>
      <dgm:spPr/>
    </dgm:pt>
    <dgm:pt modelId="{DFFC5762-6AFC-4FC2-9AA7-7B22B126D98C}" type="pres">
      <dgm:prSet presAssocID="{559FBDB6-9CBA-4402-9EF0-4CF2464658C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CB4C7-D8CF-4C23-B1EC-2624202E7D51}" type="pres">
      <dgm:prSet presAssocID="{559FBDB6-9CBA-4402-9EF0-4CF2464658C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AC73A-DD0D-48AB-AB31-3BD20AC70B38}" type="pres">
      <dgm:prSet presAssocID="{559FBDB6-9CBA-4402-9EF0-4CF2464658C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03F18-B06C-483D-9F4E-F49F489E522D}" type="pres">
      <dgm:prSet presAssocID="{559FBDB6-9CBA-4402-9EF0-4CF2464658C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4E1DC-549C-484C-94E4-8C68F1D4D8A5}" type="pres">
      <dgm:prSet presAssocID="{559FBDB6-9CBA-4402-9EF0-4CF2464658C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88501-25FD-4FF2-BE14-5B6CAF960977}" type="pres">
      <dgm:prSet presAssocID="{559FBDB6-9CBA-4402-9EF0-4CF2464658C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5BFF7-E14C-4718-8ED2-8EE1586A1D5A}" type="pres">
      <dgm:prSet presAssocID="{559FBDB6-9CBA-4402-9EF0-4CF2464658C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4D923-4858-4562-856A-BB2D4E10E859}" type="pres">
      <dgm:prSet presAssocID="{559FBDB6-9CBA-4402-9EF0-4CF2464658C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E98CB-9A6C-4F0B-BF9E-07F614FB0E8F}" type="pres">
      <dgm:prSet presAssocID="{559FBDB6-9CBA-4402-9EF0-4CF2464658C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FE97B-367C-4DEF-A752-E394ED50D926}" type="pres">
      <dgm:prSet presAssocID="{559FBDB6-9CBA-4402-9EF0-4CF2464658C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571B-07B0-4D53-AE7E-7267BBB032C3}" type="pres">
      <dgm:prSet presAssocID="{559FBDB6-9CBA-4402-9EF0-4CF2464658C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49F82-D77E-466B-9719-7E49C71F8441}" type="pres">
      <dgm:prSet presAssocID="{559FBDB6-9CBA-4402-9EF0-4CF2464658C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B4F49-DCD3-4F32-8FBC-9872BC8D67DF}" type="pres">
      <dgm:prSet presAssocID="{559FBDB6-9CBA-4402-9EF0-4CF2464658C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B9F21-8776-409C-9B8F-695F05CBA522}" type="pres">
      <dgm:prSet presAssocID="{559FBDB6-9CBA-4402-9EF0-4CF2464658C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1AD2A-1BC7-4411-BEEC-35F015187B01}" type="presOf" srcId="{559FBDB6-9CBA-4402-9EF0-4CF2464658C3}" destId="{EC56834F-2205-470B-83D9-6D2543B20426}" srcOrd="0" destOrd="0" presId="urn:microsoft.com/office/officeart/2005/8/layout/vProcess5"/>
    <dgm:cxn modelId="{96653A51-BDFD-420B-A6F1-F2DD1E929E64}" type="presOf" srcId="{E8C5DE31-5540-426C-9276-5BD109E50C7E}" destId="{C9E49F82-D77E-466B-9719-7E49C71F8441}" srcOrd="1" destOrd="0" presId="urn:microsoft.com/office/officeart/2005/8/layout/vProcess5"/>
    <dgm:cxn modelId="{3E35A15D-99E3-4D41-AFFA-8189D0DE6F92}" type="presOf" srcId="{4A8D742C-C43A-49B8-84FB-FE84D6CD4B7B}" destId="{E754E1DC-549C-484C-94E4-8C68F1D4D8A5}" srcOrd="0" destOrd="0" presId="urn:microsoft.com/office/officeart/2005/8/layout/vProcess5"/>
    <dgm:cxn modelId="{BA0A50BB-4B8C-4CD7-B1FE-79CF65029D54}" type="presOf" srcId="{ECCD3C94-238E-432E-A9C4-FED7868B869A}" destId="{FD70571B-07B0-4D53-AE7E-7267BBB032C3}" srcOrd="1" destOrd="0" presId="urn:microsoft.com/office/officeart/2005/8/layout/vProcess5"/>
    <dgm:cxn modelId="{5A32DE25-A301-42D2-A7F5-010F0E517E48}" type="presOf" srcId="{97044232-1ADA-47D3-850A-589844D213CF}" destId="{51903F18-B06C-483D-9F4E-F49F489E522D}" srcOrd="0" destOrd="0" presId="urn:microsoft.com/office/officeart/2005/8/layout/vProcess5"/>
    <dgm:cxn modelId="{BD53701E-0451-4DF3-9F1E-DFD035F56CF8}" type="presOf" srcId="{A8B96A75-E84C-4595-B9EF-3245205BD419}" destId="{94B4D923-4858-4562-856A-BB2D4E10E859}" srcOrd="0" destOrd="0" presId="urn:microsoft.com/office/officeart/2005/8/layout/vProcess5"/>
    <dgm:cxn modelId="{E975C66F-DFE1-429D-9164-81BC1911E710}" type="presOf" srcId="{3C23E43C-FA5E-4E16-9945-0B5FB1074390}" destId="{61DFE97B-367C-4DEF-A752-E394ED50D926}" srcOrd="1" destOrd="0" presId="urn:microsoft.com/office/officeart/2005/8/layout/vProcess5"/>
    <dgm:cxn modelId="{762D2730-FEDE-4EE9-9D0D-7FB361A1F98C}" type="presOf" srcId="{E1DF4DE5-30B8-45B4-98C0-84140619E504}" destId="{CD65BFF7-E14C-4718-8ED2-8EE1586A1D5A}" srcOrd="0" destOrd="0" presId="urn:microsoft.com/office/officeart/2005/8/layout/vProcess5"/>
    <dgm:cxn modelId="{4B37BD51-D54B-4538-A48A-BA6397475D39}" type="presOf" srcId="{ECCD3C94-238E-432E-A9C4-FED7868B869A}" destId="{7B6CB4C7-D8CF-4C23-B1EC-2624202E7D51}" srcOrd="0" destOrd="0" presId="urn:microsoft.com/office/officeart/2005/8/layout/vProcess5"/>
    <dgm:cxn modelId="{AF936EF1-B3BC-4D41-9452-D64798CF14F9}" type="presOf" srcId="{97044232-1ADA-47D3-850A-589844D213CF}" destId="{E69B4F49-DCD3-4F32-8FBC-9872BC8D67DF}" srcOrd="1" destOrd="0" presId="urn:microsoft.com/office/officeart/2005/8/layout/vProcess5"/>
    <dgm:cxn modelId="{BA4ABF4E-6C79-4D96-BD30-CF8E4FFA0705}" srcId="{559FBDB6-9CBA-4402-9EF0-4CF2464658C3}" destId="{E8C5DE31-5540-426C-9276-5BD109E50C7E}" srcOrd="2" destOrd="0" parTransId="{8C8B602F-F41B-4D4C-BCAF-1C3200E93E6F}" sibTransId="{A8B96A75-E84C-4595-B9EF-3245205BD419}"/>
    <dgm:cxn modelId="{15498DA3-E12F-4BBE-86B4-65E3C32E4CA7}" type="presOf" srcId="{DA92723D-70DF-4C84-B9BB-FC3CDE266042}" destId="{037E98CB-9A6C-4F0B-BF9E-07F614FB0E8F}" srcOrd="0" destOrd="0" presId="urn:microsoft.com/office/officeart/2005/8/layout/vProcess5"/>
    <dgm:cxn modelId="{A3BF902D-F02F-4D1C-9B69-377C000F3685}" type="presOf" srcId="{3C23E43C-FA5E-4E16-9945-0B5FB1074390}" destId="{DFFC5762-6AFC-4FC2-9AA7-7B22B126D98C}" srcOrd="0" destOrd="0" presId="urn:microsoft.com/office/officeart/2005/8/layout/vProcess5"/>
    <dgm:cxn modelId="{1EE390AD-5327-4E62-A360-65FD82B53B68}" srcId="{559FBDB6-9CBA-4402-9EF0-4CF2464658C3}" destId="{ECCD3C94-238E-432E-A9C4-FED7868B869A}" srcOrd="1" destOrd="0" parTransId="{84164185-6778-4541-AE29-4BE59C4192B9}" sibTransId="{E1DF4DE5-30B8-45B4-98C0-84140619E504}"/>
    <dgm:cxn modelId="{A7AE2770-30BD-4B09-8837-095BDB2725C2}" srcId="{559FBDB6-9CBA-4402-9EF0-4CF2464658C3}" destId="{97044232-1ADA-47D3-850A-589844D213CF}" srcOrd="3" destOrd="0" parTransId="{6316B746-6A82-4A92-B0F1-D8B6757C7F84}" sibTransId="{DA92723D-70DF-4C84-B9BB-FC3CDE266042}"/>
    <dgm:cxn modelId="{12FDE389-734D-4737-9412-C97A1CACCA04}" srcId="{559FBDB6-9CBA-4402-9EF0-4CF2464658C3}" destId="{3C23E43C-FA5E-4E16-9945-0B5FB1074390}" srcOrd="0" destOrd="0" parTransId="{0DEC80B0-E290-404A-9202-BB487B82F9A2}" sibTransId="{BD26B488-8418-4688-A262-38F816D65EDA}"/>
    <dgm:cxn modelId="{6434F347-460B-4869-9A3D-29A7951A8BC8}" type="presOf" srcId="{BD26B488-8418-4688-A262-38F816D65EDA}" destId="{C1C88501-25FD-4FF2-BE14-5B6CAF960977}" srcOrd="0" destOrd="0" presId="urn:microsoft.com/office/officeart/2005/8/layout/vProcess5"/>
    <dgm:cxn modelId="{8727007E-72DF-4C0A-BC3C-62CA8823D3B5}" srcId="{559FBDB6-9CBA-4402-9EF0-4CF2464658C3}" destId="{58F61E39-BCF9-4013-A4B3-33C5AB89F5DB}" srcOrd="5" destOrd="0" parTransId="{B8EC4336-6615-4CE9-8FE1-57C0BE20EE71}" sibTransId="{34D3AC1E-2B53-42E9-AD62-F7511B4E7EC8}"/>
    <dgm:cxn modelId="{0B6E7D74-6C82-4FAC-80A1-73CD98AEF2DD}" srcId="{559FBDB6-9CBA-4402-9EF0-4CF2464658C3}" destId="{4A8D742C-C43A-49B8-84FB-FE84D6CD4B7B}" srcOrd="4" destOrd="0" parTransId="{D8058FE7-3172-49A0-A641-3913F2E328A6}" sibTransId="{0F36137E-3895-4465-9382-5BB50C967CB9}"/>
    <dgm:cxn modelId="{208234BF-4874-4915-82F5-3A40EC3406BC}" type="presOf" srcId="{E8C5DE31-5540-426C-9276-5BD109E50C7E}" destId="{A91AC73A-DD0D-48AB-AB31-3BD20AC70B38}" srcOrd="0" destOrd="0" presId="urn:microsoft.com/office/officeart/2005/8/layout/vProcess5"/>
    <dgm:cxn modelId="{E7DE45BA-8DFA-4374-969E-78494BDF0947}" type="presOf" srcId="{4A8D742C-C43A-49B8-84FB-FE84D6CD4B7B}" destId="{D5BB9F21-8776-409C-9B8F-695F05CBA522}" srcOrd="1" destOrd="0" presId="urn:microsoft.com/office/officeart/2005/8/layout/vProcess5"/>
    <dgm:cxn modelId="{B872CAF2-396F-456E-A835-174A87393E30}" type="presParOf" srcId="{EC56834F-2205-470B-83D9-6D2543B20426}" destId="{12344CD2-08B7-4060-8EA0-998D0F68B7F8}" srcOrd="0" destOrd="0" presId="urn:microsoft.com/office/officeart/2005/8/layout/vProcess5"/>
    <dgm:cxn modelId="{69359CF1-7AFB-4BC8-8087-A07EDCE06BB7}" type="presParOf" srcId="{EC56834F-2205-470B-83D9-6D2543B20426}" destId="{DFFC5762-6AFC-4FC2-9AA7-7B22B126D98C}" srcOrd="1" destOrd="0" presId="urn:microsoft.com/office/officeart/2005/8/layout/vProcess5"/>
    <dgm:cxn modelId="{DFAB40D2-0B54-42FA-830A-62A58BA633AD}" type="presParOf" srcId="{EC56834F-2205-470B-83D9-6D2543B20426}" destId="{7B6CB4C7-D8CF-4C23-B1EC-2624202E7D51}" srcOrd="2" destOrd="0" presId="urn:microsoft.com/office/officeart/2005/8/layout/vProcess5"/>
    <dgm:cxn modelId="{E5473719-803E-43F0-A376-AFECE91F0A5C}" type="presParOf" srcId="{EC56834F-2205-470B-83D9-6D2543B20426}" destId="{A91AC73A-DD0D-48AB-AB31-3BD20AC70B38}" srcOrd="3" destOrd="0" presId="urn:microsoft.com/office/officeart/2005/8/layout/vProcess5"/>
    <dgm:cxn modelId="{7DBB01EA-4FD7-4435-9455-68F18B7E2B31}" type="presParOf" srcId="{EC56834F-2205-470B-83D9-6D2543B20426}" destId="{51903F18-B06C-483D-9F4E-F49F489E522D}" srcOrd="4" destOrd="0" presId="urn:microsoft.com/office/officeart/2005/8/layout/vProcess5"/>
    <dgm:cxn modelId="{9E1D3ADA-10F9-4DEF-9EB0-CE00FBF8DC65}" type="presParOf" srcId="{EC56834F-2205-470B-83D9-6D2543B20426}" destId="{E754E1DC-549C-484C-94E4-8C68F1D4D8A5}" srcOrd="5" destOrd="0" presId="urn:microsoft.com/office/officeart/2005/8/layout/vProcess5"/>
    <dgm:cxn modelId="{ED4B0BCD-7DCA-4F13-890F-84932CB3CC66}" type="presParOf" srcId="{EC56834F-2205-470B-83D9-6D2543B20426}" destId="{C1C88501-25FD-4FF2-BE14-5B6CAF960977}" srcOrd="6" destOrd="0" presId="urn:microsoft.com/office/officeart/2005/8/layout/vProcess5"/>
    <dgm:cxn modelId="{76DFFF63-8995-4BE9-BAB2-C22B33AA1BFE}" type="presParOf" srcId="{EC56834F-2205-470B-83D9-6D2543B20426}" destId="{CD65BFF7-E14C-4718-8ED2-8EE1586A1D5A}" srcOrd="7" destOrd="0" presId="urn:microsoft.com/office/officeart/2005/8/layout/vProcess5"/>
    <dgm:cxn modelId="{8E19CBB6-5BEA-467B-B75C-3BE0A776EE45}" type="presParOf" srcId="{EC56834F-2205-470B-83D9-6D2543B20426}" destId="{94B4D923-4858-4562-856A-BB2D4E10E859}" srcOrd="8" destOrd="0" presId="urn:microsoft.com/office/officeart/2005/8/layout/vProcess5"/>
    <dgm:cxn modelId="{9E1E5EE4-7AE7-44AB-B20E-AC43D67E7582}" type="presParOf" srcId="{EC56834F-2205-470B-83D9-6D2543B20426}" destId="{037E98CB-9A6C-4F0B-BF9E-07F614FB0E8F}" srcOrd="9" destOrd="0" presId="urn:microsoft.com/office/officeart/2005/8/layout/vProcess5"/>
    <dgm:cxn modelId="{FA8167A3-E7C9-443A-8566-5D495A59F4C9}" type="presParOf" srcId="{EC56834F-2205-470B-83D9-6D2543B20426}" destId="{61DFE97B-367C-4DEF-A752-E394ED50D926}" srcOrd="10" destOrd="0" presId="urn:microsoft.com/office/officeart/2005/8/layout/vProcess5"/>
    <dgm:cxn modelId="{D154D082-0E04-4C0D-AE48-9E66BB2F7E7A}" type="presParOf" srcId="{EC56834F-2205-470B-83D9-6D2543B20426}" destId="{FD70571B-07B0-4D53-AE7E-7267BBB032C3}" srcOrd="11" destOrd="0" presId="urn:microsoft.com/office/officeart/2005/8/layout/vProcess5"/>
    <dgm:cxn modelId="{8563CDF2-99A2-4978-8F43-C4A793B3696F}" type="presParOf" srcId="{EC56834F-2205-470B-83D9-6D2543B20426}" destId="{C9E49F82-D77E-466B-9719-7E49C71F8441}" srcOrd="12" destOrd="0" presId="urn:microsoft.com/office/officeart/2005/8/layout/vProcess5"/>
    <dgm:cxn modelId="{EDA13135-C80A-492C-AB26-4044033B42F6}" type="presParOf" srcId="{EC56834F-2205-470B-83D9-6D2543B20426}" destId="{E69B4F49-DCD3-4F32-8FBC-9872BC8D67DF}" srcOrd="13" destOrd="0" presId="urn:microsoft.com/office/officeart/2005/8/layout/vProcess5"/>
    <dgm:cxn modelId="{8C145A2F-294D-458F-AE87-DCB89F9773A5}" type="presParOf" srcId="{EC56834F-2205-470B-83D9-6D2543B20426}" destId="{D5BB9F21-8776-409C-9B8F-695F05CBA522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4F3AC-9E92-4C8B-863D-88B77D8BE7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361CD-CD46-47A0-8657-D64E4DD078F3}">
      <dgm:prSet phldrT="[Текст]" custT="1"/>
      <dgm:spPr/>
      <dgm:t>
        <a:bodyPr/>
        <a:lstStyle/>
        <a:p>
          <a:r>
            <a:rPr lang="ru-RU" sz="1400" dirty="0" smtClean="0"/>
            <a:t>Средние века</a:t>
          </a:r>
          <a:endParaRPr lang="ru-RU" sz="1400" dirty="0"/>
        </a:p>
      </dgm:t>
    </dgm:pt>
    <dgm:pt modelId="{154D7425-EF3B-46C6-886C-1CD5DACDE7ED}" type="parTrans" cxnId="{D2FA4548-3025-4A24-AAF8-A75BE889C88B}">
      <dgm:prSet/>
      <dgm:spPr/>
      <dgm:t>
        <a:bodyPr/>
        <a:lstStyle/>
        <a:p>
          <a:endParaRPr lang="ru-RU"/>
        </a:p>
      </dgm:t>
    </dgm:pt>
    <dgm:pt modelId="{1F19B8DD-FDBC-48FF-967F-024289E56174}" type="sibTrans" cxnId="{D2FA4548-3025-4A24-AAF8-A75BE889C88B}">
      <dgm:prSet/>
      <dgm:spPr/>
      <dgm:t>
        <a:bodyPr/>
        <a:lstStyle/>
        <a:p>
          <a:endParaRPr lang="ru-RU"/>
        </a:p>
      </dgm:t>
    </dgm:pt>
    <dgm:pt modelId="{7DD6A1C8-3321-4D0C-970D-2D4CE73CE2BE}">
      <dgm:prSet phldrT="[Текст]" custT="1"/>
      <dgm:spPr/>
      <dgm:t>
        <a:bodyPr/>
        <a:lstStyle/>
        <a:p>
          <a:r>
            <a:rPr lang="ru-RU" sz="2000" dirty="0" smtClean="0"/>
            <a:t>Ибн Сина</a:t>
          </a:r>
          <a:endParaRPr lang="ru-RU" sz="2000" dirty="0"/>
        </a:p>
      </dgm:t>
    </dgm:pt>
    <dgm:pt modelId="{D61FC29F-EAF3-4B59-8687-C50F493D547C}" type="parTrans" cxnId="{8AC1FA10-19D5-406E-ABE1-9A6703CD25A6}">
      <dgm:prSet/>
      <dgm:spPr/>
      <dgm:t>
        <a:bodyPr/>
        <a:lstStyle/>
        <a:p>
          <a:endParaRPr lang="ru-RU"/>
        </a:p>
      </dgm:t>
    </dgm:pt>
    <dgm:pt modelId="{29CE4270-6962-4CCD-BE63-242C3C2FD59D}" type="sibTrans" cxnId="{8AC1FA10-19D5-406E-ABE1-9A6703CD25A6}">
      <dgm:prSet/>
      <dgm:spPr/>
      <dgm:t>
        <a:bodyPr/>
        <a:lstStyle/>
        <a:p>
          <a:endParaRPr lang="ru-RU"/>
        </a:p>
      </dgm:t>
    </dgm:pt>
    <dgm:pt modelId="{D15EF6B1-E9A8-4C0A-8ACC-ECEA2143E37C}">
      <dgm:prSet phldrT="[Текст]" custT="1"/>
      <dgm:spPr/>
      <dgm:t>
        <a:bodyPr/>
        <a:lstStyle/>
        <a:p>
          <a:r>
            <a:rPr lang="ru-RU" sz="2000" dirty="0" smtClean="0"/>
            <a:t>Эпоха Возрождения</a:t>
          </a:r>
          <a:endParaRPr lang="ru-RU" sz="2000" dirty="0"/>
        </a:p>
      </dgm:t>
    </dgm:pt>
    <dgm:pt modelId="{F4039497-C6AA-4C5C-922D-5866E31E8ED9}" type="parTrans" cxnId="{0779BE2F-CECF-4770-A804-FD3F38672924}">
      <dgm:prSet/>
      <dgm:spPr/>
      <dgm:t>
        <a:bodyPr/>
        <a:lstStyle/>
        <a:p>
          <a:endParaRPr lang="ru-RU"/>
        </a:p>
      </dgm:t>
    </dgm:pt>
    <dgm:pt modelId="{2CA8EE72-1EFF-4780-AD86-F4F799D0AD68}" type="sibTrans" cxnId="{0779BE2F-CECF-4770-A804-FD3F38672924}">
      <dgm:prSet/>
      <dgm:spPr/>
      <dgm:t>
        <a:bodyPr/>
        <a:lstStyle/>
        <a:p>
          <a:endParaRPr lang="ru-RU"/>
        </a:p>
      </dgm:t>
    </dgm:pt>
    <dgm:pt modelId="{A4EBD966-AA8E-4400-B4F5-1D28164973A1}">
      <dgm:prSet phldrT="[Текст]" custT="1"/>
      <dgm:spPr/>
      <dgm:t>
        <a:bodyPr/>
        <a:lstStyle/>
        <a:p>
          <a:r>
            <a:rPr lang="ru-RU" sz="2000" dirty="0" smtClean="0"/>
            <a:t>Леонардо да Винчи </a:t>
          </a:r>
          <a:endParaRPr lang="ru-RU" sz="2000" dirty="0"/>
        </a:p>
      </dgm:t>
    </dgm:pt>
    <dgm:pt modelId="{BD93741E-DFAC-4B1B-BADC-0775A1828A4E}" type="parTrans" cxnId="{7197B1DE-B8AC-45A5-AB3A-E5DC50BB9131}">
      <dgm:prSet/>
      <dgm:spPr/>
      <dgm:t>
        <a:bodyPr/>
        <a:lstStyle/>
        <a:p>
          <a:endParaRPr lang="ru-RU"/>
        </a:p>
      </dgm:t>
    </dgm:pt>
    <dgm:pt modelId="{B8D4E45A-9A12-4B4C-A204-C63BA6745274}" type="sibTrans" cxnId="{7197B1DE-B8AC-45A5-AB3A-E5DC50BB9131}">
      <dgm:prSet/>
      <dgm:spPr/>
      <dgm:t>
        <a:bodyPr/>
        <a:lstStyle/>
        <a:p>
          <a:endParaRPr lang="ru-RU"/>
        </a:p>
      </dgm:t>
    </dgm:pt>
    <dgm:pt modelId="{B2882874-BEEB-47F1-91A5-5B391938CC05}">
      <dgm:prSet phldrT="[Текст]" custT="1"/>
      <dgm:spPr/>
      <dgm:t>
        <a:bodyPr/>
        <a:lstStyle/>
        <a:p>
          <a:r>
            <a:rPr lang="ru-RU" sz="2000" dirty="0" smtClean="0"/>
            <a:t>И.Скотт</a:t>
          </a:r>
          <a:endParaRPr lang="ru-RU" sz="2000" dirty="0"/>
        </a:p>
      </dgm:t>
    </dgm:pt>
    <dgm:pt modelId="{54F9DBB2-A3DE-431E-A75D-FF64D55544E7}" type="parTrans" cxnId="{07285332-CD4A-4222-9F29-A4156D13085A}">
      <dgm:prSet/>
      <dgm:spPr/>
      <dgm:t>
        <a:bodyPr/>
        <a:lstStyle/>
        <a:p>
          <a:endParaRPr lang="ru-RU"/>
        </a:p>
      </dgm:t>
    </dgm:pt>
    <dgm:pt modelId="{01DBDE37-F257-465B-93F8-1F862FA0835E}" type="sibTrans" cxnId="{07285332-CD4A-4222-9F29-A4156D13085A}">
      <dgm:prSet/>
      <dgm:spPr/>
      <dgm:t>
        <a:bodyPr/>
        <a:lstStyle/>
        <a:p>
          <a:endParaRPr lang="ru-RU"/>
        </a:p>
      </dgm:t>
    </dgm:pt>
    <dgm:pt modelId="{A6DFCA51-EA5C-4CAF-A46C-072C2D617A2D}">
      <dgm:prSet phldrT="[Текст]" custT="1"/>
      <dgm:spPr/>
      <dgm:t>
        <a:bodyPr/>
        <a:lstStyle/>
        <a:p>
          <a:r>
            <a:rPr lang="ru-RU" sz="1800" dirty="0" smtClean="0"/>
            <a:t>XVI-XVIII </a:t>
          </a:r>
          <a:endParaRPr lang="ru-RU" sz="1800" dirty="0"/>
        </a:p>
      </dgm:t>
    </dgm:pt>
    <dgm:pt modelId="{DC6A5CF9-F855-4938-8875-C27C3B7E6B2D}" type="parTrans" cxnId="{72BF2D0F-504F-46D6-98D4-D14D3A2556D3}">
      <dgm:prSet/>
      <dgm:spPr/>
      <dgm:t>
        <a:bodyPr/>
        <a:lstStyle/>
        <a:p>
          <a:endParaRPr lang="ru-RU"/>
        </a:p>
      </dgm:t>
    </dgm:pt>
    <dgm:pt modelId="{B71F9963-CF40-49CE-A3FE-7DE9609C5B23}" type="sibTrans" cxnId="{72BF2D0F-504F-46D6-98D4-D14D3A2556D3}">
      <dgm:prSet/>
      <dgm:spPr/>
      <dgm:t>
        <a:bodyPr/>
        <a:lstStyle/>
        <a:p>
          <a:endParaRPr lang="ru-RU"/>
        </a:p>
      </dgm:t>
    </dgm:pt>
    <dgm:pt modelId="{1CBAA43C-3548-4F5E-849F-B99B6D98DE89}">
      <dgm:prSet phldrT="[Текст]"/>
      <dgm:spPr/>
      <dgm:t>
        <a:bodyPr/>
        <a:lstStyle/>
        <a:p>
          <a:r>
            <a:rPr lang="ru-RU" dirty="0" smtClean="0"/>
            <a:t>Создатель френологии Ф. Галь</a:t>
          </a:r>
          <a:endParaRPr lang="ru-RU" dirty="0"/>
        </a:p>
      </dgm:t>
    </dgm:pt>
    <dgm:pt modelId="{59FB6251-05E3-4CDB-A727-AD50398F66AA}" type="parTrans" cxnId="{FFE53FE6-3ABC-4456-9BFD-3E861E283DCF}">
      <dgm:prSet/>
      <dgm:spPr/>
      <dgm:t>
        <a:bodyPr/>
        <a:lstStyle/>
        <a:p>
          <a:endParaRPr lang="ru-RU"/>
        </a:p>
      </dgm:t>
    </dgm:pt>
    <dgm:pt modelId="{73655566-C8C6-4567-A484-03EDD03E6050}" type="sibTrans" cxnId="{FFE53FE6-3ABC-4456-9BFD-3E861E283DCF}">
      <dgm:prSet/>
      <dgm:spPr/>
      <dgm:t>
        <a:bodyPr/>
        <a:lstStyle/>
        <a:p>
          <a:endParaRPr lang="ru-RU"/>
        </a:p>
      </dgm:t>
    </dgm:pt>
    <dgm:pt modelId="{5379A4DB-D1B5-4D1E-A515-10BF534E51E8}">
      <dgm:prSet custT="1"/>
      <dgm:spPr/>
      <dgm:t>
        <a:bodyPr/>
        <a:lstStyle/>
        <a:p>
          <a:r>
            <a:rPr lang="ru-RU" sz="1800" dirty="0" smtClean="0"/>
            <a:t>XVIII-XIX</a:t>
          </a:r>
          <a:endParaRPr lang="ru-RU" sz="1800" dirty="0"/>
        </a:p>
      </dgm:t>
    </dgm:pt>
    <dgm:pt modelId="{46DFC3A2-95A1-465E-95D1-D34CED6279F7}" type="parTrans" cxnId="{F365FF91-FA90-43B7-9A53-01C405574503}">
      <dgm:prSet/>
      <dgm:spPr/>
      <dgm:t>
        <a:bodyPr/>
        <a:lstStyle/>
        <a:p>
          <a:endParaRPr lang="ru-RU"/>
        </a:p>
      </dgm:t>
    </dgm:pt>
    <dgm:pt modelId="{8D599072-7292-406D-BD40-DE9582EE83C2}" type="sibTrans" cxnId="{F365FF91-FA90-43B7-9A53-01C405574503}">
      <dgm:prSet/>
      <dgm:spPr/>
      <dgm:t>
        <a:bodyPr/>
        <a:lstStyle/>
        <a:p>
          <a:endParaRPr lang="ru-RU"/>
        </a:p>
      </dgm:t>
    </dgm:pt>
    <dgm:pt modelId="{31CFA814-0B37-4E83-953B-195CB9FF57AE}">
      <dgm:prSet/>
      <dgm:spPr/>
      <dgm:t>
        <a:bodyPr/>
        <a:lstStyle/>
        <a:p>
          <a:r>
            <a:rPr lang="ru-RU" smtClean="0"/>
            <a:t>Иоганн Гаспар Лафатер</a:t>
          </a:r>
          <a:endParaRPr lang="ru-RU"/>
        </a:p>
      </dgm:t>
    </dgm:pt>
    <dgm:pt modelId="{44C5C83B-5AF0-4EA2-AB33-4245DBE0077D}" type="parTrans" cxnId="{B95E3743-D061-4033-90E8-7C3137990969}">
      <dgm:prSet/>
      <dgm:spPr/>
      <dgm:t>
        <a:bodyPr/>
        <a:lstStyle/>
        <a:p>
          <a:endParaRPr lang="ru-RU"/>
        </a:p>
      </dgm:t>
    </dgm:pt>
    <dgm:pt modelId="{B54A66E9-11F6-4A26-BB58-E59096B51826}" type="sibTrans" cxnId="{B95E3743-D061-4033-90E8-7C3137990969}">
      <dgm:prSet/>
      <dgm:spPr/>
      <dgm:t>
        <a:bodyPr/>
        <a:lstStyle/>
        <a:p>
          <a:endParaRPr lang="ru-RU"/>
        </a:p>
      </dgm:t>
    </dgm:pt>
    <dgm:pt modelId="{3AAC9F18-E193-4948-90D3-32803B9C39DC}">
      <dgm:prSet phldrT="[Текст]"/>
      <dgm:spPr/>
      <dgm:t>
        <a:bodyPr/>
        <a:lstStyle/>
        <a:p>
          <a:r>
            <a:rPr lang="ru-RU" dirty="0" smtClean="0"/>
            <a:t>Российский антрополог М.М. Герасимов </a:t>
          </a:r>
          <a:endParaRPr lang="ru-RU" dirty="0"/>
        </a:p>
      </dgm:t>
    </dgm:pt>
    <dgm:pt modelId="{FBA3DD0D-A29B-4F7E-8415-3E599C576B96}" type="parTrans" cxnId="{5DDFAD99-2148-46F3-9222-D60C77DF3411}">
      <dgm:prSet/>
      <dgm:spPr/>
      <dgm:t>
        <a:bodyPr/>
        <a:lstStyle/>
        <a:p>
          <a:endParaRPr lang="ru-RU"/>
        </a:p>
      </dgm:t>
    </dgm:pt>
    <dgm:pt modelId="{6E03A9DA-7F44-4601-9284-38C519EC30E1}" type="sibTrans" cxnId="{5DDFAD99-2148-46F3-9222-D60C77DF3411}">
      <dgm:prSet/>
      <dgm:spPr/>
      <dgm:t>
        <a:bodyPr/>
        <a:lstStyle/>
        <a:p>
          <a:endParaRPr lang="ru-RU"/>
        </a:p>
      </dgm:t>
    </dgm:pt>
    <dgm:pt modelId="{A703D39B-617F-4002-AA00-60BF52FFC7A0}">
      <dgm:prSet custT="1"/>
      <dgm:spPr/>
      <dgm:t>
        <a:bodyPr/>
        <a:lstStyle/>
        <a:p>
          <a:r>
            <a:rPr lang="ru-RU" sz="1800" dirty="0" smtClean="0"/>
            <a:t>Конец XIX века</a:t>
          </a:r>
          <a:endParaRPr lang="ru-RU" sz="1800" dirty="0"/>
        </a:p>
      </dgm:t>
    </dgm:pt>
    <dgm:pt modelId="{0A599FE3-0790-45B8-BCC4-E24BB291001F}" type="parTrans" cxnId="{6E559145-8B97-4249-B56B-225FB990AAAC}">
      <dgm:prSet/>
      <dgm:spPr/>
      <dgm:t>
        <a:bodyPr/>
        <a:lstStyle/>
        <a:p>
          <a:endParaRPr lang="ru-RU"/>
        </a:p>
      </dgm:t>
    </dgm:pt>
    <dgm:pt modelId="{68026A0F-F0D3-4F0B-9794-861573165ED5}" type="sibTrans" cxnId="{6E559145-8B97-4249-B56B-225FB990AAAC}">
      <dgm:prSet/>
      <dgm:spPr/>
      <dgm:t>
        <a:bodyPr/>
        <a:lstStyle/>
        <a:p>
          <a:endParaRPr lang="ru-RU"/>
        </a:p>
      </dgm:t>
    </dgm:pt>
    <dgm:pt modelId="{CB5EB6CD-7AE9-461F-BEB4-6DBE44DCD86B}">
      <dgm:prSet/>
      <dgm:spPr/>
      <dgm:t>
        <a:bodyPr/>
        <a:lstStyle/>
        <a:p>
          <a:r>
            <a:rPr lang="ru-RU" dirty="0" smtClean="0"/>
            <a:t>Чарльз Дарвин труд “О выражении ощущений у человека и животных” </a:t>
          </a:r>
          <a:endParaRPr lang="ru-RU" dirty="0"/>
        </a:p>
      </dgm:t>
    </dgm:pt>
    <dgm:pt modelId="{5FF1B913-4838-46F5-A1D3-2C6F68C5774D}" type="parTrans" cxnId="{92E3313C-FE24-48A3-B75B-D879DCA0309C}">
      <dgm:prSet/>
      <dgm:spPr/>
      <dgm:t>
        <a:bodyPr/>
        <a:lstStyle/>
        <a:p>
          <a:endParaRPr lang="ru-RU"/>
        </a:p>
      </dgm:t>
    </dgm:pt>
    <dgm:pt modelId="{642C7820-C450-4472-A758-9D7868B1DA86}" type="sibTrans" cxnId="{92E3313C-FE24-48A3-B75B-D879DCA0309C}">
      <dgm:prSet/>
      <dgm:spPr/>
      <dgm:t>
        <a:bodyPr/>
        <a:lstStyle/>
        <a:p>
          <a:endParaRPr lang="ru-RU"/>
        </a:p>
      </dgm:t>
    </dgm:pt>
    <dgm:pt modelId="{FF7342B6-8099-43B7-8C86-7A376658EDA2}">
      <dgm:prSet custT="1"/>
      <dgm:spPr/>
      <dgm:t>
        <a:bodyPr/>
        <a:lstStyle/>
        <a:p>
          <a:r>
            <a:rPr lang="ru-RU" sz="1400" dirty="0" smtClean="0"/>
            <a:t>XX столетие</a:t>
          </a:r>
          <a:endParaRPr lang="ru-RU" sz="1400" dirty="0"/>
        </a:p>
      </dgm:t>
    </dgm:pt>
    <dgm:pt modelId="{E874F74A-0C53-4A5D-B331-3D67DCDC1075}" type="parTrans" cxnId="{CAF19191-8182-4455-93FA-05852A5AE56B}">
      <dgm:prSet/>
      <dgm:spPr/>
      <dgm:t>
        <a:bodyPr/>
        <a:lstStyle/>
        <a:p>
          <a:endParaRPr lang="ru-RU"/>
        </a:p>
      </dgm:t>
    </dgm:pt>
    <dgm:pt modelId="{385B9357-E8B9-4FE6-BB5A-DE49CCF9734E}" type="sibTrans" cxnId="{CAF19191-8182-4455-93FA-05852A5AE56B}">
      <dgm:prSet/>
      <dgm:spPr/>
      <dgm:t>
        <a:bodyPr/>
        <a:lstStyle/>
        <a:p>
          <a:endParaRPr lang="ru-RU"/>
        </a:p>
      </dgm:t>
    </dgm:pt>
    <dgm:pt modelId="{C84EA0B6-8689-4F2E-A00B-B9940EC2B493}">
      <dgm:prSet/>
      <dgm:spPr/>
      <dgm:t>
        <a:bodyPr/>
        <a:lstStyle/>
        <a:p>
          <a:r>
            <a:rPr lang="ru-RU" dirty="0" smtClean="0"/>
            <a:t>Российский ученый С.Л. Рубинштейн </a:t>
          </a:r>
          <a:endParaRPr lang="ru-RU" dirty="0"/>
        </a:p>
      </dgm:t>
    </dgm:pt>
    <dgm:pt modelId="{4AA55ABC-A926-4165-B2A2-4B28506A9FBF}" type="parTrans" cxnId="{E1824DE8-9C4F-467F-8EA5-7A69548D2991}">
      <dgm:prSet/>
      <dgm:spPr/>
      <dgm:t>
        <a:bodyPr/>
        <a:lstStyle/>
        <a:p>
          <a:endParaRPr lang="ru-RU"/>
        </a:p>
      </dgm:t>
    </dgm:pt>
    <dgm:pt modelId="{B735F0FD-C22A-40E4-8073-B2917C022327}" type="sibTrans" cxnId="{E1824DE8-9C4F-467F-8EA5-7A69548D2991}">
      <dgm:prSet/>
      <dgm:spPr/>
      <dgm:t>
        <a:bodyPr/>
        <a:lstStyle/>
        <a:p>
          <a:endParaRPr lang="ru-RU"/>
        </a:p>
      </dgm:t>
    </dgm:pt>
    <dgm:pt modelId="{AD1B0A05-8832-4F19-970F-5648B6C62DAF}" type="pres">
      <dgm:prSet presAssocID="{C154F3AC-9E92-4C8B-863D-88B77D8BE7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5E837-9148-4D23-A1CB-C9B657512BC3}" type="pres">
      <dgm:prSet presAssocID="{37B361CD-CD46-47A0-8657-D64E4DD078F3}" presName="composite" presStyleCnt="0"/>
      <dgm:spPr/>
    </dgm:pt>
    <dgm:pt modelId="{FF8C8539-6C42-4664-90D7-90658EBAC24C}" type="pres">
      <dgm:prSet presAssocID="{37B361CD-CD46-47A0-8657-D64E4DD078F3}" presName="parentText" presStyleLbl="alignNode1" presStyleIdx="0" presStyleCnt="5" custScaleX="936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6EA3C-3DBB-4902-8479-1704600FB0D1}" type="pres">
      <dgm:prSet presAssocID="{37B361CD-CD46-47A0-8657-D64E4DD078F3}" presName="descendantText" presStyleLbl="alignAcc1" presStyleIdx="0" presStyleCnt="5" custScaleX="99923" custScaleY="124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56B10-5203-4614-A472-FBF2BCFC1115}" type="pres">
      <dgm:prSet presAssocID="{1F19B8DD-FDBC-48FF-967F-024289E56174}" presName="sp" presStyleCnt="0"/>
      <dgm:spPr/>
    </dgm:pt>
    <dgm:pt modelId="{0E18178D-51AB-49DD-A37C-3845FB88C7F1}" type="pres">
      <dgm:prSet presAssocID="{A6DFCA51-EA5C-4CAF-A46C-072C2D617A2D}" presName="composite" presStyleCnt="0"/>
      <dgm:spPr/>
    </dgm:pt>
    <dgm:pt modelId="{365E80DB-DA4A-4B36-BA2B-BF85D990E55F}" type="pres">
      <dgm:prSet presAssocID="{A6DFCA51-EA5C-4CAF-A46C-072C2D617A2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DAF13-27ED-4293-85B8-8E42130BDD20}" type="pres">
      <dgm:prSet presAssocID="{A6DFCA51-EA5C-4CAF-A46C-072C2D617A2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BB3E7-4AA9-437B-A5BD-0C51AEC976E2}" type="pres">
      <dgm:prSet presAssocID="{B71F9963-CF40-49CE-A3FE-7DE9609C5B23}" presName="sp" presStyleCnt="0"/>
      <dgm:spPr/>
    </dgm:pt>
    <dgm:pt modelId="{93A20563-DF69-4266-A737-9E2DC2CBFB75}" type="pres">
      <dgm:prSet presAssocID="{5379A4DB-D1B5-4D1E-A515-10BF534E51E8}" presName="composite" presStyleCnt="0"/>
      <dgm:spPr/>
    </dgm:pt>
    <dgm:pt modelId="{F360E73B-82A0-468B-9AEB-9443B4BDAED4}" type="pres">
      <dgm:prSet presAssocID="{5379A4DB-D1B5-4D1E-A515-10BF534E51E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FAEAF-A5EE-44AD-914F-D7A6F7A41373}" type="pres">
      <dgm:prSet presAssocID="{5379A4DB-D1B5-4D1E-A515-10BF534E51E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0625B-8FE4-44CB-A450-33597230A9A1}" type="pres">
      <dgm:prSet presAssocID="{8D599072-7292-406D-BD40-DE9582EE83C2}" presName="sp" presStyleCnt="0"/>
      <dgm:spPr/>
    </dgm:pt>
    <dgm:pt modelId="{01C91911-26AD-41BF-B65A-1AC7EBF32CF7}" type="pres">
      <dgm:prSet presAssocID="{A703D39B-617F-4002-AA00-60BF52FFC7A0}" presName="composite" presStyleCnt="0"/>
      <dgm:spPr/>
    </dgm:pt>
    <dgm:pt modelId="{5B89779F-7A78-4E76-83BA-763863D63274}" type="pres">
      <dgm:prSet presAssocID="{A703D39B-617F-4002-AA00-60BF52FFC7A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CD032-3263-458B-B90D-2173C5BBB907}" type="pres">
      <dgm:prSet presAssocID="{A703D39B-617F-4002-AA00-60BF52FFC7A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3F109-F942-4549-8012-FDDE19A441D3}" type="pres">
      <dgm:prSet presAssocID="{68026A0F-F0D3-4F0B-9794-861573165ED5}" presName="sp" presStyleCnt="0"/>
      <dgm:spPr/>
    </dgm:pt>
    <dgm:pt modelId="{7869DBBD-39F3-47E0-AAB8-3E999F10AF21}" type="pres">
      <dgm:prSet presAssocID="{FF7342B6-8099-43B7-8C86-7A376658EDA2}" presName="composite" presStyleCnt="0"/>
      <dgm:spPr/>
    </dgm:pt>
    <dgm:pt modelId="{8CD9145C-C769-46FA-9EEB-4832725950F7}" type="pres">
      <dgm:prSet presAssocID="{FF7342B6-8099-43B7-8C86-7A376658EDA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841DC-6F88-4095-9A18-C3D5F9AA3631}" type="pres">
      <dgm:prSet presAssocID="{FF7342B6-8099-43B7-8C86-7A376658EDA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F2D0F-504F-46D6-98D4-D14D3A2556D3}" srcId="{C154F3AC-9E92-4C8B-863D-88B77D8BE7B2}" destId="{A6DFCA51-EA5C-4CAF-A46C-072C2D617A2D}" srcOrd="1" destOrd="0" parTransId="{DC6A5CF9-F855-4938-8875-C27C3B7E6B2D}" sibTransId="{B71F9963-CF40-49CE-A3FE-7DE9609C5B23}"/>
    <dgm:cxn modelId="{FFE53FE6-3ABC-4456-9BFD-3E861E283DCF}" srcId="{5379A4DB-D1B5-4D1E-A515-10BF534E51E8}" destId="{1CBAA43C-3548-4F5E-849F-B99B6D98DE89}" srcOrd="0" destOrd="0" parTransId="{59FB6251-05E3-4CDB-A727-AD50398F66AA}" sibTransId="{73655566-C8C6-4567-A484-03EDD03E6050}"/>
    <dgm:cxn modelId="{DD0D1652-8C7B-4A1D-A7A4-C93BFB4E0C3A}" type="presOf" srcId="{FF7342B6-8099-43B7-8C86-7A376658EDA2}" destId="{8CD9145C-C769-46FA-9EEB-4832725950F7}" srcOrd="0" destOrd="0" presId="urn:microsoft.com/office/officeart/2005/8/layout/chevron2"/>
    <dgm:cxn modelId="{D2FA4548-3025-4A24-AAF8-A75BE889C88B}" srcId="{C154F3AC-9E92-4C8B-863D-88B77D8BE7B2}" destId="{37B361CD-CD46-47A0-8657-D64E4DD078F3}" srcOrd="0" destOrd="0" parTransId="{154D7425-EF3B-46C6-886C-1CD5DACDE7ED}" sibTransId="{1F19B8DD-FDBC-48FF-967F-024289E56174}"/>
    <dgm:cxn modelId="{FCE090BF-2D88-4971-86A3-869E4503213F}" type="presOf" srcId="{A4EBD966-AA8E-4400-B4F5-1D28164973A1}" destId="{8E76EA3C-3DBB-4902-8479-1704600FB0D1}" srcOrd="0" destOrd="2" presId="urn:microsoft.com/office/officeart/2005/8/layout/chevron2"/>
    <dgm:cxn modelId="{92E3313C-FE24-48A3-B75B-D879DCA0309C}" srcId="{A703D39B-617F-4002-AA00-60BF52FFC7A0}" destId="{CB5EB6CD-7AE9-461F-BEB4-6DBE44DCD86B}" srcOrd="0" destOrd="0" parTransId="{5FF1B913-4838-46F5-A1D3-2C6F68C5774D}" sibTransId="{642C7820-C450-4472-A758-9D7868B1DA86}"/>
    <dgm:cxn modelId="{2555A453-1085-4D60-B691-CB46CAD4A7B0}" type="presOf" srcId="{3AAC9F18-E193-4948-90D3-32803B9C39DC}" destId="{C26FAEAF-A5EE-44AD-914F-D7A6F7A41373}" srcOrd="0" destOrd="1" presId="urn:microsoft.com/office/officeart/2005/8/layout/chevron2"/>
    <dgm:cxn modelId="{5DDFAD99-2148-46F3-9222-D60C77DF3411}" srcId="{5379A4DB-D1B5-4D1E-A515-10BF534E51E8}" destId="{3AAC9F18-E193-4948-90D3-32803B9C39DC}" srcOrd="1" destOrd="0" parTransId="{FBA3DD0D-A29B-4F7E-8415-3E599C576B96}" sibTransId="{6E03A9DA-7F44-4601-9284-38C519EC30E1}"/>
    <dgm:cxn modelId="{D624CC08-39BA-4B91-A02D-2840B020B5F7}" type="presOf" srcId="{C84EA0B6-8689-4F2E-A00B-B9940EC2B493}" destId="{C56841DC-6F88-4095-9A18-C3D5F9AA3631}" srcOrd="0" destOrd="0" presId="urn:microsoft.com/office/officeart/2005/8/layout/chevron2"/>
    <dgm:cxn modelId="{07285332-CD4A-4222-9F29-A4156D13085A}" srcId="{37B361CD-CD46-47A0-8657-D64E4DD078F3}" destId="{B2882874-BEEB-47F1-91A5-5B391938CC05}" srcOrd="3" destOrd="0" parTransId="{54F9DBB2-A3DE-431E-A75D-FF64D55544E7}" sibTransId="{01DBDE37-F257-465B-93F8-1F862FA0835E}"/>
    <dgm:cxn modelId="{CAF19191-8182-4455-93FA-05852A5AE56B}" srcId="{C154F3AC-9E92-4C8B-863D-88B77D8BE7B2}" destId="{FF7342B6-8099-43B7-8C86-7A376658EDA2}" srcOrd="4" destOrd="0" parTransId="{E874F74A-0C53-4A5D-B331-3D67DCDC1075}" sibTransId="{385B9357-E8B9-4FE6-BB5A-DE49CCF9734E}"/>
    <dgm:cxn modelId="{8AC1FA10-19D5-406E-ABE1-9A6703CD25A6}" srcId="{37B361CD-CD46-47A0-8657-D64E4DD078F3}" destId="{7DD6A1C8-3321-4D0C-970D-2D4CE73CE2BE}" srcOrd="0" destOrd="0" parTransId="{D61FC29F-EAF3-4B59-8687-C50F493D547C}" sibTransId="{29CE4270-6962-4CCD-BE63-242C3C2FD59D}"/>
    <dgm:cxn modelId="{6B829D4E-B32B-4E06-8E00-D7A278A10F7B}" type="presOf" srcId="{CB5EB6CD-7AE9-461F-BEB4-6DBE44DCD86B}" destId="{9C2CD032-3263-458B-B90D-2173C5BBB907}" srcOrd="0" destOrd="0" presId="urn:microsoft.com/office/officeart/2005/8/layout/chevron2"/>
    <dgm:cxn modelId="{38088A7E-F0C5-4348-A015-963ABCA97494}" type="presOf" srcId="{1CBAA43C-3548-4F5E-849F-B99B6D98DE89}" destId="{C26FAEAF-A5EE-44AD-914F-D7A6F7A41373}" srcOrd="0" destOrd="0" presId="urn:microsoft.com/office/officeart/2005/8/layout/chevron2"/>
    <dgm:cxn modelId="{5EFD67CF-F798-4CD4-9DE6-C31ACE7DD27D}" type="presOf" srcId="{D15EF6B1-E9A8-4C0A-8ACC-ECEA2143E37C}" destId="{8E76EA3C-3DBB-4902-8479-1704600FB0D1}" srcOrd="0" destOrd="1" presId="urn:microsoft.com/office/officeart/2005/8/layout/chevron2"/>
    <dgm:cxn modelId="{54B3D272-5995-44DF-A049-4285D1D5F93C}" type="presOf" srcId="{31CFA814-0B37-4E83-953B-195CB9FF57AE}" destId="{415DAF13-27ED-4293-85B8-8E42130BDD20}" srcOrd="0" destOrd="0" presId="urn:microsoft.com/office/officeart/2005/8/layout/chevron2"/>
    <dgm:cxn modelId="{7197B1DE-B8AC-45A5-AB3A-E5DC50BB9131}" srcId="{37B361CD-CD46-47A0-8657-D64E4DD078F3}" destId="{A4EBD966-AA8E-4400-B4F5-1D28164973A1}" srcOrd="2" destOrd="0" parTransId="{BD93741E-DFAC-4B1B-BADC-0775A1828A4E}" sibTransId="{B8D4E45A-9A12-4B4C-A204-C63BA6745274}"/>
    <dgm:cxn modelId="{594DF651-9BE1-4987-886E-BB7DBCC38F91}" type="presOf" srcId="{7DD6A1C8-3321-4D0C-970D-2D4CE73CE2BE}" destId="{8E76EA3C-3DBB-4902-8479-1704600FB0D1}" srcOrd="0" destOrd="0" presId="urn:microsoft.com/office/officeart/2005/8/layout/chevron2"/>
    <dgm:cxn modelId="{0E74C62B-5071-42AD-9990-7D1834D6BC0D}" type="presOf" srcId="{A6DFCA51-EA5C-4CAF-A46C-072C2D617A2D}" destId="{365E80DB-DA4A-4B36-BA2B-BF85D990E55F}" srcOrd="0" destOrd="0" presId="urn:microsoft.com/office/officeart/2005/8/layout/chevron2"/>
    <dgm:cxn modelId="{06570947-7FE2-45CC-B4DC-7B5D75486558}" type="presOf" srcId="{37B361CD-CD46-47A0-8657-D64E4DD078F3}" destId="{FF8C8539-6C42-4664-90D7-90658EBAC24C}" srcOrd="0" destOrd="0" presId="urn:microsoft.com/office/officeart/2005/8/layout/chevron2"/>
    <dgm:cxn modelId="{0779BE2F-CECF-4770-A804-FD3F38672924}" srcId="{37B361CD-CD46-47A0-8657-D64E4DD078F3}" destId="{D15EF6B1-E9A8-4C0A-8ACC-ECEA2143E37C}" srcOrd="1" destOrd="0" parTransId="{F4039497-C6AA-4C5C-922D-5866E31E8ED9}" sibTransId="{2CA8EE72-1EFF-4780-AD86-F4F799D0AD68}"/>
    <dgm:cxn modelId="{3AEB7ADF-AB66-4EE5-A528-131CD80CBF78}" type="presOf" srcId="{B2882874-BEEB-47F1-91A5-5B391938CC05}" destId="{8E76EA3C-3DBB-4902-8479-1704600FB0D1}" srcOrd="0" destOrd="3" presId="urn:microsoft.com/office/officeart/2005/8/layout/chevron2"/>
    <dgm:cxn modelId="{F5287736-D3ED-4ADD-AFA2-16E95F3652C0}" type="presOf" srcId="{C154F3AC-9E92-4C8B-863D-88B77D8BE7B2}" destId="{AD1B0A05-8832-4F19-970F-5648B6C62DAF}" srcOrd="0" destOrd="0" presId="urn:microsoft.com/office/officeart/2005/8/layout/chevron2"/>
    <dgm:cxn modelId="{F365FF91-FA90-43B7-9A53-01C405574503}" srcId="{C154F3AC-9E92-4C8B-863D-88B77D8BE7B2}" destId="{5379A4DB-D1B5-4D1E-A515-10BF534E51E8}" srcOrd="2" destOrd="0" parTransId="{46DFC3A2-95A1-465E-95D1-D34CED6279F7}" sibTransId="{8D599072-7292-406D-BD40-DE9582EE83C2}"/>
    <dgm:cxn modelId="{B95E3743-D061-4033-90E8-7C3137990969}" srcId="{A6DFCA51-EA5C-4CAF-A46C-072C2D617A2D}" destId="{31CFA814-0B37-4E83-953B-195CB9FF57AE}" srcOrd="0" destOrd="0" parTransId="{44C5C83B-5AF0-4EA2-AB33-4245DBE0077D}" sibTransId="{B54A66E9-11F6-4A26-BB58-E59096B51826}"/>
    <dgm:cxn modelId="{6E559145-8B97-4249-B56B-225FB990AAAC}" srcId="{C154F3AC-9E92-4C8B-863D-88B77D8BE7B2}" destId="{A703D39B-617F-4002-AA00-60BF52FFC7A0}" srcOrd="3" destOrd="0" parTransId="{0A599FE3-0790-45B8-BCC4-E24BB291001F}" sibTransId="{68026A0F-F0D3-4F0B-9794-861573165ED5}"/>
    <dgm:cxn modelId="{E1824DE8-9C4F-467F-8EA5-7A69548D2991}" srcId="{FF7342B6-8099-43B7-8C86-7A376658EDA2}" destId="{C84EA0B6-8689-4F2E-A00B-B9940EC2B493}" srcOrd="0" destOrd="0" parTransId="{4AA55ABC-A926-4165-B2A2-4B28506A9FBF}" sibTransId="{B735F0FD-C22A-40E4-8073-B2917C022327}"/>
    <dgm:cxn modelId="{24A8C444-3A32-486A-A0A5-2687F8B0F2F9}" type="presOf" srcId="{A703D39B-617F-4002-AA00-60BF52FFC7A0}" destId="{5B89779F-7A78-4E76-83BA-763863D63274}" srcOrd="0" destOrd="0" presId="urn:microsoft.com/office/officeart/2005/8/layout/chevron2"/>
    <dgm:cxn modelId="{3F845D45-4260-498A-A3A5-5DFD460F3EE2}" type="presOf" srcId="{5379A4DB-D1B5-4D1E-A515-10BF534E51E8}" destId="{F360E73B-82A0-468B-9AEB-9443B4BDAED4}" srcOrd="0" destOrd="0" presId="urn:microsoft.com/office/officeart/2005/8/layout/chevron2"/>
    <dgm:cxn modelId="{5F362D7F-2185-4F56-961E-54D47BB6E6F0}" type="presParOf" srcId="{AD1B0A05-8832-4F19-970F-5648B6C62DAF}" destId="{FA15E837-9148-4D23-A1CB-C9B657512BC3}" srcOrd="0" destOrd="0" presId="urn:microsoft.com/office/officeart/2005/8/layout/chevron2"/>
    <dgm:cxn modelId="{CBCAB134-03CB-4ECD-9A17-00F61C77996F}" type="presParOf" srcId="{FA15E837-9148-4D23-A1CB-C9B657512BC3}" destId="{FF8C8539-6C42-4664-90D7-90658EBAC24C}" srcOrd="0" destOrd="0" presId="urn:microsoft.com/office/officeart/2005/8/layout/chevron2"/>
    <dgm:cxn modelId="{F26EBAA9-235A-4B25-9F0C-9878484D362D}" type="presParOf" srcId="{FA15E837-9148-4D23-A1CB-C9B657512BC3}" destId="{8E76EA3C-3DBB-4902-8479-1704600FB0D1}" srcOrd="1" destOrd="0" presId="urn:microsoft.com/office/officeart/2005/8/layout/chevron2"/>
    <dgm:cxn modelId="{008CF018-AFEC-4B3D-95B1-8FA6690BDAA2}" type="presParOf" srcId="{AD1B0A05-8832-4F19-970F-5648B6C62DAF}" destId="{56C56B10-5203-4614-A472-FBF2BCFC1115}" srcOrd="1" destOrd="0" presId="urn:microsoft.com/office/officeart/2005/8/layout/chevron2"/>
    <dgm:cxn modelId="{E849CA89-0925-439A-8C4C-CFF364B3FA85}" type="presParOf" srcId="{AD1B0A05-8832-4F19-970F-5648B6C62DAF}" destId="{0E18178D-51AB-49DD-A37C-3845FB88C7F1}" srcOrd="2" destOrd="0" presId="urn:microsoft.com/office/officeart/2005/8/layout/chevron2"/>
    <dgm:cxn modelId="{E6B2D43A-9C5A-46D2-9346-7898797C0018}" type="presParOf" srcId="{0E18178D-51AB-49DD-A37C-3845FB88C7F1}" destId="{365E80DB-DA4A-4B36-BA2B-BF85D990E55F}" srcOrd="0" destOrd="0" presId="urn:microsoft.com/office/officeart/2005/8/layout/chevron2"/>
    <dgm:cxn modelId="{BB86644A-FF95-4E0D-9ED2-A6554F07EDC7}" type="presParOf" srcId="{0E18178D-51AB-49DD-A37C-3845FB88C7F1}" destId="{415DAF13-27ED-4293-85B8-8E42130BDD20}" srcOrd="1" destOrd="0" presId="urn:microsoft.com/office/officeart/2005/8/layout/chevron2"/>
    <dgm:cxn modelId="{B4F73F56-4C21-4B0F-98DB-BB705FFB3BD4}" type="presParOf" srcId="{AD1B0A05-8832-4F19-970F-5648B6C62DAF}" destId="{75BBB3E7-4AA9-437B-A5BD-0C51AEC976E2}" srcOrd="3" destOrd="0" presId="urn:microsoft.com/office/officeart/2005/8/layout/chevron2"/>
    <dgm:cxn modelId="{36D29D6F-0035-4059-86B0-7C9B962D95D8}" type="presParOf" srcId="{AD1B0A05-8832-4F19-970F-5648B6C62DAF}" destId="{93A20563-DF69-4266-A737-9E2DC2CBFB75}" srcOrd="4" destOrd="0" presId="urn:microsoft.com/office/officeart/2005/8/layout/chevron2"/>
    <dgm:cxn modelId="{2E18DDAB-F033-4ABC-B5BB-A76C474CD4B6}" type="presParOf" srcId="{93A20563-DF69-4266-A737-9E2DC2CBFB75}" destId="{F360E73B-82A0-468B-9AEB-9443B4BDAED4}" srcOrd="0" destOrd="0" presId="urn:microsoft.com/office/officeart/2005/8/layout/chevron2"/>
    <dgm:cxn modelId="{018A63F6-8EB9-4FFC-8729-C274C6599498}" type="presParOf" srcId="{93A20563-DF69-4266-A737-9E2DC2CBFB75}" destId="{C26FAEAF-A5EE-44AD-914F-D7A6F7A41373}" srcOrd="1" destOrd="0" presId="urn:microsoft.com/office/officeart/2005/8/layout/chevron2"/>
    <dgm:cxn modelId="{07F2E8B6-7FB3-48B5-980D-10040752223D}" type="presParOf" srcId="{AD1B0A05-8832-4F19-970F-5648B6C62DAF}" destId="{A880625B-8FE4-44CB-A450-33597230A9A1}" srcOrd="5" destOrd="0" presId="urn:microsoft.com/office/officeart/2005/8/layout/chevron2"/>
    <dgm:cxn modelId="{069A3B8E-25A3-49B3-9489-D4589629D854}" type="presParOf" srcId="{AD1B0A05-8832-4F19-970F-5648B6C62DAF}" destId="{01C91911-26AD-41BF-B65A-1AC7EBF32CF7}" srcOrd="6" destOrd="0" presId="urn:microsoft.com/office/officeart/2005/8/layout/chevron2"/>
    <dgm:cxn modelId="{BED7349A-1A7E-4125-8238-0A3120900520}" type="presParOf" srcId="{01C91911-26AD-41BF-B65A-1AC7EBF32CF7}" destId="{5B89779F-7A78-4E76-83BA-763863D63274}" srcOrd="0" destOrd="0" presId="urn:microsoft.com/office/officeart/2005/8/layout/chevron2"/>
    <dgm:cxn modelId="{CAA06EB1-F191-406C-9942-DEFBC1E0D320}" type="presParOf" srcId="{01C91911-26AD-41BF-B65A-1AC7EBF32CF7}" destId="{9C2CD032-3263-458B-B90D-2173C5BBB907}" srcOrd="1" destOrd="0" presId="urn:microsoft.com/office/officeart/2005/8/layout/chevron2"/>
    <dgm:cxn modelId="{52B6B3C0-B399-430B-A02E-9D81502519C8}" type="presParOf" srcId="{AD1B0A05-8832-4F19-970F-5648B6C62DAF}" destId="{6963F109-F942-4549-8012-FDDE19A441D3}" srcOrd="7" destOrd="0" presId="urn:microsoft.com/office/officeart/2005/8/layout/chevron2"/>
    <dgm:cxn modelId="{9C7B5189-08B7-48A3-96F0-C95F96D4C5BD}" type="presParOf" srcId="{AD1B0A05-8832-4F19-970F-5648B6C62DAF}" destId="{7869DBBD-39F3-47E0-AAB8-3E999F10AF21}" srcOrd="8" destOrd="0" presId="urn:microsoft.com/office/officeart/2005/8/layout/chevron2"/>
    <dgm:cxn modelId="{2243A363-3142-4803-B929-BA16BAA95A28}" type="presParOf" srcId="{7869DBBD-39F3-47E0-AAB8-3E999F10AF21}" destId="{8CD9145C-C769-46FA-9EEB-4832725950F7}" srcOrd="0" destOrd="0" presId="urn:microsoft.com/office/officeart/2005/8/layout/chevron2"/>
    <dgm:cxn modelId="{C2067C42-E39C-4ED9-8D67-B27475CE155E}" type="presParOf" srcId="{7869DBBD-39F3-47E0-AAB8-3E999F10AF21}" destId="{C56841DC-6F88-4095-9A18-C3D5F9AA363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0CD97-7832-443C-8325-9B27BFE05E8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01DAD-76BB-414E-A2A6-9307B0704038}">
      <dgm:prSet phldrT="[Текст]"/>
      <dgm:spPr/>
      <dgm:t>
        <a:bodyPr/>
        <a:lstStyle/>
        <a:p>
          <a:r>
            <a:rPr lang="en-US" dirty="0" smtClean="0"/>
            <a:t>Knapp, M. L., &amp; Hall, J. A.</a:t>
          </a:r>
          <a:endParaRPr lang="ru-RU" dirty="0"/>
        </a:p>
      </dgm:t>
    </dgm:pt>
    <dgm:pt modelId="{FFC2D2CC-B008-4312-9CFD-9A9A1380A628}" type="parTrans" cxnId="{FF4F9BA3-110D-4A61-B3D8-8C5AD112FD2E}">
      <dgm:prSet/>
      <dgm:spPr/>
      <dgm:t>
        <a:bodyPr/>
        <a:lstStyle/>
        <a:p>
          <a:endParaRPr lang="ru-RU"/>
        </a:p>
      </dgm:t>
    </dgm:pt>
    <dgm:pt modelId="{57929ABE-07E3-4B2B-A497-EEDBD35D82CD}" type="sibTrans" cxnId="{FF4F9BA3-110D-4A61-B3D8-8C5AD112FD2E}">
      <dgm:prSet/>
      <dgm:spPr/>
      <dgm:t>
        <a:bodyPr/>
        <a:lstStyle/>
        <a:p>
          <a:endParaRPr lang="ru-RU"/>
        </a:p>
      </dgm:t>
    </dgm:pt>
    <dgm:pt modelId="{6A05F060-B3AE-4838-A144-543A470F22C6}">
      <dgm:prSet phldrT="[Текст]" custT="1"/>
      <dgm:spPr/>
      <dgm:t>
        <a:bodyPr/>
        <a:lstStyle/>
        <a:p>
          <a:r>
            <a:rPr lang="ru-RU" sz="2400" dirty="0" smtClean="0"/>
            <a:t>коммуникация, которая производится другими средствами, нежели словами </a:t>
          </a:r>
          <a:endParaRPr lang="ru-RU" sz="2400" dirty="0"/>
        </a:p>
      </dgm:t>
    </dgm:pt>
    <dgm:pt modelId="{E31FBD78-265C-4A46-9DB1-61C721951C49}" type="parTrans" cxnId="{A0E6F283-AE88-4174-AB83-0968CC624FD4}">
      <dgm:prSet/>
      <dgm:spPr/>
      <dgm:t>
        <a:bodyPr/>
        <a:lstStyle/>
        <a:p>
          <a:endParaRPr lang="ru-RU"/>
        </a:p>
      </dgm:t>
    </dgm:pt>
    <dgm:pt modelId="{AD37029C-119E-4415-B4BA-E7DBBA9544A7}" type="sibTrans" cxnId="{A0E6F283-AE88-4174-AB83-0968CC624FD4}">
      <dgm:prSet/>
      <dgm:spPr/>
      <dgm:t>
        <a:bodyPr/>
        <a:lstStyle/>
        <a:p>
          <a:endParaRPr lang="ru-RU"/>
        </a:p>
      </dgm:t>
    </dgm:pt>
    <dgm:pt modelId="{3DC829A2-A434-466C-813D-77BF4840F0FE}">
      <dgm:prSet phldrT="[Текст]"/>
      <dgm:spPr/>
      <dgm:t>
        <a:bodyPr/>
        <a:lstStyle/>
        <a:p>
          <a:r>
            <a:rPr lang="ru-RU" dirty="0" smtClean="0"/>
            <a:t>Richard Nordquist</a:t>
          </a:r>
          <a:endParaRPr lang="ru-RU" dirty="0"/>
        </a:p>
      </dgm:t>
    </dgm:pt>
    <dgm:pt modelId="{5D9BEC73-A9F3-4D2A-A346-AA4FA1B94328}" type="parTrans" cxnId="{B35C4DB0-0E33-4206-877D-034DAB91DA6E}">
      <dgm:prSet/>
      <dgm:spPr/>
      <dgm:t>
        <a:bodyPr/>
        <a:lstStyle/>
        <a:p>
          <a:endParaRPr lang="ru-RU"/>
        </a:p>
      </dgm:t>
    </dgm:pt>
    <dgm:pt modelId="{7BD0CAC8-2E88-4B07-9597-26B37BBE106D}" type="sibTrans" cxnId="{B35C4DB0-0E33-4206-877D-034DAB91DA6E}">
      <dgm:prSet/>
      <dgm:spPr/>
      <dgm:t>
        <a:bodyPr/>
        <a:lstStyle/>
        <a:p>
          <a:endParaRPr lang="ru-RU"/>
        </a:p>
      </dgm:t>
    </dgm:pt>
    <dgm:pt modelId="{B305B6FA-EA56-4BE5-ACE2-BBFE14AD593D}">
      <dgm:prSet phldrT="[Текст]"/>
      <dgm:spPr/>
      <dgm:t>
        <a:bodyPr/>
        <a:lstStyle/>
        <a:p>
          <a:r>
            <a:rPr lang="ru-RU" dirty="0" smtClean="0"/>
            <a:t>поведение человека, которое сигнализирует об эмоциональных состояниях и характере взаимодействия общающихся личностей</a:t>
          </a:r>
          <a:endParaRPr lang="ru-RU" dirty="0"/>
        </a:p>
      </dgm:t>
    </dgm:pt>
    <dgm:pt modelId="{00A68815-5FAD-44FE-B825-CD1D75643A0A}" type="parTrans" cxnId="{D4263DFF-12C7-4057-97D0-F68562D45ADD}">
      <dgm:prSet/>
      <dgm:spPr/>
      <dgm:t>
        <a:bodyPr/>
        <a:lstStyle/>
        <a:p>
          <a:endParaRPr lang="ru-RU"/>
        </a:p>
      </dgm:t>
    </dgm:pt>
    <dgm:pt modelId="{69DA9A35-96B7-48FA-9BF0-C03552433B2B}" type="sibTrans" cxnId="{D4263DFF-12C7-4057-97D0-F68562D45ADD}">
      <dgm:prSet/>
      <dgm:spPr/>
      <dgm:t>
        <a:bodyPr/>
        <a:lstStyle/>
        <a:p>
          <a:endParaRPr lang="ru-RU"/>
        </a:p>
      </dgm:t>
    </dgm:pt>
    <dgm:pt modelId="{F60377BD-975B-419F-AA4D-97FC54A95FC5}">
      <dgm:prSet phldrT="[Текст]"/>
      <dgm:spPr/>
      <dgm:t>
        <a:bodyPr/>
        <a:lstStyle/>
        <a:p>
          <a:r>
            <a:rPr lang="en-US" dirty="0" smtClean="0"/>
            <a:t>U.S. National Library of Medicine</a:t>
          </a:r>
          <a:endParaRPr lang="ru-RU" dirty="0"/>
        </a:p>
      </dgm:t>
    </dgm:pt>
    <dgm:pt modelId="{6D1E8BCD-26BD-4325-AB41-2DC361330DF6}" type="parTrans" cxnId="{31BB9118-910E-456D-A149-57182E28CA7A}">
      <dgm:prSet/>
      <dgm:spPr/>
      <dgm:t>
        <a:bodyPr/>
        <a:lstStyle/>
        <a:p>
          <a:endParaRPr lang="ru-RU"/>
        </a:p>
      </dgm:t>
    </dgm:pt>
    <dgm:pt modelId="{AB2AFAA2-A07D-4E39-950C-AB07E7D6EF0F}" type="sibTrans" cxnId="{31BB9118-910E-456D-A149-57182E28CA7A}">
      <dgm:prSet/>
      <dgm:spPr/>
      <dgm:t>
        <a:bodyPr/>
        <a:lstStyle/>
        <a:p>
          <a:endParaRPr lang="ru-RU"/>
        </a:p>
      </dgm:t>
    </dgm:pt>
    <dgm:pt modelId="{9B4F8067-9ED3-4CE0-B12F-70AEFD80BB87}">
      <dgm:prSet phldrT="[Текст]"/>
      <dgm:spPr/>
      <dgm:t>
        <a:bodyPr/>
        <a:lstStyle/>
        <a:p>
          <a:r>
            <a:rPr lang="ru-RU" dirty="0" smtClean="0"/>
            <a:t>передача эмоций, идей и отношений между людьми всеми способами, кроме разговорной речи</a:t>
          </a:r>
          <a:endParaRPr lang="ru-RU" dirty="0"/>
        </a:p>
      </dgm:t>
    </dgm:pt>
    <dgm:pt modelId="{D15B841C-A714-4544-9A3C-BF80A113422D}" type="parTrans" cxnId="{CE2AB816-5007-4B48-9AEA-A0EB2E47AE33}">
      <dgm:prSet/>
      <dgm:spPr/>
      <dgm:t>
        <a:bodyPr/>
        <a:lstStyle/>
        <a:p>
          <a:endParaRPr lang="ru-RU"/>
        </a:p>
      </dgm:t>
    </dgm:pt>
    <dgm:pt modelId="{EE3C08D1-A142-46D7-930C-AF8627A1210D}" type="sibTrans" cxnId="{CE2AB816-5007-4B48-9AEA-A0EB2E47AE33}">
      <dgm:prSet/>
      <dgm:spPr/>
      <dgm:t>
        <a:bodyPr/>
        <a:lstStyle/>
        <a:p>
          <a:endParaRPr lang="ru-RU"/>
        </a:p>
      </dgm:t>
    </dgm:pt>
    <dgm:pt modelId="{3001C5A8-A9DE-4CAB-AD1A-E06A7F04C638}">
      <dgm:prSet phldrT="[Текст]"/>
      <dgm:spPr/>
      <dgm:t>
        <a:bodyPr/>
        <a:lstStyle/>
        <a:p>
          <a:r>
            <a:rPr lang="en-US" dirty="0" smtClean="0"/>
            <a:t>Ch</a:t>
          </a:r>
          <a:r>
            <a:rPr lang="ru-RU" dirty="0" smtClean="0"/>
            <a:t>. </a:t>
          </a:r>
          <a:r>
            <a:rPr lang="en-US" dirty="0" err="1" smtClean="0"/>
            <a:t>Darvin</a:t>
          </a:r>
          <a:endParaRPr lang="ru-RU" dirty="0"/>
        </a:p>
      </dgm:t>
    </dgm:pt>
    <dgm:pt modelId="{6A40F9B9-ACA0-43E1-847B-64E3A5122658}" type="parTrans" cxnId="{6D2B5163-76E7-4FF5-BFCE-65FEE7542E82}">
      <dgm:prSet/>
      <dgm:spPr/>
      <dgm:t>
        <a:bodyPr/>
        <a:lstStyle/>
        <a:p>
          <a:endParaRPr lang="ru-RU"/>
        </a:p>
      </dgm:t>
    </dgm:pt>
    <dgm:pt modelId="{CAA74D4B-56C6-45D4-A792-E7826A093E1F}" type="sibTrans" cxnId="{6D2B5163-76E7-4FF5-BFCE-65FEE7542E82}">
      <dgm:prSet/>
      <dgm:spPr/>
      <dgm:t>
        <a:bodyPr/>
        <a:lstStyle/>
        <a:p>
          <a:endParaRPr lang="ru-RU"/>
        </a:p>
      </dgm:t>
    </dgm:pt>
    <dgm:pt modelId="{573B6862-2450-4CB9-AF60-49EBAFA2F208}">
      <dgm:prSet/>
      <dgm:spPr/>
      <dgm:t>
        <a:bodyPr/>
        <a:lstStyle/>
        <a:p>
          <a:r>
            <a:rPr lang="ru-RU" smtClean="0"/>
            <a:t>выражение ощущений </a:t>
          </a:r>
          <a:endParaRPr lang="ru-RU"/>
        </a:p>
      </dgm:t>
    </dgm:pt>
    <dgm:pt modelId="{79BA1EA4-5D61-4778-BA24-473FCB979AFD}" type="parTrans" cxnId="{93AC9A07-2430-4DDC-9574-23827D672D51}">
      <dgm:prSet/>
      <dgm:spPr/>
      <dgm:t>
        <a:bodyPr/>
        <a:lstStyle/>
        <a:p>
          <a:endParaRPr lang="ru-RU"/>
        </a:p>
      </dgm:t>
    </dgm:pt>
    <dgm:pt modelId="{384E0AF3-CE19-4543-8BCE-0DF52A90451E}" type="sibTrans" cxnId="{93AC9A07-2430-4DDC-9574-23827D672D51}">
      <dgm:prSet/>
      <dgm:spPr/>
      <dgm:t>
        <a:bodyPr/>
        <a:lstStyle/>
        <a:p>
          <a:endParaRPr lang="ru-RU"/>
        </a:p>
      </dgm:t>
    </dgm:pt>
    <dgm:pt modelId="{DCA368DD-EF52-4DA2-8890-A9B430D25878}" type="pres">
      <dgm:prSet presAssocID="{DF20CD97-7832-443C-8325-9B27BFE05E8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4530F4-25BE-498D-9EC1-6E7A4AA1BA41}" type="pres">
      <dgm:prSet presAssocID="{5BA01DAD-76BB-414E-A2A6-9307B0704038}" presName="horFlow" presStyleCnt="0"/>
      <dgm:spPr/>
    </dgm:pt>
    <dgm:pt modelId="{3955EE8A-FA2A-473B-A3D6-5A1AB3A9CAEB}" type="pres">
      <dgm:prSet presAssocID="{5BA01DAD-76BB-414E-A2A6-9307B0704038}" presName="bigChev" presStyleLbl="node1" presStyleIdx="0" presStyleCnt="4" custLinFactX="-49249" custLinFactNeighborX="-100000" custLinFactNeighborY="-2320"/>
      <dgm:spPr/>
      <dgm:t>
        <a:bodyPr/>
        <a:lstStyle/>
        <a:p>
          <a:endParaRPr lang="ru-RU"/>
        </a:p>
      </dgm:t>
    </dgm:pt>
    <dgm:pt modelId="{F681FF53-CDB9-4E91-9793-56109C1AEC0C}" type="pres">
      <dgm:prSet presAssocID="{E31FBD78-265C-4A46-9DB1-61C721951C49}" presName="parTrans" presStyleCnt="0"/>
      <dgm:spPr/>
    </dgm:pt>
    <dgm:pt modelId="{655EF145-B9E4-4BC4-94A5-41D7044AA7E3}" type="pres">
      <dgm:prSet presAssocID="{6A05F060-B3AE-4838-A144-543A470F22C6}" presName="node" presStyleLbl="alignAccFollowNode1" presStyleIdx="0" presStyleCnt="4" custScaleX="334263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57B69-59A3-48C9-8908-7B0A74F64B95}" type="pres">
      <dgm:prSet presAssocID="{5BA01DAD-76BB-414E-A2A6-9307B0704038}" presName="vSp" presStyleCnt="0"/>
      <dgm:spPr/>
    </dgm:pt>
    <dgm:pt modelId="{BA4E6B9E-0734-4372-AE8C-A3CB837D208A}" type="pres">
      <dgm:prSet presAssocID="{3DC829A2-A434-466C-813D-77BF4840F0FE}" presName="horFlow" presStyleCnt="0"/>
      <dgm:spPr/>
    </dgm:pt>
    <dgm:pt modelId="{E986F4DF-D8F1-4109-A6B3-4DC32952B1C6}" type="pres">
      <dgm:prSet presAssocID="{3DC829A2-A434-466C-813D-77BF4840F0FE}" presName="bigChev" presStyleLbl="node1" presStyleIdx="1" presStyleCnt="4" custLinFactNeighborX="-78939" custLinFactNeighborY="-5556"/>
      <dgm:spPr/>
      <dgm:t>
        <a:bodyPr/>
        <a:lstStyle/>
        <a:p>
          <a:endParaRPr lang="ru-RU"/>
        </a:p>
      </dgm:t>
    </dgm:pt>
    <dgm:pt modelId="{F2DAE504-D597-4EC5-AB01-8ABEFC158D10}" type="pres">
      <dgm:prSet presAssocID="{00A68815-5FAD-44FE-B825-CD1D75643A0A}" presName="parTrans" presStyleCnt="0"/>
      <dgm:spPr/>
    </dgm:pt>
    <dgm:pt modelId="{184E9EBB-3F4E-4504-A159-D0038EE1CEF5}" type="pres">
      <dgm:prSet presAssocID="{B305B6FA-EA56-4BE5-ACE2-BBFE14AD593D}" presName="node" presStyleLbl="alignAccFollowNode1" presStyleIdx="1" presStyleCnt="4" custScaleX="333688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23D40-C1A0-486C-9FD9-621484952615}" type="pres">
      <dgm:prSet presAssocID="{3DC829A2-A434-466C-813D-77BF4840F0FE}" presName="vSp" presStyleCnt="0"/>
      <dgm:spPr/>
    </dgm:pt>
    <dgm:pt modelId="{DB0D16F5-80C4-48CB-974F-34EE9F645DB5}" type="pres">
      <dgm:prSet presAssocID="{F60377BD-975B-419F-AA4D-97FC54A95FC5}" presName="horFlow" presStyleCnt="0"/>
      <dgm:spPr/>
    </dgm:pt>
    <dgm:pt modelId="{B65FDB9F-E341-4FE4-B25E-1334C7E204E8}" type="pres">
      <dgm:prSet presAssocID="{F60377BD-975B-419F-AA4D-97FC54A95FC5}" presName="bigChev" presStyleLbl="node1" presStyleIdx="2" presStyleCnt="4" custLinFactNeighborX="-78939" custLinFactNeighborY="342"/>
      <dgm:spPr/>
      <dgm:t>
        <a:bodyPr/>
        <a:lstStyle/>
        <a:p>
          <a:endParaRPr lang="ru-RU"/>
        </a:p>
      </dgm:t>
    </dgm:pt>
    <dgm:pt modelId="{730DC5FF-E5E0-49E9-966F-F906167C538E}" type="pres">
      <dgm:prSet presAssocID="{D15B841C-A714-4544-9A3C-BF80A113422D}" presName="parTrans" presStyleCnt="0"/>
      <dgm:spPr/>
    </dgm:pt>
    <dgm:pt modelId="{EDDC8AA4-4B7D-4F61-AC77-B119B30FAE5C}" type="pres">
      <dgm:prSet presAssocID="{9B4F8067-9ED3-4CE0-B12F-70AEFD80BB87}" presName="node" presStyleLbl="alignAccFollowNode1" presStyleIdx="2" presStyleCnt="4" custScaleX="331272" custScaleY="174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72FD3-63E7-4EB3-8E79-ABA171566558}" type="pres">
      <dgm:prSet presAssocID="{F60377BD-975B-419F-AA4D-97FC54A95FC5}" presName="vSp" presStyleCnt="0"/>
      <dgm:spPr/>
    </dgm:pt>
    <dgm:pt modelId="{D6D0E1F1-922A-461A-A75C-9019EE8629C7}" type="pres">
      <dgm:prSet presAssocID="{3001C5A8-A9DE-4CAB-AD1A-E06A7F04C638}" presName="horFlow" presStyleCnt="0"/>
      <dgm:spPr/>
    </dgm:pt>
    <dgm:pt modelId="{A184D533-2D79-4B0A-B030-6951B70AC5C2}" type="pres">
      <dgm:prSet presAssocID="{3001C5A8-A9DE-4CAB-AD1A-E06A7F04C638}" presName="bigChev" presStyleLbl="node1" presStyleIdx="3" presStyleCnt="4" custLinFactX="-46273" custLinFactNeighborX="-100000" custLinFactNeighborY="1003"/>
      <dgm:spPr/>
      <dgm:t>
        <a:bodyPr/>
        <a:lstStyle/>
        <a:p>
          <a:endParaRPr lang="ru-RU"/>
        </a:p>
      </dgm:t>
    </dgm:pt>
    <dgm:pt modelId="{FDCC2E9B-345A-4ECC-9ACE-07355F721731}" type="pres">
      <dgm:prSet presAssocID="{79BA1EA4-5D61-4778-BA24-473FCB979AFD}" presName="parTrans" presStyleCnt="0"/>
      <dgm:spPr/>
    </dgm:pt>
    <dgm:pt modelId="{E1D16B7F-D1C5-4D56-AE75-56675C4BB0A7}" type="pres">
      <dgm:prSet presAssocID="{573B6862-2450-4CB9-AF60-49EBAFA2F208}" presName="node" presStyleLbl="alignAccFollowNode1" presStyleIdx="3" presStyleCnt="4" custScaleX="326170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F6545-D731-4EC4-B325-178EDFAD2109}" type="presOf" srcId="{3DC829A2-A434-466C-813D-77BF4840F0FE}" destId="{E986F4DF-D8F1-4109-A6B3-4DC32952B1C6}" srcOrd="0" destOrd="0" presId="urn:microsoft.com/office/officeart/2005/8/layout/lProcess3"/>
    <dgm:cxn modelId="{4B836A3A-322A-4ED7-801E-64D3392663AC}" type="presOf" srcId="{DF20CD97-7832-443C-8325-9B27BFE05E88}" destId="{DCA368DD-EF52-4DA2-8890-A9B430D25878}" srcOrd="0" destOrd="0" presId="urn:microsoft.com/office/officeart/2005/8/layout/lProcess3"/>
    <dgm:cxn modelId="{31BB9118-910E-456D-A149-57182E28CA7A}" srcId="{DF20CD97-7832-443C-8325-9B27BFE05E88}" destId="{F60377BD-975B-419F-AA4D-97FC54A95FC5}" srcOrd="2" destOrd="0" parTransId="{6D1E8BCD-26BD-4325-AB41-2DC361330DF6}" sibTransId="{AB2AFAA2-A07D-4E39-950C-AB07E7D6EF0F}"/>
    <dgm:cxn modelId="{BC58FF53-BAD7-4237-8712-EA761DD58A18}" type="presOf" srcId="{5BA01DAD-76BB-414E-A2A6-9307B0704038}" destId="{3955EE8A-FA2A-473B-A3D6-5A1AB3A9CAEB}" srcOrd="0" destOrd="0" presId="urn:microsoft.com/office/officeart/2005/8/layout/lProcess3"/>
    <dgm:cxn modelId="{CE2AB816-5007-4B48-9AEA-A0EB2E47AE33}" srcId="{F60377BD-975B-419F-AA4D-97FC54A95FC5}" destId="{9B4F8067-9ED3-4CE0-B12F-70AEFD80BB87}" srcOrd="0" destOrd="0" parTransId="{D15B841C-A714-4544-9A3C-BF80A113422D}" sibTransId="{EE3C08D1-A142-46D7-930C-AF8627A1210D}"/>
    <dgm:cxn modelId="{B35C4DB0-0E33-4206-877D-034DAB91DA6E}" srcId="{DF20CD97-7832-443C-8325-9B27BFE05E88}" destId="{3DC829A2-A434-466C-813D-77BF4840F0FE}" srcOrd="1" destOrd="0" parTransId="{5D9BEC73-A9F3-4D2A-A346-AA4FA1B94328}" sibTransId="{7BD0CAC8-2E88-4B07-9597-26B37BBE106D}"/>
    <dgm:cxn modelId="{D4263DFF-12C7-4057-97D0-F68562D45ADD}" srcId="{3DC829A2-A434-466C-813D-77BF4840F0FE}" destId="{B305B6FA-EA56-4BE5-ACE2-BBFE14AD593D}" srcOrd="0" destOrd="0" parTransId="{00A68815-5FAD-44FE-B825-CD1D75643A0A}" sibTransId="{69DA9A35-96B7-48FA-9BF0-C03552433B2B}"/>
    <dgm:cxn modelId="{4C4BDB16-02EF-40A4-8EEA-B4EDF58500D9}" type="presOf" srcId="{9B4F8067-9ED3-4CE0-B12F-70AEFD80BB87}" destId="{EDDC8AA4-4B7D-4F61-AC77-B119B30FAE5C}" srcOrd="0" destOrd="0" presId="urn:microsoft.com/office/officeart/2005/8/layout/lProcess3"/>
    <dgm:cxn modelId="{6D2B5163-76E7-4FF5-BFCE-65FEE7542E82}" srcId="{DF20CD97-7832-443C-8325-9B27BFE05E88}" destId="{3001C5A8-A9DE-4CAB-AD1A-E06A7F04C638}" srcOrd="3" destOrd="0" parTransId="{6A40F9B9-ACA0-43E1-847B-64E3A5122658}" sibTransId="{CAA74D4B-56C6-45D4-A792-E7826A093E1F}"/>
    <dgm:cxn modelId="{93AC9A07-2430-4DDC-9574-23827D672D51}" srcId="{3001C5A8-A9DE-4CAB-AD1A-E06A7F04C638}" destId="{573B6862-2450-4CB9-AF60-49EBAFA2F208}" srcOrd="0" destOrd="0" parTransId="{79BA1EA4-5D61-4778-BA24-473FCB979AFD}" sibTransId="{384E0AF3-CE19-4543-8BCE-0DF52A90451E}"/>
    <dgm:cxn modelId="{A0E6F283-AE88-4174-AB83-0968CC624FD4}" srcId="{5BA01DAD-76BB-414E-A2A6-9307B0704038}" destId="{6A05F060-B3AE-4838-A144-543A470F22C6}" srcOrd="0" destOrd="0" parTransId="{E31FBD78-265C-4A46-9DB1-61C721951C49}" sibTransId="{AD37029C-119E-4415-B4BA-E7DBBA9544A7}"/>
    <dgm:cxn modelId="{A6BA7A15-1990-4DCC-8594-CEDB7D3539B8}" type="presOf" srcId="{F60377BD-975B-419F-AA4D-97FC54A95FC5}" destId="{B65FDB9F-E341-4FE4-B25E-1334C7E204E8}" srcOrd="0" destOrd="0" presId="urn:microsoft.com/office/officeart/2005/8/layout/lProcess3"/>
    <dgm:cxn modelId="{EE0EA7A2-3CC9-414D-AC2B-CF1A357AEF22}" type="presOf" srcId="{3001C5A8-A9DE-4CAB-AD1A-E06A7F04C638}" destId="{A184D533-2D79-4B0A-B030-6951B70AC5C2}" srcOrd="0" destOrd="0" presId="urn:microsoft.com/office/officeart/2005/8/layout/lProcess3"/>
    <dgm:cxn modelId="{634FC74D-F1FD-4197-985D-9E98E9F990AB}" type="presOf" srcId="{573B6862-2450-4CB9-AF60-49EBAFA2F208}" destId="{E1D16B7F-D1C5-4D56-AE75-56675C4BB0A7}" srcOrd="0" destOrd="0" presId="urn:microsoft.com/office/officeart/2005/8/layout/lProcess3"/>
    <dgm:cxn modelId="{7DADB4D1-1453-41FD-ADF3-5B6F630B8B4C}" type="presOf" srcId="{B305B6FA-EA56-4BE5-ACE2-BBFE14AD593D}" destId="{184E9EBB-3F4E-4504-A159-D0038EE1CEF5}" srcOrd="0" destOrd="0" presId="urn:microsoft.com/office/officeart/2005/8/layout/lProcess3"/>
    <dgm:cxn modelId="{83D7821B-66DA-4869-87BB-F3B8F9F8E8B1}" type="presOf" srcId="{6A05F060-B3AE-4838-A144-543A470F22C6}" destId="{655EF145-B9E4-4BC4-94A5-41D7044AA7E3}" srcOrd="0" destOrd="0" presId="urn:microsoft.com/office/officeart/2005/8/layout/lProcess3"/>
    <dgm:cxn modelId="{FF4F9BA3-110D-4A61-B3D8-8C5AD112FD2E}" srcId="{DF20CD97-7832-443C-8325-9B27BFE05E88}" destId="{5BA01DAD-76BB-414E-A2A6-9307B0704038}" srcOrd="0" destOrd="0" parTransId="{FFC2D2CC-B008-4312-9CFD-9A9A1380A628}" sibTransId="{57929ABE-07E3-4B2B-A497-EEDBD35D82CD}"/>
    <dgm:cxn modelId="{1C465B2F-746B-47FE-A66D-82A6387D2770}" type="presParOf" srcId="{DCA368DD-EF52-4DA2-8890-A9B430D25878}" destId="{FE4530F4-25BE-498D-9EC1-6E7A4AA1BA41}" srcOrd="0" destOrd="0" presId="urn:microsoft.com/office/officeart/2005/8/layout/lProcess3"/>
    <dgm:cxn modelId="{D3CBE9FB-966D-44E4-AAD2-71CC7E345745}" type="presParOf" srcId="{FE4530F4-25BE-498D-9EC1-6E7A4AA1BA41}" destId="{3955EE8A-FA2A-473B-A3D6-5A1AB3A9CAEB}" srcOrd="0" destOrd="0" presId="urn:microsoft.com/office/officeart/2005/8/layout/lProcess3"/>
    <dgm:cxn modelId="{8344EFB6-0C91-453E-AE88-2643E4BA5123}" type="presParOf" srcId="{FE4530F4-25BE-498D-9EC1-6E7A4AA1BA41}" destId="{F681FF53-CDB9-4E91-9793-56109C1AEC0C}" srcOrd="1" destOrd="0" presId="urn:microsoft.com/office/officeart/2005/8/layout/lProcess3"/>
    <dgm:cxn modelId="{022B0857-43C1-4E40-852B-60519CB08B00}" type="presParOf" srcId="{FE4530F4-25BE-498D-9EC1-6E7A4AA1BA41}" destId="{655EF145-B9E4-4BC4-94A5-41D7044AA7E3}" srcOrd="2" destOrd="0" presId="urn:microsoft.com/office/officeart/2005/8/layout/lProcess3"/>
    <dgm:cxn modelId="{FB4539C1-C9EC-49A8-BEF6-EDB36D7242A8}" type="presParOf" srcId="{DCA368DD-EF52-4DA2-8890-A9B430D25878}" destId="{8FE57B69-59A3-48C9-8908-7B0A74F64B95}" srcOrd="1" destOrd="0" presId="urn:microsoft.com/office/officeart/2005/8/layout/lProcess3"/>
    <dgm:cxn modelId="{2F9019F4-569F-4E99-AC10-32D0715C2A65}" type="presParOf" srcId="{DCA368DD-EF52-4DA2-8890-A9B430D25878}" destId="{BA4E6B9E-0734-4372-AE8C-A3CB837D208A}" srcOrd="2" destOrd="0" presId="urn:microsoft.com/office/officeart/2005/8/layout/lProcess3"/>
    <dgm:cxn modelId="{B3B89E23-C23D-4E55-895B-C1948236664C}" type="presParOf" srcId="{BA4E6B9E-0734-4372-AE8C-A3CB837D208A}" destId="{E986F4DF-D8F1-4109-A6B3-4DC32952B1C6}" srcOrd="0" destOrd="0" presId="urn:microsoft.com/office/officeart/2005/8/layout/lProcess3"/>
    <dgm:cxn modelId="{8C1B2F56-33FD-4048-A80A-6D776582A9E2}" type="presParOf" srcId="{BA4E6B9E-0734-4372-AE8C-A3CB837D208A}" destId="{F2DAE504-D597-4EC5-AB01-8ABEFC158D10}" srcOrd="1" destOrd="0" presId="urn:microsoft.com/office/officeart/2005/8/layout/lProcess3"/>
    <dgm:cxn modelId="{18E8A288-F983-45B6-865A-EAE521FC0E36}" type="presParOf" srcId="{BA4E6B9E-0734-4372-AE8C-A3CB837D208A}" destId="{184E9EBB-3F4E-4504-A159-D0038EE1CEF5}" srcOrd="2" destOrd="0" presId="urn:microsoft.com/office/officeart/2005/8/layout/lProcess3"/>
    <dgm:cxn modelId="{67A81D33-D280-450F-8457-C077627662EA}" type="presParOf" srcId="{DCA368DD-EF52-4DA2-8890-A9B430D25878}" destId="{15023D40-C1A0-486C-9FD9-621484952615}" srcOrd="3" destOrd="0" presId="urn:microsoft.com/office/officeart/2005/8/layout/lProcess3"/>
    <dgm:cxn modelId="{864B400C-1383-44D9-BF7D-073D3C1FF6DE}" type="presParOf" srcId="{DCA368DD-EF52-4DA2-8890-A9B430D25878}" destId="{DB0D16F5-80C4-48CB-974F-34EE9F645DB5}" srcOrd="4" destOrd="0" presId="urn:microsoft.com/office/officeart/2005/8/layout/lProcess3"/>
    <dgm:cxn modelId="{F2E09BB3-C434-43ED-BFED-56BF6CD57BDA}" type="presParOf" srcId="{DB0D16F5-80C4-48CB-974F-34EE9F645DB5}" destId="{B65FDB9F-E341-4FE4-B25E-1334C7E204E8}" srcOrd="0" destOrd="0" presId="urn:microsoft.com/office/officeart/2005/8/layout/lProcess3"/>
    <dgm:cxn modelId="{CECB88E5-25D9-45C7-8BB4-17C78D234069}" type="presParOf" srcId="{DB0D16F5-80C4-48CB-974F-34EE9F645DB5}" destId="{730DC5FF-E5E0-49E9-966F-F906167C538E}" srcOrd="1" destOrd="0" presId="urn:microsoft.com/office/officeart/2005/8/layout/lProcess3"/>
    <dgm:cxn modelId="{CB28271F-5E65-42BA-835C-585E70599996}" type="presParOf" srcId="{DB0D16F5-80C4-48CB-974F-34EE9F645DB5}" destId="{EDDC8AA4-4B7D-4F61-AC77-B119B30FAE5C}" srcOrd="2" destOrd="0" presId="urn:microsoft.com/office/officeart/2005/8/layout/lProcess3"/>
    <dgm:cxn modelId="{A311AD45-42B1-49DE-B4FE-8FE775227208}" type="presParOf" srcId="{DCA368DD-EF52-4DA2-8890-A9B430D25878}" destId="{86E72FD3-63E7-4EB3-8E79-ABA171566558}" srcOrd="5" destOrd="0" presId="urn:microsoft.com/office/officeart/2005/8/layout/lProcess3"/>
    <dgm:cxn modelId="{2636D817-4547-42D4-8CB9-744C4194D23D}" type="presParOf" srcId="{DCA368DD-EF52-4DA2-8890-A9B430D25878}" destId="{D6D0E1F1-922A-461A-A75C-9019EE8629C7}" srcOrd="6" destOrd="0" presId="urn:microsoft.com/office/officeart/2005/8/layout/lProcess3"/>
    <dgm:cxn modelId="{685D427B-FBA1-4A16-BFED-0B0373E6E443}" type="presParOf" srcId="{D6D0E1F1-922A-461A-A75C-9019EE8629C7}" destId="{A184D533-2D79-4B0A-B030-6951B70AC5C2}" srcOrd="0" destOrd="0" presId="urn:microsoft.com/office/officeart/2005/8/layout/lProcess3"/>
    <dgm:cxn modelId="{63FB46C2-BAD6-4095-95AC-9C8BCF4F679C}" type="presParOf" srcId="{D6D0E1F1-922A-461A-A75C-9019EE8629C7}" destId="{FDCC2E9B-345A-4ECC-9ACE-07355F721731}" srcOrd="1" destOrd="0" presId="urn:microsoft.com/office/officeart/2005/8/layout/lProcess3"/>
    <dgm:cxn modelId="{0636EC6A-E7B0-4D7B-8DF4-3FABC0423DE7}" type="presParOf" srcId="{D6D0E1F1-922A-461A-A75C-9019EE8629C7}" destId="{E1D16B7F-D1C5-4D56-AE75-56675C4BB0A7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FC5762-6AFC-4FC2-9AA7-7B22B126D98C}">
      <dsp:nvSpPr>
        <dsp:cNvPr id="0" name=""/>
        <dsp:cNvSpPr/>
      </dsp:nvSpPr>
      <dsp:spPr>
        <a:xfrm>
          <a:off x="0" y="0"/>
          <a:ext cx="5750052" cy="8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Древнегреческий театр масок</a:t>
          </a:r>
          <a:endParaRPr lang="ru-RU" sz="2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0" y="0"/>
        <a:ext cx="4734899" cy="892441"/>
      </dsp:txXfrm>
    </dsp:sp>
    <dsp:sp modelId="{7B6CB4C7-D8CF-4C23-B1EC-2624202E7D51}">
      <dsp:nvSpPr>
        <dsp:cNvPr id="0" name=""/>
        <dsp:cNvSpPr/>
      </dsp:nvSpPr>
      <dsp:spPr>
        <a:xfrm>
          <a:off x="429387" y="1016392"/>
          <a:ext cx="5750052" cy="8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Древние трактаты по ораторскому мастерству</a:t>
          </a:r>
          <a:endParaRPr lang="ru-RU" sz="2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29387" y="1016392"/>
        <a:ext cx="4740577" cy="892441"/>
      </dsp:txXfrm>
    </dsp:sp>
    <dsp:sp modelId="{A91AC73A-DD0D-48AB-AB31-3BD20AC70B38}">
      <dsp:nvSpPr>
        <dsp:cNvPr id="0" name=""/>
        <dsp:cNvSpPr/>
      </dsp:nvSpPr>
      <dsp:spPr>
        <a:xfrm>
          <a:off x="858774" y="2032784"/>
          <a:ext cx="5750052" cy="8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Античная скульптура</a:t>
          </a:r>
          <a:endParaRPr lang="ru-RU" sz="2400" kern="1200" dirty="0"/>
        </a:p>
      </dsp:txBody>
      <dsp:txXfrm>
        <a:off x="858774" y="2032784"/>
        <a:ext cx="4740577" cy="892441"/>
      </dsp:txXfrm>
    </dsp:sp>
    <dsp:sp modelId="{51903F18-B06C-483D-9F4E-F49F489E522D}">
      <dsp:nvSpPr>
        <dsp:cNvPr id="0" name=""/>
        <dsp:cNvSpPr/>
      </dsp:nvSpPr>
      <dsp:spPr>
        <a:xfrm>
          <a:off x="1288161" y="3049176"/>
          <a:ext cx="5750052" cy="8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Труд Аристотеля «Физиогномика»</a:t>
          </a:r>
          <a:endParaRPr lang="ru-RU" sz="2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288161" y="3049176"/>
        <a:ext cx="4740577" cy="892441"/>
      </dsp:txXfrm>
    </dsp:sp>
    <dsp:sp modelId="{E754E1DC-549C-484C-94E4-8C68F1D4D8A5}">
      <dsp:nvSpPr>
        <dsp:cNvPr id="0" name=""/>
        <dsp:cNvSpPr/>
      </dsp:nvSpPr>
      <dsp:spPr>
        <a:xfrm>
          <a:off x="1717548" y="4065569"/>
          <a:ext cx="5750052" cy="892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Последователи Аристотеля Цельс, Цицерон, Квинтилиан </a:t>
          </a:r>
          <a:endParaRPr lang="ru-RU" sz="2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717548" y="4065569"/>
        <a:ext cx="4740577" cy="892441"/>
      </dsp:txXfrm>
    </dsp:sp>
    <dsp:sp modelId="{C1C88501-25FD-4FF2-BE14-5B6CAF960977}">
      <dsp:nvSpPr>
        <dsp:cNvPr id="0" name=""/>
        <dsp:cNvSpPr/>
      </dsp:nvSpPr>
      <dsp:spPr>
        <a:xfrm>
          <a:off x="5169964" y="651978"/>
          <a:ext cx="580087" cy="580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169964" y="651978"/>
        <a:ext cx="580087" cy="580087"/>
      </dsp:txXfrm>
    </dsp:sp>
    <dsp:sp modelId="{CD65BFF7-E14C-4718-8ED2-8EE1586A1D5A}">
      <dsp:nvSpPr>
        <dsp:cNvPr id="0" name=""/>
        <dsp:cNvSpPr/>
      </dsp:nvSpPr>
      <dsp:spPr>
        <a:xfrm>
          <a:off x="5599351" y="1668370"/>
          <a:ext cx="580087" cy="580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599351" y="1668370"/>
        <a:ext cx="580087" cy="580087"/>
      </dsp:txXfrm>
    </dsp:sp>
    <dsp:sp modelId="{94B4D923-4858-4562-856A-BB2D4E10E859}">
      <dsp:nvSpPr>
        <dsp:cNvPr id="0" name=""/>
        <dsp:cNvSpPr/>
      </dsp:nvSpPr>
      <dsp:spPr>
        <a:xfrm>
          <a:off x="6028738" y="2669888"/>
          <a:ext cx="580087" cy="580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028738" y="2669888"/>
        <a:ext cx="580087" cy="580087"/>
      </dsp:txXfrm>
    </dsp:sp>
    <dsp:sp modelId="{037E98CB-9A6C-4F0B-BF9E-07F614FB0E8F}">
      <dsp:nvSpPr>
        <dsp:cNvPr id="0" name=""/>
        <dsp:cNvSpPr/>
      </dsp:nvSpPr>
      <dsp:spPr>
        <a:xfrm>
          <a:off x="6458125" y="3696197"/>
          <a:ext cx="580087" cy="580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458125" y="3696197"/>
        <a:ext cx="580087" cy="5800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C8539-6C42-4664-90D7-90658EBAC24C}">
      <dsp:nvSpPr>
        <dsp:cNvPr id="0" name=""/>
        <dsp:cNvSpPr/>
      </dsp:nvSpPr>
      <dsp:spPr>
        <a:xfrm rot="5400000">
          <a:off x="-330516" y="457735"/>
          <a:ext cx="1433487" cy="7724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Средние века</a:t>
          </a:r>
          <a:endParaRPr lang="ru-RU" sz="1400" kern="1200" dirty="0"/>
        </a:p>
      </dsp:txBody>
      <dsp:txXfrm rot="5400000">
        <a:off x="-330516" y="457735"/>
        <a:ext cx="1433487" cy="772455"/>
      </dsp:txXfrm>
    </dsp:sp>
    <dsp:sp modelId="{8E76EA3C-3DBB-4902-8479-1704600FB0D1}">
      <dsp:nvSpPr>
        <dsp:cNvPr id="0" name=""/>
        <dsp:cNvSpPr/>
      </dsp:nvSpPr>
      <dsp:spPr>
        <a:xfrm rot="5400000">
          <a:off x="4359936" y="-3546850"/>
          <a:ext cx="1196581" cy="8312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Ибн Сина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Эпоха Возрождения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Леонардо да Винчи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И.Скотт</a:t>
          </a:r>
          <a:endParaRPr lang="ru-RU" sz="2000" kern="1200" dirty="0"/>
        </a:p>
      </dsp:txBody>
      <dsp:txXfrm rot="5400000">
        <a:off x="4359936" y="-3546850"/>
        <a:ext cx="1196581" cy="8312726"/>
      </dsp:txXfrm>
    </dsp:sp>
    <dsp:sp modelId="{365E80DB-DA4A-4B36-BA2B-BF85D990E55F}">
      <dsp:nvSpPr>
        <dsp:cNvPr id="0" name=""/>
        <dsp:cNvSpPr/>
      </dsp:nvSpPr>
      <dsp:spPr>
        <a:xfrm rot="5400000">
          <a:off x="-304310" y="1753046"/>
          <a:ext cx="1433487" cy="82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XVI-XVIII </a:t>
          </a:r>
          <a:endParaRPr lang="ru-RU" sz="1800" kern="1200" dirty="0"/>
        </a:p>
      </dsp:txBody>
      <dsp:txXfrm rot="5400000">
        <a:off x="-304310" y="1753046"/>
        <a:ext cx="1433487" cy="824867"/>
      </dsp:txXfrm>
    </dsp:sp>
    <dsp:sp modelId="{415DAF13-27ED-4293-85B8-8E42130BDD20}">
      <dsp:nvSpPr>
        <dsp:cNvPr id="0" name=""/>
        <dsp:cNvSpPr/>
      </dsp:nvSpPr>
      <dsp:spPr>
        <a:xfrm rot="5400000">
          <a:off x="4502139" y="-2228535"/>
          <a:ext cx="964588" cy="8319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smtClean="0"/>
            <a:t>Иоганн Гаспар Лафатер</a:t>
          </a:r>
          <a:endParaRPr lang="ru-RU" sz="2800" kern="1200"/>
        </a:p>
      </dsp:txBody>
      <dsp:txXfrm rot="5400000">
        <a:off x="4502139" y="-2228535"/>
        <a:ext cx="964588" cy="8319132"/>
      </dsp:txXfrm>
    </dsp:sp>
    <dsp:sp modelId="{F360E73B-82A0-468B-9AEB-9443B4BDAED4}">
      <dsp:nvSpPr>
        <dsp:cNvPr id="0" name=""/>
        <dsp:cNvSpPr/>
      </dsp:nvSpPr>
      <dsp:spPr>
        <a:xfrm rot="5400000">
          <a:off x="-304310" y="3074564"/>
          <a:ext cx="1433487" cy="82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XVIII-XIX</a:t>
          </a:r>
          <a:endParaRPr lang="ru-RU" sz="1800" kern="1200" dirty="0"/>
        </a:p>
      </dsp:txBody>
      <dsp:txXfrm rot="5400000">
        <a:off x="-304310" y="3074564"/>
        <a:ext cx="1433487" cy="824867"/>
      </dsp:txXfrm>
    </dsp:sp>
    <dsp:sp modelId="{C26FAEAF-A5EE-44AD-914F-D7A6F7A41373}">
      <dsp:nvSpPr>
        <dsp:cNvPr id="0" name=""/>
        <dsp:cNvSpPr/>
      </dsp:nvSpPr>
      <dsp:spPr>
        <a:xfrm rot="5400000">
          <a:off x="4502139" y="-907017"/>
          <a:ext cx="964588" cy="8319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Создатель френологии Ф. Галь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Российский антрополог М.М. Герасимов </a:t>
          </a:r>
          <a:endParaRPr lang="ru-RU" sz="2800" kern="1200" dirty="0"/>
        </a:p>
      </dsp:txBody>
      <dsp:txXfrm rot="5400000">
        <a:off x="4502139" y="-907017"/>
        <a:ext cx="964588" cy="8319132"/>
      </dsp:txXfrm>
    </dsp:sp>
    <dsp:sp modelId="{5B89779F-7A78-4E76-83BA-763863D63274}">
      <dsp:nvSpPr>
        <dsp:cNvPr id="0" name=""/>
        <dsp:cNvSpPr/>
      </dsp:nvSpPr>
      <dsp:spPr>
        <a:xfrm rot="5400000">
          <a:off x="-304310" y="4396082"/>
          <a:ext cx="1433487" cy="82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Конец XIX века</a:t>
          </a:r>
          <a:endParaRPr lang="ru-RU" sz="1800" kern="1200" dirty="0"/>
        </a:p>
      </dsp:txBody>
      <dsp:txXfrm rot="5400000">
        <a:off x="-304310" y="4396082"/>
        <a:ext cx="1433487" cy="824867"/>
      </dsp:txXfrm>
    </dsp:sp>
    <dsp:sp modelId="{9C2CD032-3263-458B-B90D-2173C5BBB907}">
      <dsp:nvSpPr>
        <dsp:cNvPr id="0" name=""/>
        <dsp:cNvSpPr/>
      </dsp:nvSpPr>
      <dsp:spPr>
        <a:xfrm rot="5400000">
          <a:off x="4061721" y="854917"/>
          <a:ext cx="964588" cy="7438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Чарльз Дарвин труд “О выражении ощущений у человека и животных” </a:t>
          </a:r>
          <a:endParaRPr lang="ru-RU" sz="2800" kern="1200" dirty="0"/>
        </a:p>
      </dsp:txBody>
      <dsp:txXfrm rot="5400000">
        <a:off x="4061721" y="854917"/>
        <a:ext cx="964588" cy="7438297"/>
      </dsp:txXfrm>
    </dsp:sp>
    <dsp:sp modelId="{8CD9145C-C769-46FA-9EEB-4832725950F7}">
      <dsp:nvSpPr>
        <dsp:cNvPr id="0" name=""/>
        <dsp:cNvSpPr/>
      </dsp:nvSpPr>
      <dsp:spPr>
        <a:xfrm rot="5400000">
          <a:off x="-304310" y="5717600"/>
          <a:ext cx="1433487" cy="824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XX столетие</a:t>
          </a:r>
          <a:endParaRPr lang="ru-RU" sz="1400" kern="1200" dirty="0"/>
        </a:p>
      </dsp:txBody>
      <dsp:txXfrm rot="5400000">
        <a:off x="-304310" y="5717600"/>
        <a:ext cx="1433487" cy="824867"/>
      </dsp:txXfrm>
    </dsp:sp>
    <dsp:sp modelId="{C56841DC-6F88-4095-9A18-C3D5F9AA3631}">
      <dsp:nvSpPr>
        <dsp:cNvPr id="0" name=""/>
        <dsp:cNvSpPr/>
      </dsp:nvSpPr>
      <dsp:spPr>
        <a:xfrm rot="5400000">
          <a:off x="4502139" y="1736017"/>
          <a:ext cx="964588" cy="8319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Российский ученый С.Л. Рубинштейн </a:t>
          </a:r>
          <a:endParaRPr lang="ru-RU" sz="2800" kern="1200" dirty="0"/>
        </a:p>
      </dsp:txBody>
      <dsp:txXfrm rot="5400000">
        <a:off x="4502139" y="1736017"/>
        <a:ext cx="964588" cy="83191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5EE8A-FA2A-473B-A3D6-5A1AB3A9CAEB}">
      <dsp:nvSpPr>
        <dsp:cNvPr id="0" name=""/>
        <dsp:cNvSpPr/>
      </dsp:nvSpPr>
      <dsp:spPr>
        <a:xfrm>
          <a:off x="0" y="139855"/>
          <a:ext cx="2375296" cy="950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Knapp, M. L., &amp; Hall, J. A.</a:t>
          </a:r>
          <a:endParaRPr lang="ru-RU" sz="1800" kern="1200" dirty="0"/>
        </a:p>
      </dsp:txBody>
      <dsp:txXfrm>
        <a:off x="0" y="139855"/>
        <a:ext cx="2375296" cy="950118"/>
      </dsp:txXfrm>
    </dsp:sp>
    <dsp:sp modelId="{655EF145-B9E4-4BC4-94A5-41D7044AA7E3}">
      <dsp:nvSpPr>
        <dsp:cNvPr id="0" name=""/>
        <dsp:cNvSpPr/>
      </dsp:nvSpPr>
      <dsp:spPr>
        <a:xfrm>
          <a:off x="2310262" y="1934"/>
          <a:ext cx="6589983" cy="12700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коммуникация, которая производится другими средствами, нежели словами </a:t>
          </a:r>
          <a:endParaRPr lang="ru-RU" sz="2400" kern="1200" dirty="0"/>
        </a:p>
      </dsp:txBody>
      <dsp:txXfrm>
        <a:off x="2310262" y="1934"/>
        <a:ext cx="6589983" cy="1270045"/>
      </dsp:txXfrm>
    </dsp:sp>
    <dsp:sp modelId="{E986F4DF-D8F1-4109-A6B3-4DC32952B1C6}">
      <dsp:nvSpPr>
        <dsp:cNvPr id="0" name=""/>
        <dsp:cNvSpPr/>
      </dsp:nvSpPr>
      <dsp:spPr>
        <a:xfrm>
          <a:off x="0" y="1512172"/>
          <a:ext cx="2375296" cy="950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Richard Nordquist</a:t>
          </a:r>
          <a:endParaRPr lang="ru-RU" sz="1800" kern="1200" dirty="0"/>
        </a:p>
      </dsp:txBody>
      <dsp:txXfrm>
        <a:off x="0" y="1512172"/>
        <a:ext cx="2375296" cy="950118"/>
      </dsp:txXfrm>
    </dsp:sp>
    <dsp:sp modelId="{184E9EBB-3F4E-4504-A159-D0038EE1CEF5}">
      <dsp:nvSpPr>
        <dsp:cNvPr id="0" name=""/>
        <dsp:cNvSpPr/>
      </dsp:nvSpPr>
      <dsp:spPr>
        <a:xfrm>
          <a:off x="2310262" y="1404997"/>
          <a:ext cx="6578646" cy="12700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поведение человека, которое сигнализирует об эмоциональных состояниях и характере взаимодействия общающихся личностей</a:t>
          </a:r>
          <a:endParaRPr lang="ru-RU" sz="2100" kern="1200" dirty="0"/>
        </a:p>
      </dsp:txBody>
      <dsp:txXfrm>
        <a:off x="2310262" y="1404997"/>
        <a:ext cx="6578646" cy="1270045"/>
      </dsp:txXfrm>
    </dsp:sp>
    <dsp:sp modelId="{B65FDB9F-E341-4FE4-B25E-1334C7E204E8}">
      <dsp:nvSpPr>
        <dsp:cNvPr id="0" name=""/>
        <dsp:cNvSpPr/>
      </dsp:nvSpPr>
      <dsp:spPr>
        <a:xfrm>
          <a:off x="0" y="3024341"/>
          <a:ext cx="2375296" cy="950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U.S. National Library of Medicine</a:t>
          </a:r>
          <a:endParaRPr lang="ru-RU" sz="1800" kern="1200" dirty="0"/>
        </a:p>
      </dsp:txBody>
      <dsp:txXfrm>
        <a:off x="0" y="3024341"/>
        <a:ext cx="2375296" cy="950118"/>
      </dsp:txXfrm>
    </dsp:sp>
    <dsp:sp modelId="{EDDC8AA4-4B7D-4F61-AC77-B119B30FAE5C}">
      <dsp:nvSpPr>
        <dsp:cNvPr id="0" name=""/>
        <dsp:cNvSpPr/>
      </dsp:nvSpPr>
      <dsp:spPr>
        <a:xfrm>
          <a:off x="2310262" y="2808059"/>
          <a:ext cx="6531015" cy="137618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передача эмоций, идей и отношений между людьми всеми способами, кроме разговорной речи</a:t>
          </a:r>
          <a:endParaRPr lang="ru-RU" sz="2100" kern="1200" dirty="0"/>
        </a:p>
      </dsp:txBody>
      <dsp:txXfrm>
        <a:off x="2310262" y="2808059"/>
        <a:ext cx="6531015" cy="1376183"/>
      </dsp:txXfrm>
    </dsp:sp>
    <dsp:sp modelId="{A184D533-2D79-4B0A-B030-6951B70AC5C2}">
      <dsp:nvSpPr>
        <dsp:cNvPr id="0" name=""/>
        <dsp:cNvSpPr/>
      </dsp:nvSpPr>
      <dsp:spPr>
        <a:xfrm>
          <a:off x="0" y="4486752"/>
          <a:ext cx="2375296" cy="950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</a:t>
          </a:r>
          <a:r>
            <a:rPr lang="ru-RU" sz="1800" kern="1200" dirty="0" smtClean="0"/>
            <a:t>. </a:t>
          </a:r>
          <a:r>
            <a:rPr lang="en-US" sz="1800" kern="1200" dirty="0" err="1" smtClean="0"/>
            <a:t>Darvin</a:t>
          </a:r>
          <a:endParaRPr lang="ru-RU" sz="1800" kern="1200" dirty="0"/>
        </a:p>
      </dsp:txBody>
      <dsp:txXfrm>
        <a:off x="0" y="4486752"/>
        <a:ext cx="2375296" cy="950118"/>
      </dsp:txXfrm>
    </dsp:sp>
    <dsp:sp modelId="{E1D16B7F-D1C5-4D56-AE75-56675C4BB0A7}">
      <dsp:nvSpPr>
        <dsp:cNvPr id="0" name=""/>
        <dsp:cNvSpPr/>
      </dsp:nvSpPr>
      <dsp:spPr>
        <a:xfrm>
          <a:off x="2310262" y="4317259"/>
          <a:ext cx="6430429" cy="127004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выражение ощущений </a:t>
          </a:r>
          <a:endParaRPr lang="ru-RU" sz="2100" kern="1200"/>
        </a:p>
      </dsp:txBody>
      <dsp:txXfrm>
        <a:off x="2310262" y="4317259"/>
        <a:ext cx="6430429" cy="127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B8959E-AA7F-45C7-8933-6A431DBC8A4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0CC830-941D-4EF5-8893-4C4E6FADF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732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НЕВЕРБАЛЬНАЯ КОММУНИКАЦИЯ В ПРОЦЕССЕ ВЕДЕНИЯ ПЕРЕГОВОРОВ МЕЖДУ ПРЕДСТАВИТЕЛЯМИ США И КНР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5661248"/>
            <a:ext cx="8028384" cy="1196752"/>
          </a:xfrm>
        </p:spPr>
        <p:txBody>
          <a:bodyPr/>
          <a:lstStyle/>
          <a:p>
            <a:pPr algn="l"/>
            <a:r>
              <a:rPr lang="ru-RU" b="1" dirty="0" smtClean="0"/>
              <a:t>Выполнили: Гетало А., Мельникова Д., Бганцева О.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Классификация жестов разными авторами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1560" y="1340768"/>
          <a:ext cx="800323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079"/>
                <a:gridCol w="3979153"/>
              </a:tblGrid>
              <a:tr h="876300">
                <a:tc>
                  <a:txBody>
                    <a:bodyPr/>
                    <a:lstStyle/>
                    <a:p>
                      <a:r>
                        <a:rPr kumimoji="0" lang="ru-RU" sz="2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А.Штанглю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А.Пизу</a:t>
                      </a:r>
                      <a:endParaRPr lang="ru-RU" sz="2800" dirty="0"/>
                    </a:p>
                  </a:txBody>
                  <a:tcPr anchor="ctr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жесты рук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жесты ладони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жесты кистей рук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жесты кистями и руками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«игры рук»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жесты «рука к лицу»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жесты пальцев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барьеры из рук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рукопожатие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барьеры из ног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Роль невербального общения в  деловом мире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Понимая, как работает невербальное общение, переговорщик лучше интерпретирует информацию, которую невербально предоставляют ему другие участники, сохраняя в секрете те вещи, которые могли бы препятствовать ему/ей договориться</a:t>
            </a:r>
            <a:endParaRPr lang="ru-RU" sz="3600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53062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Жестикуляция в деловом мире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Жесты уверенности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2578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кисти рук соединены кончиками пальцев, ладони не соприкасаются;</a:t>
            </a:r>
          </a:p>
          <a:p>
            <a:pPr lvl="0"/>
            <a:r>
              <a:rPr lang="ru-RU" dirty="0" smtClean="0"/>
              <a:t>кисти рук сцеплены сзади, подбородок высоко поднят;</a:t>
            </a:r>
          </a:p>
          <a:p>
            <a:pPr lvl="0"/>
            <a:r>
              <a:rPr lang="ru-RU" dirty="0" smtClean="0"/>
              <a:t>во время передачи информации локти не прижаты к туловищу;</a:t>
            </a:r>
          </a:p>
          <a:p>
            <a:pPr lvl="0"/>
            <a:r>
              <a:rPr lang="ru-RU" dirty="0" smtClean="0"/>
              <a:t>руки в карманах, большие пальцы снаружи;</a:t>
            </a:r>
          </a:p>
          <a:p>
            <a:r>
              <a:rPr lang="ru-RU" dirty="0" smtClean="0"/>
              <a:t>одна рука обхватывает другую в области ладони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Жесты неуверенности, раздражения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82453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прижатые вплотную к бокам локти;</a:t>
            </a:r>
          </a:p>
          <a:p>
            <a:pPr lvl="0"/>
            <a:r>
              <a:rPr lang="ru-RU" dirty="0" smtClean="0"/>
              <a:t>ёрзание в кресле;</a:t>
            </a:r>
          </a:p>
          <a:p>
            <a:pPr lvl="0"/>
            <a:r>
              <a:rPr lang="ru-RU" dirty="0" smtClean="0"/>
              <a:t>одной рукой человек поправляет пуговицу или запонку на рукаве другой, браслет часов или манжет;</a:t>
            </a:r>
          </a:p>
          <a:p>
            <a:pPr lvl="0"/>
            <a:r>
              <a:rPr lang="ru-RU" dirty="0" smtClean="0"/>
              <a:t>человек двумя руками держит букет цветов, чашку с чаем, сумочку (женщины);</a:t>
            </a:r>
          </a:p>
          <a:p>
            <a:r>
              <a:rPr lang="ru-RU" dirty="0" smtClean="0"/>
              <a:t>потирание уха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Жесты, выражающие агрессивность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2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/>
              <a:t>тесно сплетенные пальцы рук, особенно если руки находятся на коленях;</a:t>
            </a:r>
          </a:p>
          <a:p>
            <a:pPr lvl="0"/>
            <a:r>
              <a:rPr lang="ru-RU" sz="4000" dirty="0" smtClean="0"/>
              <a:t>поза на стуле «верхом»;</a:t>
            </a:r>
          </a:p>
          <a:p>
            <a:r>
              <a:rPr lang="ru-RU" sz="4000" dirty="0" smtClean="0"/>
              <a:t>руки в карманах, большие пальцы снаружи: у мужчин – амбициозность, у женщин – агрессивность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Жесты несогласия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боковой взгляд – жест недоверия (в случае когда взгляд отводится и возвращается вновь, подобное движение воспринимается партнером как жест несогласия);</a:t>
            </a:r>
          </a:p>
          <a:p>
            <a:pPr lvl="0"/>
            <a:r>
              <a:rPr lang="ru-RU" dirty="0" smtClean="0"/>
              <a:t>прикосновение к носу или легкое потирание его – чаще проявляется при наличии в переговорах или дискуссии контраргументов;</a:t>
            </a:r>
          </a:p>
          <a:p>
            <a:r>
              <a:rPr lang="ru-RU" dirty="0" smtClean="0"/>
              <a:t>ноги у сидящего направлены к выходу – желание уйти; такое же желание проявляется тогда, когда собеседник снимает очки и демонстративно откладывает их в сторону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Жесты, относящиеся к оценке получаемой информации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рука у щеки;</a:t>
            </a:r>
          </a:p>
          <a:p>
            <a:pPr lvl="0"/>
            <a:r>
              <a:rPr lang="ru-RU" dirty="0" smtClean="0"/>
              <a:t>один палец отставлен, остальные под подбородком (при критической оценке сказанного или негативном отношении к партнеру в данный момент);</a:t>
            </a:r>
          </a:p>
          <a:p>
            <a:pPr lvl="0"/>
            <a:r>
              <a:rPr lang="ru-RU" dirty="0" smtClean="0"/>
              <a:t>почесывание подбородка (в конфликтных дискуссиях в сочетании со взглядом искоса связано с обдумыванием следующего хода в диалоге);</a:t>
            </a:r>
          </a:p>
          <a:p>
            <a:pPr lvl="0"/>
            <a:r>
              <a:rPr lang="ru-RU" dirty="0" smtClean="0"/>
              <a:t>почесывание пальцем спинки носа (озабоченность, сомнение);</a:t>
            </a:r>
          </a:p>
          <a:p>
            <a:pPr lvl="0"/>
            <a:r>
              <a:rPr lang="ru-RU" dirty="0" smtClean="0"/>
              <a:t>манипуляции с очками;</a:t>
            </a:r>
          </a:p>
          <a:p>
            <a:r>
              <a:rPr lang="ru-RU" dirty="0" smtClean="0"/>
              <a:t>рука поглаживает шею – недовольство, отрицание, гнев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Роль невербальных средств общения в деловой культуре США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Несмотря на то, что культура США считается вербальной, невербальному коммуникативному поведению принадлежит значительная роль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исследования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выявление влияния на процесс и результативность переговоров между американцами и китайцами их невербальной коммуникации;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выявить отличия в невербальной коммуникации американцев и китайцев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Ценят людей, которые умеют эффективно распоряжаться временем. В деловой сфере пунктуальность служит показателем надежности и дисциплинированности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Осанка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18457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Держите спину прямо! Не сутультесь! Плечи вверх! </a:t>
            </a:r>
          </a:p>
          <a:p>
            <a:r>
              <a:rPr lang="ru-RU" sz="4400" dirty="0" smtClean="0"/>
              <a:t>Имея хорошую осанку, американцы показывают уверенность в себе и сильной личности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Зрительный контакт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особенно важен зрительный контакт при общении в бизнесе</a:t>
            </a:r>
          </a:p>
          <a:p>
            <a:r>
              <a:rPr lang="ru-RU" sz="3600" dirty="0" smtClean="0"/>
              <a:t>правильное использование зрительного контакта позволит вам завоевать доверие, не произнося ни слова</a:t>
            </a:r>
          </a:p>
          <a:p>
            <a:r>
              <a:rPr lang="ru-RU" sz="3600" dirty="0" smtClean="0"/>
              <a:t>помогает развивать доверие между людьми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и приветствия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приветствия достаточно неформальны</a:t>
            </a:r>
          </a:p>
          <a:p>
            <a:r>
              <a:rPr lang="ru-RU" dirty="0" smtClean="0"/>
              <a:t>на встречах с большим количеством людей американцы необязательно будут пожимать руку каждому</a:t>
            </a:r>
          </a:p>
          <a:p>
            <a:r>
              <a:rPr lang="ru-RU" dirty="0" smtClean="0"/>
              <a:t>могут поприветствовать словами «</a:t>
            </a:r>
            <a:r>
              <a:rPr lang="en-US" dirty="0" smtClean="0"/>
              <a:t>Hello</a:t>
            </a:r>
            <a:r>
              <a:rPr lang="ru-RU" dirty="0" smtClean="0"/>
              <a:t>», или «</a:t>
            </a:r>
            <a:r>
              <a:rPr lang="en-US" dirty="0" smtClean="0"/>
              <a:t>How are you</a:t>
            </a:r>
            <a:r>
              <a:rPr lang="ru-RU" dirty="0" smtClean="0"/>
              <a:t>?», или даже просто «</a:t>
            </a:r>
            <a:r>
              <a:rPr lang="en-US" dirty="0" smtClean="0"/>
              <a:t>Hi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рукопожатие должно быть кратким, но крепким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20000"/>
          <a:stretch/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354162"/>
          </a:xfrm>
        </p:spPr>
        <p:txBody>
          <a:bodyPr/>
          <a:lstStyle/>
          <a:p>
            <a:pPr algn="ctr"/>
            <a:r>
              <a:rPr lang="ru-RU" dirty="0" smtClean="0"/>
              <a:t>Излагает идею/Слушает </a:t>
            </a:r>
            <a:endParaRPr lang="ru-RU" dirty="0"/>
          </a:p>
        </p:txBody>
      </p:sp>
      <p:pic>
        <p:nvPicPr>
          <p:cNvPr id="4" name="Рисунок 3" descr="http://cs317331.vk.me/v317331239/7d71/Z3J0O4qNC4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120681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Желает отгородиться от слов</a:t>
            </a:r>
            <a:endParaRPr lang="ru-RU" dirty="0"/>
          </a:p>
        </p:txBody>
      </p:sp>
      <p:pic>
        <p:nvPicPr>
          <p:cNvPr id="4" name="Рисунок 3" descr="http://900igr.net/datai/psikhologija/JAzyk-telodvizhenij/0009-002-Kak-ne-ljapnut-lishnego-na-jazyke-tel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7073" r="7666"/>
          <a:stretch/>
        </p:blipFill>
        <p:spPr bwMode="auto">
          <a:xfrm>
            <a:off x="1835696" y="2132856"/>
            <a:ext cx="5976663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Говорит неправду</a:t>
            </a:r>
            <a:endParaRPr lang="ru-RU" dirty="0"/>
          </a:p>
        </p:txBody>
      </p:sp>
      <p:pic>
        <p:nvPicPr>
          <p:cNvPr id="4" name="Содержимое 3" descr="Жест &quot;Оттягивание воротничка&quot;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107" b="9609"/>
          <a:stretch/>
        </p:blipFill>
        <p:spPr bwMode="auto">
          <a:xfrm>
            <a:off x="1259632" y="1772816"/>
            <a:ext cx="6480720" cy="4824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alavalapi.ru/wp-content/uploads/2016/05/neverbalnoe-obschenie-eto-v-psihologii-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3815"/>
          <a:stretch/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3645"/>
          <a:stretch/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Цвета и символы (значение в США)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08720"/>
          <a:ext cx="9144000" cy="5949279"/>
        </p:xfrm>
        <a:graphic>
          <a:graphicData uri="http://schemas.openxmlformats.org/drawingml/2006/table">
            <a:tbl>
              <a:tblPr/>
              <a:tblGrid>
                <a:gridCol w="3042372"/>
                <a:gridCol w="6101628"/>
              </a:tblGrid>
              <a:tr h="661031">
                <a:tc>
                  <a:txBody>
                    <a:bodyPr/>
                    <a:lstStyle/>
                    <a:p>
                      <a:pPr indent="88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Цвета, символы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1">
                <a:tc>
                  <a:txBody>
                    <a:bodyPr/>
                    <a:lstStyle/>
                    <a:p>
                      <a:pPr indent="882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Белый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счастье, чистота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1">
                <a:tc>
                  <a:txBody>
                    <a:bodyPr/>
                    <a:lstStyle/>
                    <a:p>
                      <a:pPr indent="882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Лиловый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ассоциируется со смертью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1">
                <a:tc>
                  <a:txBody>
                    <a:bodyPr/>
                    <a:lstStyle/>
                    <a:p>
                      <a:pPr indent="882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Красный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цвет мужественности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1">
                <a:tc>
                  <a:txBody>
                    <a:bodyPr/>
                    <a:lstStyle/>
                    <a:p>
                      <a:pPr indent="882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Число 7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неблагоприятно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1">
                <a:tc>
                  <a:txBody>
                    <a:bodyPr/>
                    <a:lstStyle/>
                    <a:p>
                      <a:pPr indent="882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Число 13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негативно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1">
                <a:tc>
                  <a:txBody>
                    <a:bodyPr/>
                    <a:lstStyle/>
                    <a:p>
                      <a:pPr indent="882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Число 666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дьявольские цифры для верующих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1">
                <a:tc>
                  <a:txBody>
                    <a:bodyPr/>
                    <a:lstStyle/>
                    <a:p>
                      <a:pPr indent="882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Олень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скорость, грация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31">
                <a:tc>
                  <a:txBody>
                    <a:bodyPr/>
                    <a:lstStyle/>
                    <a:p>
                      <a:pPr indent="8826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Сова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71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мудрость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Проблема исследования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76872"/>
            <a:ext cx="7467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Влияние на результат переговоров таких средств невербальной коммуникации их участников как одежда, мимика, жесты, поза, окружающие предметы и т.д.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 и позы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Постукивание и подергивание ногой при деловой встрече, тресканье пальцами или проявление всех невербальных сигналов, которые привлекают внимание слушателя абсолютно нормально для представителей культуры США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357301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491880" cy="328498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Отношение к невербальной коммуникации  в структуре международного бизнеса Китая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892480" cy="51125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Китайская коммуникация неоднозначна, косвенная и весьма контекстная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66146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Приветствие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Картинки по запросу поклон китайский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8648" y="0"/>
            <a:ext cx="523535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Визитные карточки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http://ru.etiquettelife.com/images/rngal/userpics/user3/image3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6732240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вручение визитки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51480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Зрительный контакт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Китайцы часто избегают зрительного контакта во время беседы, особенно, когда разговаривают с противоположным полом или с незнакомыми людьми. Традиционно считалось невежливым и агрессивным, смотреть прямо в глаза другу при разговоре, в знак уважения, китайцы иногда немного опускают глаза, при встрече</a:t>
            </a:r>
            <a:endParaRPr lang="ru-RU" sz="3600" dirty="0">
              <a:ln>
                <a:solidFill>
                  <a:srgbClr val="00B0F0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Эмоции и выражение лица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800" b="1" dirty="0" smtClean="0">
                <a:ln w="10541" cmpd="sng">
                  <a:solidFill>
                    <a:srgbClr val="00B0F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Китайцы, как правило, имеют "пустое" выражение лица во время знакомства. Это не признак несчастья, неудовлетворенности, или недружелюбия, а отражает веру в то, что в сокрытии эмоций есть добродетель</a:t>
            </a:r>
            <a:endParaRPr lang="ru-RU" sz="3800" b="1" dirty="0">
              <a:ln w="10541" cmpd="sng">
                <a:solidFill>
                  <a:srgbClr val="00B0F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Отношение к пространству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Метро всегда переполнены, автобусы переполнены, рынки переполнены, и поезда переполнены, все это является частью их повседневности. Именно поэтому китайцы могут при общении стоять на много ближе друг к другу, чем их западные коллеги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раскрыть понятие "невербальные коммуникации" на переговорах;</a:t>
            </a:r>
          </a:p>
          <a:p>
            <a:r>
              <a:rPr lang="ru-RU" dirty="0" smtClean="0"/>
              <a:t>определить основные виды невербального общения;</a:t>
            </a:r>
          </a:p>
          <a:p>
            <a:r>
              <a:rPr lang="ru-RU" dirty="0" smtClean="0"/>
              <a:t>узнать особенности невербального языка американцев и китайцев в процессе ведения переговоров;</a:t>
            </a:r>
          </a:p>
          <a:p>
            <a:r>
              <a:rPr lang="ru-RU" dirty="0" smtClean="0"/>
              <a:t>исследовать роль невербальных средств общения в процессе ведения переговоров, в частности – между представителями США и КНР.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Жесты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Азиатская девушка в белой футболке — стоковое фото #7693375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64400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5555\Desktop\Безымянный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49999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4.bp.blogspot.com/-gW4tOx5bnVY/UPjh4odWVbI/AAAAAAAAAM8/EErYHfiWlkk/s320/Come+Here.jpg"/>
          <p:cNvPicPr/>
          <p:nvPr/>
        </p:nvPicPr>
        <p:blipFill>
          <a:blip r:embed="rId2" cstate="print">
            <a:lum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come here gesture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9259"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890" name="Прямая со стрелкой 24"/>
          <p:cNvCxnSpPr>
            <a:cxnSpLocks noChangeShapeType="1"/>
          </p:cNvCxnSpPr>
          <p:nvPr/>
        </p:nvCxnSpPr>
        <p:spPr bwMode="auto">
          <a:xfrm flipH="1">
            <a:off x="4139952" y="0"/>
            <a:ext cx="5004048" cy="68580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891" name="Прямая со стрелкой 23"/>
          <p:cNvCxnSpPr>
            <a:cxnSpLocks noChangeShapeType="1"/>
          </p:cNvCxnSpPr>
          <p:nvPr/>
        </p:nvCxnSpPr>
        <p:spPr bwMode="auto">
          <a:xfrm>
            <a:off x="4427984" y="0"/>
            <a:ext cx="4716016" cy="6858000"/>
          </a:xfrm>
          <a:prstGeom prst="straightConnector1">
            <a:avLst/>
          </a:prstGeom>
          <a:noFill/>
          <a:ln w="12700" cmpd="sng">
            <a:solidFill>
              <a:srgbClr val="FF0000"/>
            </a:solidFill>
            <a:round/>
            <a:headEnd w="lg" len="lg"/>
            <a:tailEnd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щелкать пальцами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391" r="18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23"/>
          <p:cNvCxnSpPr>
            <a:cxnSpLocks noChangeShapeType="1"/>
          </p:cNvCxnSpPr>
          <p:nvPr/>
        </p:nvCxnSpPr>
        <p:spPr bwMode="auto">
          <a:xfrm>
            <a:off x="0" y="0"/>
            <a:ext cx="9144000" cy="6858000"/>
          </a:xfrm>
          <a:prstGeom prst="straightConnector1">
            <a:avLst/>
          </a:prstGeom>
          <a:noFill/>
          <a:ln w="12700" cmpd="sng">
            <a:solidFill>
              <a:srgbClr val="FF0000"/>
            </a:solidFill>
            <a:round/>
            <a:headEnd w="lg" len="lg"/>
            <a:tailEnd w="lg" len="lg"/>
          </a:ln>
        </p:spPr>
      </p:cxnSp>
      <p:cxnSp>
        <p:nvCxnSpPr>
          <p:cNvPr id="8" name="Прямая со стрелкой 24"/>
          <p:cNvCxnSpPr>
            <a:cxnSpLocks noChangeShapeType="1"/>
          </p:cNvCxnSpPr>
          <p:nvPr/>
        </p:nvCxnSpPr>
        <p:spPr bwMode="auto">
          <a:xfrm flipH="1">
            <a:off x="0" y="0"/>
            <a:ext cx="9144000" cy="68580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08920"/>
          </a:xfrm>
        </p:spPr>
        <p:txBody>
          <a:bodyPr/>
          <a:lstStyle/>
          <a:p>
            <a:pPr algn="ctr"/>
            <a:r>
              <a:rPr lang="ru-RU" dirty="0" smtClean="0"/>
              <a:t>Отношение к тишине (молчанию).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417646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Тишина или молчание весьма приветствуются, означают воспитанность или размышление (созерцание). Никогда не можно перебивать собеседника.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1" cy="663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/>
                <a:gridCol w="5724129"/>
              </a:tblGrid>
              <a:tr h="408655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</a:rPr>
                        <a:t>Цвета, символы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</a:rPr>
                        <a:t>Значение</a:t>
                      </a:r>
                      <a:endParaRPr lang="ru-RU" sz="200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08655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Число 6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С вами все пройдет гладко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811489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Число 8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Есть вероятность заработать большое состояние в ближайшем будущем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812490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Число 9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Символизирует вечность, особенно в дружбе и в браке 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08655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Число 4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Символизирует смерть 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08655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Число 7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Значит ушедший или мертвый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1738181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Красный цвет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Счастливый цвет, но никогда не используйте красные чернила, для написания открытки или письма, так как он символизирует конец отношений.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08655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r"/>
                        </a:tabLst>
                      </a:pPr>
                      <a:r>
                        <a:rPr lang="ru-RU" sz="2400">
                          <a:latin typeface="Times New Roman"/>
                          <a:ea typeface="Calibri"/>
                        </a:rPr>
                        <a:t>Желтый цвет</a:t>
                      </a:r>
                      <a:endParaRPr lang="ru-RU" sz="240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Ассоциируется с процветанием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08655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Золотой цвет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Финансовая мудрость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812490">
                <a:tc>
                  <a:txBody>
                    <a:bodyPr/>
                    <a:lstStyle/>
                    <a:p>
                      <a:pPr marL="93345" marR="8890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r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Белый цвет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805" marR="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</a:rPr>
                        <a:t>Символизирует смерть (в отличии от западных культур)</a:t>
                      </a:r>
                      <a:endParaRPr lang="ru-RU" sz="2400" dirty="0"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Методология</a:t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Компаративный (сравнительный) анализ — метод сопоставления двух и более объектов (явлений, идей, результатов исследований и т. п.), выделение в них общего и различного с целью классификации и типологии.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05064"/>
            <a:ext cx="856895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Сравнительный метод, как универсально применяемый, относится к общенаучным методам исследований.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Анализ по методологии В. А. Лабунской и  П. Экману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5"/>
          <a:ext cx="9144002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319808"/>
                <a:gridCol w="1728192"/>
                <a:gridCol w="1296144"/>
                <a:gridCol w="2016225"/>
                <a:gridCol w="1259633"/>
              </a:tblGrid>
              <a:tr h="1124783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Ведущие системы отражения невербального поведения человека</a:t>
                      </a:r>
                      <a:endParaRPr lang="ru-RU" sz="3200" b="1" dirty="0">
                        <a:cs typeface="Aharoni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4783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Акустическая</a:t>
                      </a:r>
                      <a:endParaRPr lang="ru-RU" sz="1800" b="1" dirty="0">
                        <a:cs typeface="Aharoni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Оптическая</a:t>
                      </a:r>
                      <a:endParaRPr lang="ru-RU" sz="1800" b="1" dirty="0">
                        <a:cs typeface="Aharoni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Aharoni" pitchFamily="2" charset="-79"/>
                        </a:rPr>
                        <a:t>Тактильно-кинестетическая</a:t>
                      </a:r>
                      <a:endParaRPr lang="ru-RU" sz="1800" b="1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Calibri"/>
                          <a:cs typeface="Aharoni" pitchFamily="2" charset="-79"/>
                        </a:rPr>
                        <a:t>Ольфак-торная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766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Aharoni" pitchFamily="2" charset="-79"/>
                        </a:rPr>
                        <a:t>Экстралин</a:t>
                      </a:r>
                      <a:r>
                        <a:rPr lang="uk-UA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-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Aharoni" pitchFamily="2" charset="-79"/>
                        </a:rPr>
                        <a:t>гвистика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Просодика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Кинесика</a:t>
                      </a:r>
                      <a:endParaRPr lang="ru-RU" sz="1800" b="1" dirty="0">
                        <a:cs typeface="Aharoni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Такесика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Запахи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  <a:tr h="2600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Паузы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Кашель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Вздох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Смех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Плач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Aharoni" pitchFamily="2" charset="-79"/>
                        </a:rPr>
                        <a:t>Темп</a:t>
                      </a:r>
                      <a:endParaRPr lang="ru-RU" sz="1800" b="1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Aharoni" pitchFamily="2" charset="-79"/>
                        </a:rPr>
                        <a:t>Тембр</a:t>
                      </a:r>
                      <a:endParaRPr lang="ru-RU" sz="1800" b="1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Aharoni" pitchFamily="2" charset="-79"/>
                        </a:rPr>
                        <a:t>Высота</a:t>
                      </a:r>
                      <a:endParaRPr lang="ru-RU" sz="1800" b="1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Aharoni" pitchFamily="2" charset="-79"/>
                        </a:rPr>
                        <a:t>Громкость</a:t>
                      </a:r>
                      <a:endParaRPr lang="ru-RU" sz="1800" b="1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Выразительные движения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Мимика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Жесты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Поза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Походка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Контакт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глазами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Calibri"/>
                          <a:cs typeface="Aharoni" pitchFamily="2" charset="-79"/>
                        </a:rPr>
                        <a:t>Физио-гномика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Строение лица и черепа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Строение туловища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Рукопожатие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Поцелуй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Поглаживание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Похлопывание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Запах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тела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Запах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Aharoni" pitchFamily="2" charset="-79"/>
                        </a:rPr>
                        <a:t>косметики</a:t>
                      </a:r>
                      <a:endParaRPr lang="ru-RU" sz="1800" b="1" dirty="0">
                        <a:latin typeface="Calibri"/>
                        <a:ea typeface="Calibri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58336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Структурная схема невербального поведения</a:t>
            </a:r>
            <a:br>
              <a:rPr lang="ru-RU" sz="6000" b="1" dirty="0" smtClean="0"/>
            </a:br>
            <a:r>
              <a:rPr lang="ru-RU" sz="6000" b="1" dirty="0" smtClean="0"/>
              <a:t>по В. А. Лабунской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098896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США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839888"/>
            <a:ext cx="8640960" cy="501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Невербальная коммуникация как неотъемлемый элемент деловых переговоров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54416"/>
          <a:ext cx="9144001" cy="6912417"/>
        </p:xfrm>
        <a:graphic>
          <a:graphicData uri="http://schemas.openxmlformats.org/drawingml/2006/table">
            <a:tbl>
              <a:tblPr/>
              <a:tblGrid>
                <a:gridCol w="1573410"/>
                <a:gridCol w="337668"/>
                <a:gridCol w="1123182"/>
                <a:gridCol w="451809"/>
                <a:gridCol w="1950710"/>
                <a:gridCol w="1950710"/>
                <a:gridCol w="1419636"/>
                <a:gridCol w="336876"/>
              </a:tblGrid>
              <a:tr h="12138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Акустическая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Times New Roman"/>
                          <a:ea typeface="Calibri"/>
                          <a:cs typeface="Times New Roman"/>
                        </a:rPr>
                        <a:t>Оптическая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Тактильно-кинесте-тическая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23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Экстралин-гвистика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Просодика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Кинесика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Такесика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6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Паузы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Темп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Выразительные движения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Руко-пожатие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Кашель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Тембр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Поцелуй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Вздох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Высота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Мимика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Погла-живание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Смех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Громкость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Calibri"/>
                          <a:cs typeface="Times New Roman"/>
                        </a:rPr>
                        <a:t>Жесты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Похлопы-вание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Плач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Предпочитают "дружескую беседу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Поза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 (осанка)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 sz="1600" dirty="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483">
                <a:tc rowSpan="2" gridSpan="2">
                  <a:txBody>
                    <a:bodyPr/>
                    <a:lstStyle/>
                    <a:p>
                      <a:endParaRPr lang="ru-RU" sz="1600" dirty="0">
                        <a:latin typeface="Calibri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Походка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 (уверенная)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594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Контакт глазами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+ (пытаются установить зрительный контакт)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890666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КНР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-3"/>
          <a:ext cx="9144003" cy="6858002"/>
        </p:xfrm>
        <a:graphic>
          <a:graphicData uri="http://schemas.openxmlformats.org/drawingml/2006/table">
            <a:tbl>
              <a:tblPr/>
              <a:tblGrid>
                <a:gridCol w="1339048"/>
                <a:gridCol w="393023"/>
                <a:gridCol w="1704328"/>
                <a:gridCol w="527112"/>
                <a:gridCol w="1310381"/>
                <a:gridCol w="1310381"/>
                <a:gridCol w="2172256"/>
                <a:gridCol w="387474"/>
              </a:tblGrid>
              <a:tr h="8896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Акустическая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Оптическая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Тактильно-кинестетическая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Экстралин-гвистика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Просодика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Кинесика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Такесика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Паузы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Темп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Вырази-тельные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движения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Рукопожатие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Кашель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Тембр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Поцелуй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Вздох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Высота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Мимика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Поглаживание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Смех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Громкость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Жесты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Похлопывание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Плач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эмоцио-нальны</a:t>
                      </a: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800" dirty="0" err="1" smtClean="0">
                          <a:latin typeface="Times New Roman"/>
                          <a:ea typeface="Calibri"/>
                          <a:cs typeface="Times New Roman"/>
                        </a:rPr>
                        <a:t>высказы-ваниях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Поза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+-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Пожимают руку иностранцам, когда они непосредственно больше заинтересованы в деловой встрече, а так предпочтительны поклоны.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53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Смех, только когда шутки про национальный юмор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Походка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 (уверенная)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03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Контакт глазами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"Алфавит" жестовых движений П. 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Экмана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-1"/>
          <a:ext cx="9144002" cy="6916435"/>
        </p:xfrm>
        <a:graphic>
          <a:graphicData uri="http://schemas.openxmlformats.org/drawingml/2006/table">
            <a:tbl>
              <a:tblPr/>
              <a:tblGrid>
                <a:gridCol w="2977295"/>
                <a:gridCol w="2954363"/>
                <a:gridCol w="3212344"/>
              </a:tblGrid>
              <a:tr h="41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Критерий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США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Китай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Жесты-эмблемы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"Ok", "V"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Стараются не использовать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Жесты-иллюстраторы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Характерно размахивание руками, с помощью рук добавляют эмоций своим высказываниям.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 характерно размахивание руками, в процессе переговоров китайцы не очень эмоциональны.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Жесты манипуляторы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644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Почесывание, подергивание отдельных частей тела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+ (могут положить нога на ногу, при этом дергать ногой)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- (очень сдержаны)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9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Поглаживание, перебирание отдельных предметов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+ (н.п. могут крутить ручку в руках в процессе переговоров)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- (очень сдержаны)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03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Касание партнера</a:t>
                      </a:r>
                      <a:endParaRPr lang="ru-RU" sz="20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+ (похлопывание по плечу)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(этого не любят, и неприятно к этому относятся)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6323032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невербальная коммуникация влияет на процесс переговоров между представителями данных культур</a:t>
            </a:r>
          </a:p>
          <a:p>
            <a:r>
              <a:rPr lang="ru-RU" dirty="0" smtClean="0"/>
              <a:t>различия очевидны и в жестах и позах во время ведения переговоров</a:t>
            </a:r>
          </a:p>
          <a:p>
            <a:r>
              <a:rPr lang="ru-RU" dirty="0" smtClean="0"/>
              <a:t>Из исследований по методологии В. А. Лабунской и П. Экману: использование невербальной коммуникации более характерно для представителей США, а представители Китая не являются активными сторонниками использования "невербального языка" в процессе деловых переговоров</a:t>
            </a:r>
          </a:p>
          <a:p>
            <a:r>
              <a:rPr lang="ru-RU" dirty="0" smtClean="0"/>
              <a:t>невербальная коммуникация по разному влияет на процесс деловых переговоров между представителями США и Китая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625102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Ограничения исследования (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Limitations of the Study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материалов для сравнения по определенным критериям выявилось не так уж и много, что бы провести глубокий сравнительный анализ переговорного процесса в аспекте невербального общения</a:t>
            </a:r>
          </a:p>
          <a:p>
            <a:r>
              <a:rPr lang="ru-RU" dirty="0" smtClean="0"/>
              <a:t>недостаточное количество методологической базы исследования на структуру влияния невербального общения как национальными, так и зарубежными учеными</a:t>
            </a:r>
          </a:p>
          <a:p>
            <a:r>
              <a:rPr lang="ru-RU" dirty="0" smtClean="0"/>
              <a:t>Вопросом глубокого изучения "невербального языка" на влияние переговоров и ведение бизнеса в целом не было представлено ни одним из ученых, что только подчеркивает актуальность проблемы на современном этапе развития международного бизнеса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ru-RU" sz="9600" smtClean="0"/>
              <a:t/>
            </a:r>
            <a:br>
              <a:rPr lang="ru-RU" sz="9600" smtClean="0"/>
            </a:br>
            <a:r>
              <a:rPr lang="ru-RU" sz="9600" smtClean="0"/>
              <a:t>Спасибо </a:t>
            </a:r>
            <a:r>
              <a:rPr lang="ru-RU" sz="9600" dirty="0" smtClean="0"/>
              <a:t>за внимание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 изучения невербального общения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1628800"/>
          <a:ext cx="7467600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Понятие невербальной коммуникации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невербальной коммуникации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1592</Words>
  <Application>Microsoft Office PowerPoint</Application>
  <PresentationFormat>Экран (4:3)</PresentationFormat>
  <Paragraphs>327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Техническая</vt:lpstr>
      <vt:lpstr>НЕВЕРБАЛЬНАЯ КОММУНИКАЦИЯ В ПРОЦЕССЕ ВЕДЕНИЯ ПЕРЕГОВОРОВ МЕЖДУ ПРЕДСТАВИТЕЛЯМИ США И КНР</vt:lpstr>
      <vt:lpstr>Цель исследования</vt:lpstr>
      <vt:lpstr>Проблема исследования </vt:lpstr>
      <vt:lpstr>Задачи</vt:lpstr>
      <vt:lpstr>Невербальная коммуникация как неотъемлемый элемент деловых переговоров </vt:lpstr>
      <vt:lpstr>История изучения невербального общения</vt:lpstr>
      <vt:lpstr>Слайд 7</vt:lpstr>
      <vt:lpstr>Понятие невербальной коммуникации</vt:lpstr>
      <vt:lpstr>Виды невербальной коммуникации</vt:lpstr>
      <vt:lpstr>Классификация жестов разными авторами</vt:lpstr>
      <vt:lpstr>Роль невербального общения в  деловом мире</vt:lpstr>
      <vt:lpstr>Жестикуляция в деловом мире </vt:lpstr>
      <vt:lpstr>Жесты уверенности </vt:lpstr>
      <vt:lpstr>Жесты неуверенности, раздражения</vt:lpstr>
      <vt:lpstr>Жесты, выражающие агрессивность</vt:lpstr>
      <vt:lpstr>Жесты несогласия</vt:lpstr>
      <vt:lpstr>Жесты, относящиеся к оценке получаемой информации</vt:lpstr>
      <vt:lpstr>Роль невербальных средств общения в деловой культуре США</vt:lpstr>
      <vt:lpstr>Несмотря на то, что культура США считается вербальной, невербальному коммуникативному поведению принадлежит значительная роль</vt:lpstr>
      <vt:lpstr>Слайд 20</vt:lpstr>
      <vt:lpstr>Осанка </vt:lpstr>
      <vt:lpstr>Зрительный контакт</vt:lpstr>
      <vt:lpstr>Знакомство и приветствия</vt:lpstr>
      <vt:lpstr>Жесты</vt:lpstr>
      <vt:lpstr>Излагает идею/Слушает </vt:lpstr>
      <vt:lpstr>Желает отгородиться от слов</vt:lpstr>
      <vt:lpstr>Говорит неправду</vt:lpstr>
      <vt:lpstr>Слайд 28</vt:lpstr>
      <vt:lpstr>Цвета и символы (значение в США)</vt:lpstr>
      <vt:lpstr>Движение и позы</vt:lpstr>
      <vt:lpstr>Слайд 31</vt:lpstr>
      <vt:lpstr>Слайд 32</vt:lpstr>
      <vt:lpstr>Отношение к невербальной коммуникации  в структуре международного бизнеса Китая</vt:lpstr>
      <vt:lpstr>Китайская коммуникация неоднозначна, косвенная и весьма контекстная </vt:lpstr>
      <vt:lpstr>Приветствие</vt:lpstr>
      <vt:lpstr>Визитные карточки</vt:lpstr>
      <vt:lpstr>Зрительный контакт</vt:lpstr>
      <vt:lpstr>Эмоции и выражение лица</vt:lpstr>
      <vt:lpstr>Отношение к пространству</vt:lpstr>
      <vt:lpstr>Жесты</vt:lpstr>
      <vt:lpstr>Слайд 41</vt:lpstr>
      <vt:lpstr>Слайд 42</vt:lpstr>
      <vt:lpstr>Отношение к тишине (молчанию).</vt:lpstr>
      <vt:lpstr>Слайд 44</vt:lpstr>
      <vt:lpstr>Методология </vt:lpstr>
      <vt:lpstr>Компаративный (сравнительный) анализ — метод сопоставления двух и более объектов (явлений, идей, результатов исследований и т. п.), выделение в них общего и различного с целью классификации и типологии.</vt:lpstr>
      <vt:lpstr>Анализ по методологии В. А. Лабунской и  П. Экману</vt:lpstr>
      <vt:lpstr>Структурная схема невербального поведения по В. А. Лабунской</vt:lpstr>
      <vt:lpstr>США</vt:lpstr>
      <vt:lpstr>Слайд 50</vt:lpstr>
      <vt:lpstr>КНР</vt:lpstr>
      <vt:lpstr>Слайд 52</vt:lpstr>
      <vt:lpstr>Слайд 53</vt:lpstr>
      <vt:lpstr>Слайд 54</vt:lpstr>
      <vt:lpstr>Результаты</vt:lpstr>
      <vt:lpstr>Слайд 56</vt:lpstr>
      <vt:lpstr>Ограничения исследования (Limitations of the Study)</vt:lpstr>
      <vt:lpstr>Слайд 58</vt:lpstr>
      <vt:lpstr> 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НЕВЕРБАЛЬНАЯ КОММУНИКАЦИЯ В ПРОЦЕССЕ ВЕДЕНИЯ ПЕРЕГОВОРОВ МЕЖДУ ПРЕДСТАВИТЕЛЯМИ США И КНР</dc:title>
  <dc:creator>5555</dc:creator>
  <cp:lastModifiedBy>35</cp:lastModifiedBy>
  <cp:revision>21</cp:revision>
  <dcterms:created xsi:type="dcterms:W3CDTF">2016-10-07T08:31:31Z</dcterms:created>
  <dcterms:modified xsi:type="dcterms:W3CDTF">2017-02-05T11:36:37Z</dcterms:modified>
</cp:coreProperties>
</file>