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9" r:id="rId6"/>
    <p:sldId id="260" r:id="rId7"/>
    <p:sldId id="261" r:id="rId8"/>
    <p:sldId id="278" r:id="rId9"/>
    <p:sldId id="262" r:id="rId10"/>
    <p:sldId id="263" r:id="rId11"/>
    <p:sldId id="265" r:id="rId12"/>
    <p:sldId id="264" r:id="rId13"/>
    <p:sldId id="266" r:id="rId14"/>
    <p:sldId id="267" r:id="rId15"/>
    <p:sldId id="268" r:id="rId16"/>
    <p:sldId id="273" r:id="rId17"/>
    <p:sldId id="277" r:id="rId18"/>
    <p:sldId id="275" r:id="rId19"/>
    <p:sldId id="269" r:id="rId20"/>
    <p:sldId id="270" r:id="rId21"/>
    <p:sldId id="280" r:id="rId22"/>
    <p:sldId id="276" r:id="rId23"/>
    <p:sldId id="281" r:id="rId24"/>
    <p:sldId id="282" r:id="rId25"/>
    <p:sldId id="283" r:id="rId26"/>
    <p:sldId id="284" r:id="rId27"/>
    <p:sldId id="285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B66BFA-9C06-4F7D-8CBD-85DC3E157F7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23CE9D-E9E0-49E2-B856-D068528FEE81}">
      <dgm:prSet phldrT="[Текст]"/>
      <dgm:spPr/>
      <dgm:t>
        <a:bodyPr/>
        <a:lstStyle/>
        <a:p>
          <a:r>
            <a:rPr lang="uk-UA" dirty="0" smtClean="0"/>
            <a:t>Східний світ (теократія)</a:t>
          </a:r>
          <a:endParaRPr lang="ru-RU" dirty="0"/>
        </a:p>
      </dgm:t>
    </dgm:pt>
    <dgm:pt modelId="{EDAB3DDE-9ACB-49B6-8F77-D42CDD943BA3}" type="parTrans" cxnId="{AF958E1A-28C2-4A83-8405-7893273FBECB}">
      <dgm:prSet/>
      <dgm:spPr/>
    </dgm:pt>
    <dgm:pt modelId="{1CEE4AFA-7013-43C6-B3CA-BBA4FD4FE774}" type="sibTrans" cxnId="{AF958E1A-28C2-4A83-8405-7893273FBECB}">
      <dgm:prSet/>
      <dgm:spPr/>
    </dgm:pt>
    <dgm:pt modelId="{6B7BEE00-55C9-417B-8B33-6DF8EC6728DA}">
      <dgm:prSet phldrT="[Текст]"/>
      <dgm:spPr/>
      <dgm:t>
        <a:bodyPr/>
        <a:lstStyle/>
        <a:p>
          <a:r>
            <a:rPr lang="uk-UA" dirty="0" smtClean="0"/>
            <a:t>Грецький (антична демократія)</a:t>
          </a:r>
          <a:endParaRPr lang="ru-RU" dirty="0"/>
        </a:p>
      </dgm:t>
    </dgm:pt>
    <dgm:pt modelId="{AA04FD1F-8804-49DC-A817-B89B55840947}" type="parTrans" cxnId="{D961C7CE-FBFD-4DD8-8FE1-5E06CCE41BE5}">
      <dgm:prSet/>
      <dgm:spPr/>
    </dgm:pt>
    <dgm:pt modelId="{DF2BF33A-7EC8-4A40-BDBB-3D2881792148}" type="sibTrans" cxnId="{D961C7CE-FBFD-4DD8-8FE1-5E06CCE41BE5}">
      <dgm:prSet/>
      <dgm:spPr/>
    </dgm:pt>
    <dgm:pt modelId="{5297C801-B2F6-4C87-9C13-9E7BA3705607}">
      <dgm:prSet/>
      <dgm:spPr/>
      <dgm:t>
        <a:bodyPr/>
        <a:lstStyle/>
        <a:p>
          <a:r>
            <a:rPr lang="uk-UA" dirty="0" smtClean="0"/>
            <a:t>Римський (антична аристократія)</a:t>
          </a:r>
          <a:endParaRPr lang="ru-RU" dirty="0"/>
        </a:p>
      </dgm:t>
    </dgm:pt>
    <dgm:pt modelId="{371D3D72-788D-4D53-B537-563A0932F577}" type="parTrans" cxnId="{798D1A75-45E0-4472-BD53-E4C230306B15}">
      <dgm:prSet/>
      <dgm:spPr/>
      <dgm:t>
        <a:bodyPr/>
        <a:lstStyle/>
        <a:p>
          <a:endParaRPr lang="ru-RU"/>
        </a:p>
      </dgm:t>
    </dgm:pt>
    <dgm:pt modelId="{D353F9EB-6965-46B9-BFFF-D571ED92A457}" type="sibTrans" cxnId="{798D1A75-45E0-4472-BD53-E4C230306B15}">
      <dgm:prSet/>
      <dgm:spPr/>
      <dgm:t>
        <a:bodyPr/>
        <a:lstStyle/>
        <a:p>
          <a:endParaRPr lang="ru-RU"/>
        </a:p>
      </dgm:t>
    </dgm:pt>
    <dgm:pt modelId="{08BAA38F-203C-4F3C-A63C-BC81A809907D}">
      <dgm:prSet/>
      <dgm:spPr/>
      <dgm:t>
        <a:bodyPr/>
        <a:lstStyle/>
        <a:p>
          <a:r>
            <a:rPr lang="uk-UA" dirty="0" smtClean="0"/>
            <a:t>Германський (конституційна монархія)</a:t>
          </a:r>
          <a:endParaRPr lang="ru-RU" dirty="0"/>
        </a:p>
      </dgm:t>
    </dgm:pt>
    <dgm:pt modelId="{F7F2D56E-CF91-472A-ABD5-C38CCE5148C3}" type="parTrans" cxnId="{3D42C072-8441-4BDD-A202-8F0F2F49B063}">
      <dgm:prSet/>
      <dgm:spPr/>
      <dgm:t>
        <a:bodyPr/>
        <a:lstStyle/>
        <a:p>
          <a:endParaRPr lang="ru-RU"/>
        </a:p>
      </dgm:t>
    </dgm:pt>
    <dgm:pt modelId="{3065B38C-A1FC-48C7-B816-1D8F5D72B220}" type="sibTrans" cxnId="{3D42C072-8441-4BDD-A202-8F0F2F49B063}">
      <dgm:prSet/>
      <dgm:spPr/>
      <dgm:t>
        <a:bodyPr/>
        <a:lstStyle/>
        <a:p>
          <a:endParaRPr lang="ru-RU"/>
        </a:p>
      </dgm:t>
    </dgm:pt>
    <dgm:pt modelId="{08D17E35-31C0-4137-843C-EE519A077F93}" type="pres">
      <dgm:prSet presAssocID="{70B66BFA-9C06-4F7D-8CBD-85DC3E157F79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A907EF-DE2F-410C-A909-A4D02E811634}" type="pres">
      <dgm:prSet presAssocID="{70B66BFA-9C06-4F7D-8CBD-85DC3E157F79}" presName="arrow" presStyleLbl="bgShp" presStyleIdx="0" presStyleCnt="1"/>
      <dgm:spPr/>
    </dgm:pt>
    <dgm:pt modelId="{A6BFAD91-DC88-4249-9D91-224EA5FE35C9}" type="pres">
      <dgm:prSet presAssocID="{70B66BFA-9C06-4F7D-8CBD-85DC3E157F79}" presName="linearProcess" presStyleCnt="0"/>
      <dgm:spPr/>
    </dgm:pt>
    <dgm:pt modelId="{9B8BD016-21AB-43BA-9924-3DD5FDE58BB8}" type="pres">
      <dgm:prSet presAssocID="{C023CE9D-E9E0-49E2-B856-D068528FEE81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A5BF05-4F4B-4068-8831-1E3EE56B9116}" type="pres">
      <dgm:prSet presAssocID="{1CEE4AFA-7013-43C6-B3CA-BBA4FD4FE774}" presName="sibTrans" presStyleCnt="0"/>
      <dgm:spPr/>
    </dgm:pt>
    <dgm:pt modelId="{E18BD466-DA80-4E2B-8C5B-445A50D916B7}" type="pres">
      <dgm:prSet presAssocID="{6B7BEE00-55C9-417B-8B33-6DF8EC6728DA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AAB4DE-12B7-4C8E-A59A-CCB86B2F0573}" type="pres">
      <dgm:prSet presAssocID="{DF2BF33A-7EC8-4A40-BDBB-3D2881792148}" presName="sibTrans" presStyleCnt="0"/>
      <dgm:spPr/>
    </dgm:pt>
    <dgm:pt modelId="{77515AF4-BE98-4597-8709-E15D6DC5C804}" type="pres">
      <dgm:prSet presAssocID="{5297C801-B2F6-4C87-9C13-9E7BA3705607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1D4B10-AFB7-4EBB-9477-A3D4225F874E}" type="pres">
      <dgm:prSet presAssocID="{D353F9EB-6965-46B9-BFFF-D571ED92A457}" presName="sibTrans" presStyleCnt="0"/>
      <dgm:spPr/>
    </dgm:pt>
    <dgm:pt modelId="{841DAF5F-BD47-40A8-818C-9732C57C6BE7}" type="pres">
      <dgm:prSet presAssocID="{08BAA38F-203C-4F3C-A63C-BC81A809907D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71B35A-7C35-4195-9953-9D070A8BEB26}" type="presOf" srcId="{70B66BFA-9C06-4F7D-8CBD-85DC3E157F79}" destId="{08D17E35-31C0-4137-843C-EE519A077F93}" srcOrd="0" destOrd="0" presId="urn:microsoft.com/office/officeart/2005/8/layout/hProcess9"/>
    <dgm:cxn modelId="{D961C7CE-FBFD-4DD8-8FE1-5E06CCE41BE5}" srcId="{70B66BFA-9C06-4F7D-8CBD-85DC3E157F79}" destId="{6B7BEE00-55C9-417B-8B33-6DF8EC6728DA}" srcOrd="1" destOrd="0" parTransId="{AA04FD1F-8804-49DC-A817-B89B55840947}" sibTransId="{DF2BF33A-7EC8-4A40-BDBB-3D2881792148}"/>
    <dgm:cxn modelId="{798D1A75-45E0-4472-BD53-E4C230306B15}" srcId="{70B66BFA-9C06-4F7D-8CBD-85DC3E157F79}" destId="{5297C801-B2F6-4C87-9C13-9E7BA3705607}" srcOrd="2" destOrd="0" parTransId="{371D3D72-788D-4D53-B537-563A0932F577}" sibTransId="{D353F9EB-6965-46B9-BFFF-D571ED92A457}"/>
    <dgm:cxn modelId="{AF958E1A-28C2-4A83-8405-7893273FBECB}" srcId="{70B66BFA-9C06-4F7D-8CBD-85DC3E157F79}" destId="{C023CE9D-E9E0-49E2-B856-D068528FEE81}" srcOrd="0" destOrd="0" parTransId="{EDAB3DDE-9ACB-49B6-8F77-D42CDD943BA3}" sibTransId="{1CEE4AFA-7013-43C6-B3CA-BBA4FD4FE774}"/>
    <dgm:cxn modelId="{15C78E76-18DE-4D01-AC24-A26036409EEE}" type="presOf" srcId="{C023CE9D-E9E0-49E2-B856-D068528FEE81}" destId="{9B8BD016-21AB-43BA-9924-3DD5FDE58BB8}" srcOrd="0" destOrd="0" presId="urn:microsoft.com/office/officeart/2005/8/layout/hProcess9"/>
    <dgm:cxn modelId="{5C324D28-EF33-4471-8DF1-295C121606DC}" type="presOf" srcId="{6B7BEE00-55C9-417B-8B33-6DF8EC6728DA}" destId="{E18BD466-DA80-4E2B-8C5B-445A50D916B7}" srcOrd="0" destOrd="0" presId="urn:microsoft.com/office/officeart/2005/8/layout/hProcess9"/>
    <dgm:cxn modelId="{E1084F44-53BE-426F-A82B-6A124F860EFB}" type="presOf" srcId="{5297C801-B2F6-4C87-9C13-9E7BA3705607}" destId="{77515AF4-BE98-4597-8709-E15D6DC5C804}" srcOrd="0" destOrd="0" presId="urn:microsoft.com/office/officeart/2005/8/layout/hProcess9"/>
    <dgm:cxn modelId="{3D42C072-8441-4BDD-A202-8F0F2F49B063}" srcId="{70B66BFA-9C06-4F7D-8CBD-85DC3E157F79}" destId="{08BAA38F-203C-4F3C-A63C-BC81A809907D}" srcOrd="3" destOrd="0" parTransId="{F7F2D56E-CF91-472A-ABD5-C38CCE5148C3}" sibTransId="{3065B38C-A1FC-48C7-B816-1D8F5D72B220}"/>
    <dgm:cxn modelId="{9D975F18-3409-4545-BFA5-F4034318ADEC}" type="presOf" srcId="{08BAA38F-203C-4F3C-A63C-BC81A809907D}" destId="{841DAF5F-BD47-40A8-818C-9732C57C6BE7}" srcOrd="0" destOrd="0" presId="urn:microsoft.com/office/officeart/2005/8/layout/hProcess9"/>
    <dgm:cxn modelId="{51870DCD-C213-459A-8873-DFBA378ED150}" type="presParOf" srcId="{08D17E35-31C0-4137-843C-EE519A077F93}" destId="{CFA907EF-DE2F-410C-A909-A4D02E811634}" srcOrd="0" destOrd="0" presId="urn:microsoft.com/office/officeart/2005/8/layout/hProcess9"/>
    <dgm:cxn modelId="{A4EA641E-CD9F-426C-862E-D77388A8D911}" type="presParOf" srcId="{08D17E35-31C0-4137-843C-EE519A077F93}" destId="{A6BFAD91-DC88-4249-9D91-224EA5FE35C9}" srcOrd="1" destOrd="0" presId="urn:microsoft.com/office/officeart/2005/8/layout/hProcess9"/>
    <dgm:cxn modelId="{4CD81102-9ADA-4A70-878B-CC39CC6AB2CC}" type="presParOf" srcId="{A6BFAD91-DC88-4249-9D91-224EA5FE35C9}" destId="{9B8BD016-21AB-43BA-9924-3DD5FDE58BB8}" srcOrd="0" destOrd="0" presId="urn:microsoft.com/office/officeart/2005/8/layout/hProcess9"/>
    <dgm:cxn modelId="{DE25F29A-2EC3-40B7-8C18-444DD1B767CF}" type="presParOf" srcId="{A6BFAD91-DC88-4249-9D91-224EA5FE35C9}" destId="{F0A5BF05-4F4B-4068-8831-1E3EE56B9116}" srcOrd="1" destOrd="0" presId="urn:microsoft.com/office/officeart/2005/8/layout/hProcess9"/>
    <dgm:cxn modelId="{DF0C8DBA-A92B-425F-AEFA-C98BFEE0643C}" type="presParOf" srcId="{A6BFAD91-DC88-4249-9D91-224EA5FE35C9}" destId="{E18BD466-DA80-4E2B-8C5B-445A50D916B7}" srcOrd="2" destOrd="0" presId="urn:microsoft.com/office/officeart/2005/8/layout/hProcess9"/>
    <dgm:cxn modelId="{4251290E-F374-47ED-8E17-5712D68FCB06}" type="presParOf" srcId="{A6BFAD91-DC88-4249-9D91-224EA5FE35C9}" destId="{98AAB4DE-12B7-4C8E-A59A-CCB86B2F0573}" srcOrd="3" destOrd="0" presId="urn:microsoft.com/office/officeart/2005/8/layout/hProcess9"/>
    <dgm:cxn modelId="{F2999979-777C-4C3C-9A2E-AEB28EA435AE}" type="presParOf" srcId="{A6BFAD91-DC88-4249-9D91-224EA5FE35C9}" destId="{77515AF4-BE98-4597-8709-E15D6DC5C804}" srcOrd="4" destOrd="0" presId="urn:microsoft.com/office/officeart/2005/8/layout/hProcess9"/>
    <dgm:cxn modelId="{95F8180F-1231-4DBC-9591-65CFFE7054EC}" type="presParOf" srcId="{A6BFAD91-DC88-4249-9D91-224EA5FE35C9}" destId="{161D4B10-AFB7-4EBB-9477-A3D4225F874E}" srcOrd="5" destOrd="0" presId="urn:microsoft.com/office/officeart/2005/8/layout/hProcess9"/>
    <dgm:cxn modelId="{A73B8D82-DDDB-4616-A15F-427B9B455F60}" type="presParOf" srcId="{A6BFAD91-DC88-4249-9D91-224EA5FE35C9}" destId="{841DAF5F-BD47-40A8-818C-9732C57C6BE7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ECBE34-43CC-47C3-946B-02B8C15DCCFC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40B6D614-C318-4B1A-A0D0-DA2B0BF66D46}">
      <dgm:prSet/>
      <dgm:spPr/>
      <dgm:t>
        <a:bodyPr/>
        <a:lstStyle/>
        <a:p>
          <a:pPr rtl="0"/>
          <a:r>
            <a:rPr lang="uk-UA" smtClean="0"/>
            <a:t>Тактика </a:t>
          </a:r>
          <a:endParaRPr lang="ru-RU"/>
        </a:p>
      </dgm:t>
    </dgm:pt>
    <dgm:pt modelId="{06C8C042-E399-420E-BC63-4BADD15CAFF7}" type="parTrans" cxnId="{4B634AD4-CBEE-4A4C-9906-948C6855118C}">
      <dgm:prSet/>
      <dgm:spPr/>
      <dgm:t>
        <a:bodyPr/>
        <a:lstStyle/>
        <a:p>
          <a:endParaRPr lang="ru-RU"/>
        </a:p>
      </dgm:t>
    </dgm:pt>
    <dgm:pt modelId="{F928FA9E-493B-4BB3-9479-181EE90C8564}" type="sibTrans" cxnId="{4B634AD4-CBEE-4A4C-9906-948C6855118C}">
      <dgm:prSet/>
      <dgm:spPr/>
      <dgm:t>
        <a:bodyPr/>
        <a:lstStyle/>
        <a:p>
          <a:endParaRPr lang="ru-RU"/>
        </a:p>
      </dgm:t>
    </dgm:pt>
    <dgm:pt modelId="{43F0C25C-225B-48EA-8986-57738C8D3148}">
      <dgm:prSet/>
      <dgm:spPr/>
      <dgm:t>
        <a:bodyPr/>
        <a:lstStyle/>
        <a:p>
          <a:pPr rtl="0"/>
          <a:r>
            <a:rPr lang="uk-UA" smtClean="0"/>
            <a:t>Стратегія </a:t>
          </a:r>
          <a:endParaRPr lang="ru-RU"/>
        </a:p>
      </dgm:t>
    </dgm:pt>
    <dgm:pt modelId="{BF1FB488-277B-475F-9B57-24B137110DBD}" type="parTrans" cxnId="{95DF49C1-9E8F-4971-B0BA-931B303843B4}">
      <dgm:prSet/>
      <dgm:spPr/>
      <dgm:t>
        <a:bodyPr/>
        <a:lstStyle/>
        <a:p>
          <a:endParaRPr lang="ru-RU"/>
        </a:p>
      </dgm:t>
    </dgm:pt>
    <dgm:pt modelId="{ED562A31-6623-467F-851E-EA55A11D2852}" type="sibTrans" cxnId="{95DF49C1-9E8F-4971-B0BA-931B303843B4}">
      <dgm:prSet/>
      <dgm:spPr/>
      <dgm:t>
        <a:bodyPr/>
        <a:lstStyle/>
        <a:p>
          <a:endParaRPr lang="ru-RU"/>
        </a:p>
      </dgm:t>
    </dgm:pt>
    <dgm:pt modelId="{96AF9F95-B8BB-47CC-BF56-9E3A0863136E}" type="pres">
      <dgm:prSet presAssocID="{ECECBE34-43CC-47C3-946B-02B8C15DCCFC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534016-DC18-4A69-9630-3302DE05886F}" type="pres">
      <dgm:prSet presAssocID="{40B6D614-C318-4B1A-A0D0-DA2B0BF66D46}" presName="circ1" presStyleLbl="vennNode1" presStyleIdx="0" presStyleCnt="2"/>
      <dgm:spPr/>
      <dgm:t>
        <a:bodyPr/>
        <a:lstStyle/>
        <a:p>
          <a:endParaRPr lang="ru-RU"/>
        </a:p>
      </dgm:t>
    </dgm:pt>
    <dgm:pt modelId="{883D82DD-1958-48A1-B42F-A90706E25599}" type="pres">
      <dgm:prSet presAssocID="{40B6D614-C318-4B1A-A0D0-DA2B0BF66D4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25E33C-7666-4633-AC06-02781F520267}" type="pres">
      <dgm:prSet presAssocID="{43F0C25C-225B-48EA-8986-57738C8D3148}" presName="circ2" presStyleLbl="vennNode1" presStyleIdx="1" presStyleCnt="2"/>
      <dgm:spPr/>
      <dgm:t>
        <a:bodyPr/>
        <a:lstStyle/>
        <a:p>
          <a:endParaRPr lang="ru-RU"/>
        </a:p>
      </dgm:t>
    </dgm:pt>
    <dgm:pt modelId="{5479E731-9DD8-429F-A735-48EABC209046}" type="pres">
      <dgm:prSet presAssocID="{43F0C25C-225B-48EA-8986-57738C8D314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25482A-4E86-4904-B81B-41437E93A52E}" type="presOf" srcId="{ECECBE34-43CC-47C3-946B-02B8C15DCCFC}" destId="{96AF9F95-B8BB-47CC-BF56-9E3A0863136E}" srcOrd="0" destOrd="0" presId="urn:microsoft.com/office/officeart/2005/8/layout/venn1"/>
    <dgm:cxn modelId="{95DF49C1-9E8F-4971-B0BA-931B303843B4}" srcId="{ECECBE34-43CC-47C3-946B-02B8C15DCCFC}" destId="{43F0C25C-225B-48EA-8986-57738C8D3148}" srcOrd="1" destOrd="0" parTransId="{BF1FB488-277B-475F-9B57-24B137110DBD}" sibTransId="{ED562A31-6623-467F-851E-EA55A11D2852}"/>
    <dgm:cxn modelId="{700D4437-4A11-441D-8D3B-829DB864E595}" type="presOf" srcId="{43F0C25C-225B-48EA-8986-57738C8D3148}" destId="{B725E33C-7666-4633-AC06-02781F520267}" srcOrd="0" destOrd="0" presId="urn:microsoft.com/office/officeart/2005/8/layout/venn1"/>
    <dgm:cxn modelId="{4B634AD4-CBEE-4A4C-9906-948C6855118C}" srcId="{ECECBE34-43CC-47C3-946B-02B8C15DCCFC}" destId="{40B6D614-C318-4B1A-A0D0-DA2B0BF66D46}" srcOrd="0" destOrd="0" parTransId="{06C8C042-E399-420E-BC63-4BADD15CAFF7}" sibTransId="{F928FA9E-493B-4BB3-9479-181EE90C8564}"/>
    <dgm:cxn modelId="{85BDC7FB-1C41-47E1-9869-75DAB93069D6}" type="presOf" srcId="{40B6D614-C318-4B1A-A0D0-DA2B0BF66D46}" destId="{883D82DD-1958-48A1-B42F-A90706E25599}" srcOrd="1" destOrd="0" presId="urn:microsoft.com/office/officeart/2005/8/layout/venn1"/>
    <dgm:cxn modelId="{1677F47F-F638-4E4E-8DAF-D26018DDDFA5}" type="presOf" srcId="{43F0C25C-225B-48EA-8986-57738C8D3148}" destId="{5479E731-9DD8-429F-A735-48EABC209046}" srcOrd="1" destOrd="0" presId="urn:microsoft.com/office/officeart/2005/8/layout/venn1"/>
    <dgm:cxn modelId="{7A911E0D-AE99-4017-A8A9-25E7941B0F5A}" type="presOf" srcId="{40B6D614-C318-4B1A-A0D0-DA2B0BF66D46}" destId="{92534016-DC18-4A69-9630-3302DE05886F}" srcOrd="0" destOrd="0" presId="urn:microsoft.com/office/officeart/2005/8/layout/venn1"/>
    <dgm:cxn modelId="{36799AE5-483D-46C1-8F57-47F52978233C}" type="presParOf" srcId="{96AF9F95-B8BB-47CC-BF56-9E3A0863136E}" destId="{92534016-DC18-4A69-9630-3302DE05886F}" srcOrd="0" destOrd="0" presId="urn:microsoft.com/office/officeart/2005/8/layout/venn1"/>
    <dgm:cxn modelId="{60A6191C-18CE-496A-8069-A34DC51EA4A7}" type="presParOf" srcId="{96AF9F95-B8BB-47CC-BF56-9E3A0863136E}" destId="{883D82DD-1958-48A1-B42F-A90706E25599}" srcOrd="1" destOrd="0" presId="urn:microsoft.com/office/officeart/2005/8/layout/venn1"/>
    <dgm:cxn modelId="{F7EA1A95-9628-4709-8443-0B09D1B455F1}" type="presParOf" srcId="{96AF9F95-B8BB-47CC-BF56-9E3A0863136E}" destId="{B725E33C-7666-4633-AC06-02781F520267}" srcOrd="2" destOrd="0" presId="urn:microsoft.com/office/officeart/2005/8/layout/venn1"/>
    <dgm:cxn modelId="{A890949B-B0E7-404F-85C5-BF507628A9BE}" type="presParOf" srcId="{96AF9F95-B8BB-47CC-BF56-9E3A0863136E}" destId="{5479E731-9DD8-429F-A735-48EABC209046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A907EF-DE2F-410C-A909-A4D02E811634}">
      <dsp:nvSpPr>
        <dsp:cNvPr id="0" name=""/>
        <dsp:cNvSpPr/>
      </dsp:nvSpPr>
      <dsp:spPr>
        <a:xfrm>
          <a:off x="617219" y="0"/>
          <a:ext cx="6995160" cy="4572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8BD016-21AB-43BA-9924-3DD5FDE58BB8}">
      <dsp:nvSpPr>
        <dsp:cNvPr id="0" name=""/>
        <dsp:cNvSpPr/>
      </dsp:nvSpPr>
      <dsp:spPr>
        <a:xfrm>
          <a:off x="4118" y="1371599"/>
          <a:ext cx="1981051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Східний світ (теократія)</a:t>
          </a:r>
          <a:endParaRPr lang="ru-RU" sz="1800" kern="1200" dirty="0"/>
        </a:p>
      </dsp:txBody>
      <dsp:txXfrm>
        <a:off x="93393" y="1460874"/>
        <a:ext cx="1802501" cy="1650250"/>
      </dsp:txXfrm>
    </dsp:sp>
    <dsp:sp modelId="{E18BD466-DA80-4E2B-8C5B-445A50D916B7}">
      <dsp:nvSpPr>
        <dsp:cNvPr id="0" name=""/>
        <dsp:cNvSpPr/>
      </dsp:nvSpPr>
      <dsp:spPr>
        <a:xfrm>
          <a:off x="2084222" y="1371599"/>
          <a:ext cx="1981051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Грецький (антична демократія)</a:t>
          </a:r>
          <a:endParaRPr lang="ru-RU" sz="1800" kern="1200" dirty="0"/>
        </a:p>
      </dsp:txBody>
      <dsp:txXfrm>
        <a:off x="2173497" y="1460874"/>
        <a:ext cx="1802501" cy="1650250"/>
      </dsp:txXfrm>
    </dsp:sp>
    <dsp:sp modelId="{77515AF4-BE98-4597-8709-E15D6DC5C804}">
      <dsp:nvSpPr>
        <dsp:cNvPr id="0" name=""/>
        <dsp:cNvSpPr/>
      </dsp:nvSpPr>
      <dsp:spPr>
        <a:xfrm>
          <a:off x="4164326" y="1371599"/>
          <a:ext cx="1981051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Римський (антична аристократія)</a:t>
          </a:r>
          <a:endParaRPr lang="ru-RU" sz="1800" kern="1200" dirty="0"/>
        </a:p>
      </dsp:txBody>
      <dsp:txXfrm>
        <a:off x="4253601" y="1460874"/>
        <a:ext cx="1802501" cy="1650250"/>
      </dsp:txXfrm>
    </dsp:sp>
    <dsp:sp modelId="{841DAF5F-BD47-40A8-818C-9732C57C6BE7}">
      <dsp:nvSpPr>
        <dsp:cNvPr id="0" name=""/>
        <dsp:cNvSpPr/>
      </dsp:nvSpPr>
      <dsp:spPr>
        <a:xfrm>
          <a:off x="6244430" y="1371599"/>
          <a:ext cx="1981051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Германський (конституційна монархія)</a:t>
          </a:r>
          <a:endParaRPr lang="ru-RU" sz="1800" kern="1200" dirty="0"/>
        </a:p>
      </dsp:txBody>
      <dsp:txXfrm>
        <a:off x="6333705" y="1460874"/>
        <a:ext cx="1802501" cy="16502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534016-DC18-4A69-9630-3302DE05886F}">
      <dsp:nvSpPr>
        <dsp:cNvPr id="0" name=""/>
        <dsp:cNvSpPr/>
      </dsp:nvSpPr>
      <dsp:spPr>
        <a:xfrm>
          <a:off x="202631" y="12435"/>
          <a:ext cx="4547128" cy="454712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700" kern="1200" smtClean="0"/>
            <a:t>Тактика </a:t>
          </a:r>
          <a:endParaRPr lang="ru-RU" sz="4700" kern="1200"/>
        </a:p>
      </dsp:txBody>
      <dsp:txXfrm>
        <a:off x="837590" y="548640"/>
        <a:ext cx="2621767" cy="3474720"/>
      </dsp:txXfrm>
    </dsp:sp>
    <dsp:sp modelId="{B725E33C-7666-4633-AC06-02781F520267}">
      <dsp:nvSpPr>
        <dsp:cNvPr id="0" name=""/>
        <dsp:cNvSpPr/>
      </dsp:nvSpPr>
      <dsp:spPr>
        <a:xfrm>
          <a:off x="3479840" y="12435"/>
          <a:ext cx="4547128" cy="454712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700" kern="1200" smtClean="0"/>
            <a:t>Стратегія </a:t>
          </a:r>
          <a:endParaRPr lang="ru-RU" sz="4700" kern="1200"/>
        </a:p>
      </dsp:txBody>
      <dsp:txXfrm>
        <a:off x="4770241" y="548640"/>
        <a:ext cx="2621767" cy="3474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Політико-правові</a:t>
            </a:r>
            <a:r>
              <a:rPr lang="ru-RU" dirty="0" smtClean="0"/>
              <a:t> </a:t>
            </a:r>
            <a:r>
              <a:rPr lang="ru-RU" dirty="0" err="1" smtClean="0"/>
              <a:t>ідеї</a:t>
            </a:r>
            <a:r>
              <a:rPr lang="ru-RU" dirty="0" smtClean="0"/>
              <a:t> у </a:t>
            </a:r>
            <a:r>
              <a:rPr lang="ru-RU" dirty="0" err="1" smtClean="0"/>
              <a:t>Німеччині</a:t>
            </a:r>
            <a:r>
              <a:rPr lang="ru-RU" dirty="0" smtClean="0"/>
              <a:t> у </a:t>
            </a:r>
            <a:r>
              <a:rPr lang="ru-RU" dirty="0" err="1" smtClean="0"/>
              <a:t>кінці</a:t>
            </a:r>
            <a:r>
              <a:rPr lang="ru-RU" dirty="0" smtClean="0"/>
              <a:t> 18 – на початку 19 ст.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3646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Суспільний договір розумних людей</a:t>
            </a:r>
          </a:p>
          <a:p>
            <a:r>
              <a:rPr lang="uk-UA" dirty="0" smtClean="0"/>
              <a:t>Народний суверенітет</a:t>
            </a:r>
          </a:p>
          <a:p>
            <a:r>
              <a:rPr lang="uk-UA" dirty="0"/>
              <a:t> </a:t>
            </a:r>
            <a:r>
              <a:rPr lang="uk-UA" dirty="0" smtClean="0"/>
              <a:t>- люди залучені до формування Конституції</a:t>
            </a:r>
          </a:p>
          <a:p>
            <a:endParaRPr lang="uk-UA" dirty="0"/>
          </a:p>
          <a:p>
            <a:r>
              <a:rPr lang="uk-UA" dirty="0" smtClean="0"/>
              <a:t>Субординація влад:</a:t>
            </a:r>
          </a:p>
          <a:p>
            <a:r>
              <a:rPr lang="uk-UA" dirty="0" smtClean="0"/>
              <a:t>Законодавча</a:t>
            </a:r>
          </a:p>
          <a:p>
            <a:r>
              <a:rPr lang="uk-UA" dirty="0" smtClean="0"/>
              <a:t>Виконавча – правитель</a:t>
            </a:r>
          </a:p>
          <a:p>
            <a:r>
              <a:rPr lang="uk-UA" dirty="0" smtClean="0"/>
              <a:t>Судова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Держава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216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72000"/>
          </a:xfrm>
        </p:spPr>
        <p:txBody>
          <a:bodyPr/>
          <a:lstStyle/>
          <a:p>
            <a:r>
              <a:rPr lang="uk-UA" dirty="0" smtClean="0"/>
              <a:t>Об’єднання множинності людей, підпорядковане правовим законам</a:t>
            </a:r>
          </a:p>
          <a:p>
            <a:endParaRPr lang="uk-UA" dirty="0"/>
          </a:p>
          <a:p>
            <a:r>
              <a:rPr lang="uk-UA" dirty="0" smtClean="0"/>
              <a:t>Люди не мають права на спротив!!!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Правова держава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517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Всі зміни робляться поступово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Заперечення ідеї війни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Засудження усіх війн і суперечок між державами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Укладення між державами «вічного миру»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Правова держава будується тільки ненасильницькими методами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Ідея «соціального реформізму»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935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uk-UA" dirty="0" smtClean="0"/>
              <a:t>Форми правління</a:t>
            </a:r>
          </a:p>
          <a:p>
            <a:r>
              <a:rPr lang="uk-UA" u="sng" dirty="0" smtClean="0"/>
              <a:t>За кількістю правлячих осіб</a:t>
            </a:r>
            <a:endParaRPr lang="uk-UA" u="sng" dirty="0"/>
          </a:p>
          <a:p>
            <a:r>
              <a:rPr lang="uk-UA" dirty="0" smtClean="0"/>
              <a:t>Автократія</a:t>
            </a:r>
          </a:p>
          <a:p>
            <a:r>
              <a:rPr lang="uk-UA" dirty="0" smtClean="0"/>
              <a:t>Аристократія</a:t>
            </a:r>
          </a:p>
          <a:p>
            <a:r>
              <a:rPr lang="uk-UA" dirty="0" smtClean="0"/>
              <a:t>Демократія </a:t>
            </a:r>
          </a:p>
          <a:p>
            <a:endParaRPr lang="uk-UA" dirty="0"/>
          </a:p>
          <a:p>
            <a:r>
              <a:rPr lang="uk-UA" u="sng" dirty="0" smtClean="0"/>
              <a:t>За методами</a:t>
            </a:r>
          </a:p>
          <a:p>
            <a:r>
              <a:rPr lang="uk-UA" dirty="0" smtClean="0"/>
              <a:t>Республіканське (злиті законодавча і виконавча влада)</a:t>
            </a:r>
          </a:p>
          <a:p>
            <a:r>
              <a:rPr lang="uk-UA" dirty="0" smtClean="0"/>
              <a:t>Деспотичне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Форми держави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367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1770-1831</a:t>
            </a:r>
          </a:p>
          <a:p>
            <a:r>
              <a:rPr lang="uk-UA" dirty="0" smtClean="0"/>
              <a:t>1820 – «Філософія права»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Георг Вільгельм Фрідріх Гегель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User\Desktop\411px-Hegel_by_Schlesing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412776"/>
            <a:ext cx="3914775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209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Втілення ідеї розуму, «хода Бога в світі», союз моральних людей</a:t>
            </a:r>
          </a:p>
          <a:p>
            <a:r>
              <a:rPr lang="uk-UA" dirty="0" smtClean="0"/>
              <a:t>Заперечує договірну теорію походження держави</a:t>
            </a:r>
          </a:p>
          <a:p>
            <a:endParaRPr lang="uk-UA" dirty="0"/>
          </a:p>
          <a:p>
            <a:r>
              <a:rPr lang="uk-UA" dirty="0" smtClean="0"/>
              <a:t>Держава – вічна цінність</a:t>
            </a:r>
          </a:p>
          <a:p>
            <a:endParaRPr lang="uk-UA" dirty="0"/>
          </a:p>
          <a:p>
            <a:r>
              <a:rPr lang="uk-UA" dirty="0" smtClean="0"/>
              <a:t>Ідея держави виявляється у трьох формах:</a:t>
            </a:r>
          </a:p>
          <a:p>
            <a:pPr marL="514350" indent="-514350">
              <a:buFont typeface="+mj-lt"/>
              <a:buAutoNum type="arabicParenR"/>
            </a:pPr>
            <a:r>
              <a:rPr lang="uk-UA" dirty="0" smtClean="0"/>
              <a:t>Як безпосередня дійсність</a:t>
            </a:r>
          </a:p>
          <a:p>
            <a:pPr marL="514350" indent="-514350">
              <a:buFont typeface="+mj-lt"/>
              <a:buAutoNum type="arabicParenR"/>
            </a:pPr>
            <a:r>
              <a:rPr lang="uk-UA" dirty="0" smtClean="0"/>
              <a:t>Як зовнішнє право  -у відносинах між державами</a:t>
            </a:r>
          </a:p>
          <a:p>
            <a:pPr marL="514350" indent="-514350">
              <a:buFont typeface="+mj-lt"/>
              <a:buAutoNum type="arabicParenR"/>
            </a:pPr>
            <a:r>
              <a:rPr lang="uk-UA" dirty="0" smtClean="0"/>
              <a:t>У всесвітній історії</a:t>
            </a:r>
          </a:p>
          <a:p>
            <a:endParaRPr lang="uk-UA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Держава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5999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5432336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Розвиток форм держави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27121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Конституційна монархія</a:t>
            </a:r>
          </a:p>
          <a:p>
            <a:endParaRPr lang="uk-UA" dirty="0" smtClean="0"/>
          </a:p>
          <a:p>
            <a:r>
              <a:rPr lang="uk-UA" dirty="0" smtClean="0"/>
              <a:t>Функції монарха:</a:t>
            </a:r>
            <a:endParaRPr lang="uk-UA" dirty="0"/>
          </a:p>
          <a:p>
            <a:endParaRPr lang="uk-UA" dirty="0" smtClean="0"/>
          </a:p>
          <a:p>
            <a:pPr marL="514350" indent="-514350">
              <a:buAutoNum type="arabicParenR"/>
            </a:pPr>
            <a:r>
              <a:rPr lang="uk-UA" dirty="0" smtClean="0"/>
              <a:t>Призначення на посади, помилування, договори з ін. державами</a:t>
            </a:r>
          </a:p>
          <a:p>
            <a:pPr marL="514350" indent="-514350">
              <a:buAutoNum type="arabicParenR"/>
            </a:pPr>
            <a:r>
              <a:rPr lang="uk-UA" dirty="0" smtClean="0"/>
              <a:t>Діалог з іншими гілками влади</a:t>
            </a:r>
          </a:p>
          <a:p>
            <a:pPr marL="514350" indent="-514350">
              <a:buAutoNum type="arabicParenR"/>
            </a:pPr>
            <a:r>
              <a:rPr lang="uk-UA" dirty="0" smtClean="0"/>
              <a:t>Право остаточного рішення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Ідеал держави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5148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Органічно єдині, бо інакше буде протистояння</a:t>
            </a:r>
          </a:p>
          <a:p>
            <a:endParaRPr lang="uk-UA" dirty="0"/>
          </a:p>
          <a:p>
            <a:r>
              <a:rPr lang="uk-UA" dirty="0" smtClean="0"/>
              <a:t>Монарх </a:t>
            </a:r>
            <a:endParaRPr lang="ru-RU" dirty="0"/>
          </a:p>
          <a:p>
            <a:r>
              <a:rPr lang="uk-UA" dirty="0" smtClean="0"/>
              <a:t>Законодавча – належить законодавчому зібранню</a:t>
            </a:r>
          </a:p>
          <a:p>
            <a:r>
              <a:rPr lang="uk-UA" dirty="0" smtClean="0"/>
              <a:t>Урядова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Три гілки влади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43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Розмежував їх</a:t>
            </a:r>
          </a:p>
          <a:p>
            <a:r>
              <a:rPr lang="uk-UA" dirty="0" smtClean="0"/>
              <a:t>Держава виникає раніше  і має пріоритет перед ГС</a:t>
            </a:r>
          </a:p>
          <a:p>
            <a:endParaRPr lang="uk-UA" dirty="0"/>
          </a:p>
          <a:p>
            <a:r>
              <a:rPr lang="uk-UA" dirty="0" smtClean="0"/>
              <a:t>Держава – захист загального інтересу</a:t>
            </a:r>
          </a:p>
          <a:p>
            <a:r>
              <a:rPr lang="uk-UA" dirty="0" smtClean="0"/>
              <a:t>ГС - приватного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Держава і ГС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928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sz="4000" dirty="0" smtClean="0"/>
              <a:t>Етико-правова концепція І. Канта.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4000" dirty="0" smtClean="0"/>
              <a:t>Політична теорія Г.В. Ф. Гегеля.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4000" dirty="0" smtClean="0"/>
              <a:t>К. фон Клаузевіц як теоретик війни.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61083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3600" dirty="0" smtClean="0"/>
              <a:t>Опосередкована працею система потреб, яка базується на приватній власності і правовій рівності всіх людей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Громадянське суспільство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4235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приватна власність</a:t>
            </a:r>
          </a:p>
          <a:p>
            <a:endParaRPr lang="uk-UA" sz="4000" dirty="0"/>
          </a:p>
          <a:p>
            <a:pPr algn="ctr"/>
            <a:r>
              <a:rPr lang="uk-UA" sz="4000" dirty="0" smtClean="0"/>
              <a:t>Три верстви</a:t>
            </a:r>
          </a:p>
          <a:p>
            <a:r>
              <a:rPr lang="uk-UA" sz="4000" dirty="0" smtClean="0"/>
              <a:t>Землероби</a:t>
            </a:r>
          </a:p>
          <a:p>
            <a:r>
              <a:rPr lang="uk-UA" sz="4000" dirty="0" smtClean="0"/>
              <a:t>Промисловці</a:t>
            </a:r>
          </a:p>
          <a:p>
            <a:r>
              <a:rPr lang="uk-UA" sz="4000" dirty="0" smtClean="0"/>
              <a:t>Чиновники 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Основа ГС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1353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1. Потреби індивіда задовольняються через потреби інших</a:t>
            </a:r>
          </a:p>
          <a:p>
            <a:r>
              <a:rPr lang="uk-UA" dirty="0" smtClean="0"/>
              <a:t>2. система правосуддя (ГС існує в правовій державі)</a:t>
            </a:r>
          </a:p>
          <a:p>
            <a:r>
              <a:rPr lang="uk-UA" dirty="0" smtClean="0"/>
              <a:t>3. забезпечення захисту інтересів через поліцію і корпорації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Принципи ГС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3119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1780-1831</a:t>
            </a:r>
          </a:p>
          <a:p>
            <a:r>
              <a:rPr lang="uk-UA" dirty="0" smtClean="0"/>
              <a:t>«Про </a:t>
            </a:r>
            <a:r>
              <a:rPr lang="uk-UA" dirty="0" smtClean="0"/>
              <a:t>війну» 1831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Карл фон Клаузевіц </a:t>
            </a:r>
            <a:endParaRPr lang="ru-RU" dirty="0"/>
          </a:p>
        </p:txBody>
      </p:sp>
      <p:pic>
        <p:nvPicPr>
          <p:cNvPr id="3074" name="Picture 2" descr="C:\Users\User\Desktop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7" y="1844824"/>
            <a:ext cx="3271962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48922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Акт </a:t>
            </a:r>
            <a:r>
              <a:rPr lang="ru-RU" dirty="0" err="1" smtClean="0"/>
              <a:t>насилля</a:t>
            </a:r>
            <a:endParaRPr lang="ru-RU" dirty="0" smtClean="0"/>
          </a:p>
          <a:p>
            <a:r>
              <a:rPr lang="ru-RU" dirty="0" err="1" smtClean="0"/>
              <a:t>Ознаки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1)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выдбувається</a:t>
            </a:r>
            <a:r>
              <a:rPr lang="ru-RU" dirty="0" smtClean="0"/>
              <a:t> у </a:t>
            </a:r>
            <a:r>
              <a:rPr lang="ru-RU" dirty="0" err="1" smtClean="0"/>
              <a:t>просторі</a:t>
            </a:r>
            <a:r>
              <a:rPr lang="ru-RU" dirty="0" smtClean="0"/>
              <a:t> в конкретному </a:t>
            </a:r>
            <a:r>
              <a:rPr lang="ru-RU" dirty="0" err="1" smtClean="0"/>
              <a:t>часі</a:t>
            </a:r>
            <a:endParaRPr lang="ru-RU" dirty="0" smtClean="0"/>
          </a:p>
          <a:p>
            <a:r>
              <a:rPr lang="uk-UA" dirty="0" smtClean="0"/>
              <a:t>2) противники поінформовані про дії іншого</a:t>
            </a:r>
          </a:p>
          <a:p>
            <a:r>
              <a:rPr lang="uk-UA" dirty="0" smtClean="0"/>
              <a:t>3) всі дії – у причинно-наслідковому зв’язку</a:t>
            </a:r>
          </a:p>
          <a:p>
            <a:r>
              <a:rPr lang="uk-UA" dirty="0" smtClean="0"/>
              <a:t>4) кінець війни – відносний, завжди є продовження</a:t>
            </a:r>
          </a:p>
          <a:p>
            <a:r>
              <a:rPr lang="uk-UA" dirty="0" smtClean="0"/>
              <a:t>5) військова стратегія залежить від противника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Війна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14612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2023963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Складові війни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69457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Насилля</a:t>
            </a:r>
            <a:r>
              <a:rPr lang="ru-RU" dirty="0" smtClean="0"/>
              <a:t> як </a:t>
            </a:r>
            <a:r>
              <a:rPr lang="ru-RU" dirty="0" err="1" smtClean="0"/>
              <a:t>прояв</a:t>
            </a:r>
            <a:r>
              <a:rPr lang="ru-RU" dirty="0" smtClean="0"/>
              <a:t> природного </a:t>
            </a:r>
            <a:r>
              <a:rPr lang="ru-RU" dirty="0" err="1" smtClean="0"/>
              <a:t>інстинкту</a:t>
            </a:r>
            <a:endParaRPr lang="ru-RU" dirty="0" smtClean="0"/>
          </a:p>
          <a:p>
            <a:r>
              <a:rPr lang="uk-UA" dirty="0" smtClean="0"/>
              <a:t>Випадковості</a:t>
            </a:r>
          </a:p>
          <a:p>
            <a:r>
              <a:rPr lang="uk-UA" dirty="0" smtClean="0"/>
              <a:t>Підпорядкованість політиці як інституту її здійснення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Складові війни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03405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Мужність  і відповідальність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Фізичні і духовні сили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Гнучкий розум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Здатність до адаптації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Знання </a:t>
            </a:r>
            <a:r>
              <a:rPr lang="uk-UA" smtClean="0"/>
              <a:t>політичної сфери</a:t>
            </a: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Військовий лідер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9570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1724-1804</a:t>
            </a:r>
          </a:p>
          <a:p>
            <a:endParaRPr lang="uk-UA" dirty="0"/>
          </a:p>
          <a:p>
            <a:r>
              <a:rPr lang="uk-UA" dirty="0" smtClean="0"/>
              <a:t>1781 – «Критика чистого </a:t>
            </a:r>
          </a:p>
          <a:p>
            <a:r>
              <a:rPr lang="uk-UA" dirty="0" smtClean="0"/>
              <a:t>розуму»</a:t>
            </a:r>
          </a:p>
          <a:p>
            <a:r>
              <a:rPr lang="uk-UA" dirty="0" smtClean="0"/>
              <a:t>1795 – «До вічного миру»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Іммануїл</a:t>
            </a:r>
            <a:r>
              <a:rPr lang="uk-UA" dirty="0" smtClean="0"/>
              <a:t> Кант</a:t>
            </a:r>
            <a:endParaRPr lang="ru-RU" dirty="0"/>
          </a:p>
        </p:txBody>
      </p:sp>
      <p:pic>
        <p:nvPicPr>
          <p:cNvPr id="1026" name="Picture 2" descr="C:\Users\User\Desktop\411px-Kant_gemaelde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333625"/>
            <a:ext cx="3630364" cy="4191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6821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72000"/>
          </a:xfrm>
        </p:spPr>
        <p:txBody>
          <a:bodyPr/>
          <a:lstStyle/>
          <a:p>
            <a:r>
              <a:rPr lang="uk-UA" dirty="0" smtClean="0"/>
              <a:t>Джерелом моралі є свобода, тобто люди самі її встановлюють</a:t>
            </a:r>
          </a:p>
          <a:p>
            <a:endParaRPr lang="uk-UA" dirty="0"/>
          </a:p>
          <a:p>
            <a:r>
              <a:rPr lang="uk-UA" dirty="0" smtClean="0"/>
              <a:t>Мораль не може бути знаряддям чиїхось планів, обов’язкова для всіх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мораль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1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/>
              <a:t>"</a:t>
            </a:r>
            <a:r>
              <a:rPr lang="ru-RU" sz="3600" b="1" dirty="0"/>
              <a:t>Две вещи наполняют душу все новым и нарастающим удивлением и благословением, тем чаще, чем продолжительнее мы размышляем о них, - звездное небо надо мной и моральный закон во мне"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Мораль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913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Правило, моральний припис щодо виконання людиною своєї діяльності</a:t>
            </a:r>
          </a:p>
          <a:p>
            <a:endParaRPr lang="uk-UA" dirty="0"/>
          </a:p>
          <a:p>
            <a:r>
              <a:rPr lang="uk-UA" dirty="0" smtClean="0"/>
              <a:t>Це абсолютна необхідність, безвідносно того, приносить це користь виконавцю чи ні</a:t>
            </a:r>
          </a:p>
          <a:p>
            <a:endParaRPr lang="uk-UA" dirty="0"/>
          </a:p>
          <a:p>
            <a:r>
              <a:rPr lang="uk-UA" dirty="0" smtClean="0"/>
              <a:t>Це норма, обов’язкова для виконання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Категоричний імператив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416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«Роби так, щоб максима твоєї поведінки могла бути водночас і принципом загального законодавства»</a:t>
            </a:r>
          </a:p>
          <a:p>
            <a:endParaRPr lang="uk-UA" dirty="0"/>
          </a:p>
          <a:p>
            <a:r>
              <a:rPr lang="uk-UA" dirty="0" smtClean="0"/>
              <a:t>Принцип суб’єктивності – людина може обирати правову модель поведінки, тому що відчуває «закон у собі»</a:t>
            </a:r>
          </a:p>
          <a:p>
            <a:endParaRPr lang="uk-UA" dirty="0"/>
          </a:p>
          <a:p>
            <a:r>
              <a:rPr lang="uk-UA" dirty="0" smtClean="0"/>
              <a:t>Право і мораль мають невід’ємний зв’язок</a:t>
            </a:r>
          </a:p>
          <a:p>
            <a:r>
              <a:rPr lang="uk-UA" dirty="0" smtClean="0"/>
              <a:t>Право регулює зовнішні вчинки</a:t>
            </a:r>
          </a:p>
          <a:p>
            <a:r>
              <a:rPr lang="uk-UA" dirty="0" smtClean="0"/>
              <a:t>Мораль - внутрішні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Мораль і право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4892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bg1"/>
                </a:solidFill>
              </a:rPr>
              <a:t>«</a:t>
            </a:r>
            <a:r>
              <a:rPr lang="ru-RU" i="1" dirty="0">
                <a:solidFill>
                  <a:schemeClr val="bg1"/>
                </a:solidFill>
              </a:rPr>
              <a:t>поступай только согласно такой максиме, руководствуясь которой ты в то же время можешь пожелать, чтобы она стала всеобщим законом</a:t>
            </a:r>
            <a:r>
              <a:rPr lang="ru-RU" dirty="0">
                <a:solidFill>
                  <a:schemeClr val="bg1"/>
                </a:solidFill>
              </a:rPr>
              <a:t>»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«</a:t>
            </a:r>
            <a:r>
              <a:rPr lang="ru-RU" i="1" dirty="0">
                <a:solidFill>
                  <a:schemeClr val="bg1"/>
                </a:solidFill>
              </a:rPr>
              <a:t>поступай так, чтобы ты всегда относился к человечеству и в своём лице, и в лице всякого другого также, как к цели, и никогда не относился бы к нему только как к средству</a:t>
            </a:r>
            <a:r>
              <a:rPr lang="ru-RU" dirty="0">
                <a:solidFill>
                  <a:schemeClr val="bg1"/>
                </a:solidFill>
              </a:rPr>
              <a:t>»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«</a:t>
            </a:r>
            <a:r>
              <a:rPr lang="ru-RU" i="1" dirty="0">
                <a:solidFill>
                  <a:schemeClr val="bg1"/>
                </a:solidFill>
              </a:rPr>
              <a:t>принцип</a:t>
            </a:r>
            <a:r>
              <a:rPr lang="ru-RU" dirty="0">
                <a:solidFill>
                  <a:schemeClr val="bg1"/>
                </a:solidFill>
              </a:rPr>
              <a:t> воли каждого человека как </a:t>
            </a:r>
            <a:r>
              <a:rPr lang="ru-RU" i="1" dirty="0">
                <a:solidFill>
                  <a:schemeClr val="bg1"/>
                </a:solidFill>
              </a:rPr>
              <a:t>воли, всеми своими максимами устанавливающей всеобщие законы</a:t>
            </a:r>
            <a:r>
              <a:rPr lang="ru-RU" dirty="0" smtClean="0">
                <a:solidFill>
                  <a:schemeClr val="bg1"/>
                </a:solidFill>
              </a:rPr>
              <a:t>»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Широке тлумачення імперативу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257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Через свободу волі люди схильні до свавілля </a:t>
            </a:r>
          </a:p>
          <a:p>
            <a:endParaRPr lang="uk-UA" dirty="0"/>
          </a:p>
          <a:p>
            <a:r>
              <a:rPr lang="uk-UA" dirty="0" smtClean="0">
                <a:solidFill>
                  <a:srgbClr val="FF0000"/>
                </a:solidFill>
              </a:rPr>
              <a:t>ПРАВО -</a:t>
            </a:r>
            <a:r>
              <a:rPr lang="uk-UA" dirty="0" smtClean="0"/>
              <a:t> сукупність умов, які його обмежують, встановлює норми поведінки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Але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80983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377</TotalTime>
  <Words>656</Words>
  <Application>Microsoft Office PowerPoint</Application>
  <PresentationFormat>Экран (4:3)</PresentationFormat>
  <Paragraphs>143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Бумажная</vt:lpstr>
      <vt:lpstr>Політико-правові ідеї у Німеччині у кінці 18 – на початку 19 ст.</vt:lpstr>
      <vt:lpstr>План</vt:lpstr>
      <vt:lpstr>Іммануїл Кант</vt:lpstr>
      <vt:lpstr>мораль</vt:lpstr>
      <vt:lpstr>Мораль </vt:lpstr>
      <vt:lpstr>Категоричний імператив</vt:lpstr>
      <vt:lpstr>Мораль і право</vt:lpstr>
      <vt:lpstr>Широке тлумачення імперативу</vt:lpstr>
      <vt:lpstr>Але</vt:lpstr>
      <vt:lpstr>Держава </vt:lpstr>
      <vt:lpstr>Правова держава</vt:lpstr>
      <vt:lpstr>Ідея «соціального реформізму»</vt:lpstr>
      <vt:lpstr>Форми держави</vt:lpstr>
      <vt:lpstr>Георг Вільгельм Фрідріх Гегель</vt:lpstr>
      <vt:lpstr>Держава</vt:lpstr>
      <vt:lpstr>Розвиток форм держави</vt:lpstr>
      <vt:lpstr>Ідеал держави</vt:lpstr>
      <vt:lpstr>Три гілки влади</vt:lpstr>
      <vt:lpstr>Держава і ГС</vt:lpstr>
      <vt:lpstr>Громадянське суспільство</vt:lpstr>
      <vt:lpstr>Основа ГС</vt:lpstr>
      <vt:lpstr>Принципи ГС</vt:lpstr>
      <vt:lpstr>Карл фон Клаузевіц </vt:lpstr>
      <vt:lpstr>Війна </vt:lpstr>
      <vt:lpstr>Складові війни</vt:lpstr>
      <vt:lpstr>Складові війни</vt:lpstr>
      <vt:lpstr>Військовий лідер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Політико-правові ідеї у Німеччині у кінці 18 – на початку 19 ст.</dc:title>
  <dc:creator>User</dc:creator>
  <cp:lastModifiedBy>User</cp:lastModifiedBy>
  <cp:revision>12</cp:revision>
  <dcterms:created xsi:type="dcterms:W3CDTF">2021-03-09T04:14:06Z</dcterms:created>
  <dcterms:modified xsi:type="dcterms:W3CDTF">2021-03-16T08:57:21Z</dcterms:modified>
</cp:coreProperties>
</file>