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13" r:id="rId3"/>
    <p:sldId id="434" r:id="rId4"/>
    <p:sldId id="371" r:id="rId5"/>
    <p:sldId id="428" r:id="rId6"/>
    <p:sldId id="411" r:id="rId7"/>
    <p:sldId id="414" r:id="rId8"/>
    <p:sldId id="435" r:id="rId9"/>
    <p:sldId id="429" r:id="rId10"/>
    <p:sldId id="408" r:id="rId11"/>
    <p:sldId id="412" r:id="rId12"/>
    <p:sldId id="436" r:id="rId13"/>
    <p:sldId id="437" r:id="rId14"/>
    <p:sldId id="431" r:id="rId15"/>
    <p:sldId id="32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84986-5187-4409-A030-B1B30BC4B1C4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8EE4F28-070D-45FB-9E69-4ECD9F1AEF0C}">
      <dgm:prSet phldrT="[Текст]" custT="1"/>
      <dgm:spPr/>
      <dgm:t>
        <a:bodyPr/>
        <a:lstStyle/>
        <a:p>
          <a:r>
            <a:rPr lang="en-US" sz="1800" b="1" dirty="0" smtClean="0"/>
            <a:t>Hard Skills </a:t>
          </a:r>
          <a:r>
            <a:rPr lang="uk-UA" sz="1800" b="1" dirty="0" smtClean="0"/>
            <a:t>:</a:t>
          </a:r>
          <a:endParaRPr lang="uk-UA" sz="1800" dirty="0"/>
        </a:p>
      </dgm:t>
    </dgm:pt>
    <dgm:pt modelId="{01CFB94F-3083-4AAA-A689-9A4901FE245E}" type="parTrans" cxnId="{3FC55C4F-9BB6-4747-8D3B-56B940C90A08}">
      <dgm:prSet/>
      <dgm:spPr/>
      <dgm:t>
        <a:bodyPr/>
        <a:lstStyle/>
        <a:p>
          <a:endParaRPr lang="uk-UA" sz="1800"/>
        </a:p>
      </dgm:t>
    </dgm:pt>
    <dgm:pt modelId="{62826E2D-4510-4A7A-A501-D21BDDA32DBE}" type="sibTrans" cxnId="{3FC55C4F-9BB6-4747-8D3B-56B940C90A08}">
      <dgm:prSet/>
      <dgm:spPr/>
      <dgm:t>
        <a:bodyPr/>
        <a:lstStyle/>
        <a:p>
          <a:endParaRPr lang="uk-UA" sz="1800"/>
        </a:p>
      </dgm:t>
    </dgm:pt>
    <dgm:pt modelId="{5A157DA5-CF0F-4ABB-93F4-169EC90C0FBC}">
      <dgm:prSet custT="1"/>
      <dgm:spPr/>
      <dgm:t>
        <a:bodyPr/>
        <a:lstStyle/>
        <a:p>
          <a:r>
            <a:rPr lang="en-US" sz="1800" b="1" dirty="0" smtClean="0"/>
            <a:t>Soft Skills </a:t>
          </a:r>
          <a:r>
            <a:rPr lang="uk-UA" sz="1800" b="1" dirty="0" smtClean="0"/>
            <a:t>:</a:t>
          </a:r>
          <a:endParaRPr lang="uk-UA" sz="1800" dirty="0"/>
        </a:p>
      </dgm:t>
    </dgm:pt>
    <dgm:pt modelId="{C71157D0-6403-4B44-85D8-0EA51604E247}" type="parTrans" cxnId="{FF614B17-D825-4F83-846E-B6D6293BC3C2}">
      <dgm:prSet/>
      <dgm:spPr/>
      <dgm:t>
        <a:bodyPr/>
        <a:lstStyle/>
        <a:p>
          <a:endParaRPr lang="uk-UA" sz="1800"/>
        </a:p>
      </dgm:t>
    </dgm:pt>
    <dgm:pt modelId="{FBCEC3E2-CF6C-4FC7-BEEB-519395746E72}" type="sibTrans" cxnId="{FF614B17-D825-4F83-846E-B6D6293BC3C2}">
      <dgm:prSet/>
      <dgm:spPr/>
      <dgm:t>
        <a:bodyPr/>
        <a:lstStyle/>
        <a:p>
          <a:endParaRPr lang="uk-UA" sz="1800"/>
        </a:p>
      </dgm:t>
    </dgm:pt>
    <dgm:pt modelId="{23D77940-4835-4E29-8B60-770406338972}">
      <dgm:prSet phldrT="[Текст]" custT="1"/>
      <dgm:spPr/>
      <dgm:t>
        <a:bodyPr/>
        <a:lstStyle/>
        <a:p>
          <a:r>
            <a:rPr lang="uk-UA" sz="1800" dirty="0" smtClean="0"/>
            <a:t>✔ </a:t>
          </a:r>
          <a:r>
            <a:rPr lang="uk-UA" sz="1800" b="1" dirty="0" smtClean="0"/>
            <a:t>Знання законодавства</a:t>
          </a:r>
          <a:r>
            <a:rPr lang="uk-UA" sz="1800" dirty="0" smtClean="0"/>
            <a:t> (соціальний захист, права людини, нормативні акти).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Методи соціальної роботи</a:t>
          </a:r>
          <a:r>
            <a:rPr lang="uk-UA" sz="1800" dirty="0" smtClean="0"/>
            <a:t> (консультування, реабілітація, кризове втручання).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Робота з документацією</a:t>
          </a:r>
          <a:r>
            <a:rPr lang="uk-UA" sz="1800" dirty="0" smtClean="0"/>
            <a:t> (оформлення звітів, запитів, ведення баз даних).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Основи психології</a:t>
          </a:r>
          <a:r>
            <a:rPr lang="uk-UA" sz="1800" dirty="0" smtClean="0"/>
            <a:t> (розуміння поведінки людей, роботи з емоційним станом).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Вміння працювати з соціальними програмами</a:t>
          </a:r>
          <a:r>
            <a:rPr lang="uk-UA" sz="1800" dirty="0" smtClean="0"/>
            <a:t> (наприклад, державні програми підтримки населення)</a:t>
          </a:r>
          <a:endParaRPr lang="uk-UA" sz="1800" dirty="0"/>
        </a:p>
      </dgm:t>
    </dgm:pt>
    <dgm:pt modelId="{EDEF23FA-BBB7-41B1-99C5-BE3039B51C03}" type="parTrans" cxnId="{E4B7F877-FF77-4F1F-B4B2-08605FAE6C91}">
      <dgm:prSet/>
      <dgm:spPr/>
      <dgm:t>
        <a:bodyPr/>
        <a:lstStyle/>
        <a:p>
          <a:endParaRPr lang="uk-UA"/>
        </a:p>
      </dgm:t>
    </dgm:pt>
    <dgm:pt modelId="{816EEF42-5496-446E-AF4B-1ABA40A9262C}" type="sibTrans" cxnId="{E4B7F877-FF77-4F1F-B4B2-08605FAE6C91}">
      <dgm:prSet/>
      <dgm:spPr/>
      <dgm:t>
        <a:bodyPr/>
        <a:lstStyle/>
        <a:p>
          <a:endParaRPr lang="uk-UA"/>
        </a:p>
      </dgm:t>
    </dgm:pt>
    <dgm:pt modelId="{7B8CF938-5863-405C-AF8D-59E438AA0FBE}">
      <dgm:prSet custT="1"/>
      <dgm:spPr/>
      <dgm:t>
        <a:bodyPr/>
        <a:lstStyle/>
        <a:p>
          <a:r>
            <a:rPr lang="uk-UA" sz="1800" dirty="0" smtClean="0"/>
            <a:t>✔ </a:t>
          </a:r>
          <a:r>
            <a:rPr lang="uk-UA" sz="1800" b="1" dirty="0" smtClean="0"/>
            <a:t>Емпатія та терпимість</a:t>
          </a:r>
          <a:r>
            <a:rPr lang="uk-UA" sz="1800" dirty="0" smtClean="0"/>
            <a:t> – вміння розуміти та підтримувати людей у складних ситуаціях.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Комунікативні навички</a:t>
          </a:r>
          <a:r>
            <a:rPr lang="uk-UA" sz="1800" dirty="0" smtClean="0"/>
            <a:t> – ефективне спілкування з клієнтами, колегами, органами влади.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err="1" smtClean="0"/>
            <a:t>Стресостійкість</a:t>
          </a:r>
          <a:r>
            <a:rPr lang="uk-UA" sz="1800" dirty="0" smtClean="0"/>
            <a:t> – здатність працювати в </a:t>
          </a:r>
          <a:r>
            <a:rPr lang="uk-UA" sz="1800" dirty="0" err="1" smtClean="0"/>
            <a:t>емоційно</a:t>
          </a:r>
          <a:r>
            <a:rPr lang="uk-UA" sz="1800" dirty="0" smtClean="0"/>
            <a:t> напружених умовах.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Конфліктологія</a:t>
          </a:r>
          <a:r>
            <a:rPr lang="uk-UA" sz="1800" dirty="0" smtClean="0"/>
            <a:t> – вміння мирно вирішувати конфліктні ситуації.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Організаційні здібності</a:t>
          </a:r>
          <a:r>
            <a:rPr lang="uk-UA" sz="1800" dirty="0" smtClean="0"/>
            <a:t> – планування, тайм-менеджмент, координація роботи з різними установами.</a:t>
          </a:r>
          <a:br>
            <a:rPr lang="uk-UA" sz="1800" dirty="0" smtClean="0"/>
          </a:br>
          <a:r>
            <a:rPr lang="uk-UA" sz="1800" dirty="0" smtClean="0"/>
            <a:t>✔ </a:t>
          </a:r>
          <a:r>
            <a:rPr lang="uk-UA" sz="1800" b="1" dirty="0" smtClean="0"/>
            <a:t>Адаптивність</a:t>
          </a:r>
          <a:r>
            <a:rPr lang="uk-UA" sz="1800" dirty="0" smtClean="0"/>
            <a:t> – гнучкість у підходах до вирішення соціальних проблем.</a:t>
          </a:r>
          <a:endParaRPr lang="uk-UA" sz="1800" dirty="0"/>
        </a:p>
      </dgm:t>
    </dgm:pt>
    <dgm:pt modelId="{4DC2D193-A7D7-4AB7-955F-63C5E8305FF0}" type="parTrans" cxnId="{F9907210-73C7-4D61-9931-2E9C4F06C81F}">
      <dgm:prSet/>
      <dgm:spPr/>
      <dgm:t>
        <a:bodyPr/>
        <a:lstStyle/>
        <a:p>
          <a:endParaRPr lang="uk-UA"/>
        </a:p>
      </dgm:t>
    </dgm:pt>
    <dgm:pt modelId="{D0CDDDC6-3A85-4035-89B0-92E842E4614C}" type="sibTrans" cxnId="{F9907210-73C7-4D61-9931-2E9C4F06C81F}">
      <dgm:prSet/>
      <dgm:spPr/>
      <dgm:t>
        <a:bodyPr/>
        <a:lstStyle/>
        <a:p>
          <a:endParaRPr lang="uk-UA"/>
        </a:p>
      </dgm:t>
    </dgm:pt>
    <dgm:pt modelId="{63240BC4-6EEE-4D58-93C7-385158D2663F}" type="pres">
      <dgm:prSet presAssocID="{A5484986-5187-4409-A030-B1B30BC4B1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E506A8-E88B-415E-9EE8-B3A69E02EEA5}" type="pres">
      <dgm:prSet presAssocID="{F8EE4F28-070D-45FB-9E69-4ECD9F1AEF0C}" presName="composite" presStyleCnt="0"/>
      <dgm:spPr/>
    </dgm:pt>
    <dgm:pt modelId="{6146174C-C721-417D-8DDF-6FE619FFBA51}" type="pres">
      <dgm:prSet presAssocID="{F8EE4F28-070D-45FB-9E69-4ECD9F1AEF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9329BF-E688-4841-BEF8-933FEEB2615A}" type="pres">
      <dgm:prSet presAssocID="{F8EE4F28-070D-45FB-9E69-4ECD9F1AEF0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B7875E-6C6B-44C0-8FFA-EF360680A954}" type="pres">
      <dgm:prSet presAssocID="{62826E2D-4510-4A7A-A501-D21BDDA32DBE}" presName="space" presStyleCnt="0"/>
      <dgm:spPr/>
    </dgm:pt>
    <dgm:pt modelId="{81B830DF-9A68-4806-8306-A522989A7859}" type="pres">
      <dgm:prSet presAssocID="{5A157DA5-CF0F-4ABB-93F4-169EC90C0FBC}" presName="composite" presStyleCnt="0"/>
      <dgm:spPr/>
    </dgm:pt>
    <dgm:pt modelId="{FBA5364B-11E3-4420-A6F4-BE015D8C92B9}" type="pres">
      <dgm:prSet presAssocID="{5A157DA5-CF0F-4ABB-93F4-169EC90C0FBC}" presName="parTx" presStyleLbl="alignNode1" presStyleIdx="1" presStyleCnt="2" custLinFactNeighborX="-744" custLinFactNeighborY="-20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D2D213-290E-4381-84BA-3286B84312DA}" type="pres">
      <dgm:prSet presAssocID="{5A157DA5-CF0F-4ABB-93F4-169EC90C0FB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C55C4F-9BB6-4747-8D3B-56B940C90A08}" srcId="{A5484986-5187-4409-A030-B1B30BC4B1C4}" destId="{F8EE4F28-070D-45FB-9E69-4ECD9F1AEF0C}" srcOrd="0" destOrd="0" parTransId="{01CFB94F-3083-4AAA-A689-9A4901FE245E}" sibTransId="{62826E2D-4510-4A7A-A501-D21BDDA32DBE}"/>
    <dgm:cxn modelId="{FF614B17-D825-4F83-846E-B6D6293BC3C2}" srcId="{A5484986-5187-4409-A030-B1B30BC4B1C4}" destId="{5A157DA5-CF0F-4ABB-93F4-169EC90C0FBC}" srcOrd="1" destOrd="0" parTransId="{C71157D0-6403-4B44-85D8-0EA51604E247}" sibTransId="{FBCEC3E2-CF6C-4FC7-BEEB-519395746E72}"/>
    <dgm:cxn modelId="{E4B7F877-FF77-4F1F-B4B2-08605FAE6C91}" srcId="{F8EE4F28-070D-45FB-9E69-4ECD9F1AEF0C}" destId="{23D77940-4835-4E29-8B60-770406338972}" srcOrd="0" destOrd="0" parTransId="{EDEF23FA-BBB7-41B1-99C5-BE3039B51C03}" sibTransId="{816EEF42-5496-446E-AF4B-1ABA40A9262C}"/>
    <dgm:cxn modelId="{CA696CD5-F136-4B33-8655-36169A7D5712}" type="presOf" srcId="{23D77940-4835-4E29-8B60-770406338972}" destId="{EF9329BF-E688-4841-BEF8-933FEEB2615A}" srcOrd="0" destOrd="0" presId="urn:microsoft.com/office/officeart/2005/8/layout/hList1"/>
    <dgm:cxn modelId="{0C135CE3-458D-4863-A138-DC0895A09AAE}" type="presOf" srcId="{F8EE4F28-070D-45FB-9E69-4ECD9F1AEF0C}" destId="{6146174C-C721-417D-8DDF-6FE619FFBA51}" srcOrd="0" destOrd="0" presId="urn:microsoft.com/office/officeart/2005/8/layout/hList1"/>
    <dgm:cxn modelId="{F9907210-73C7-4D61-9931-2E9C4F06C81F}" srcId="{5A157DA5-CF0F-4ABB-93F4-169EC90C0FBC}" destId="{7B8CF938-5863-405C-AF8D-59E438AA0FBE}" srcOrd="0" destOrd="0" parTransId="{4DC2D193-A7D7-4AB7-955F-63C5E8305FF0}" sibTransId="{D0CDDDC6-3A85-4035-89B0-92E842E4614C}"/>
    <dgm:cxn modelId="{8ED149D2-23FC-4D65-872B-98B3AA4E7AF9}" type="presOf" srcId="{A5484986-5187-4409-A030-B1B30BC4B1C4}" destId="{63240BC4-6EEE-4D58-93C7-385158D2663F}" srcOrd="0" destOrd="0" presId="urn:microsoft.com/office/officeart/2005/8/layout/hList1"/>
    <dgm:cxn modelId="{86C64E94-3F59-417C-8E0C-A93EAE81CA87}" type="presOf" srcId="{5A157DA5-CF0F-4ABB-93F4-169EC90C0FBC}" destId="{FBA5364B-11E3-4420-A6F4-BE015D8C92B9}" srcOrd="0" destOrd="0" presId="urn:microsoft.com/office/officeart/2005/8/layout/hList1"/>
    <dgm:cxn modelId="{F7733306-B8E3-4AFC-8E97-1D309E1B0543}" type="presOf" srcId="{7B8CF938-5863-405C-AF8D-59E438AA0FBE}" destId="{E0D2D213-290E-4381-84BA-3286B84312DA}" srcOrd="0" destOrd="0" presId="urn:microsoft.com/office/officeart/2005/8/layout/hList1"/>
    <dgm:cxn modelId="{EABFC229-0054-465B-847A-2C3276433D92}" type="presParOf" srcId="{63240BC4-6EEE-4D58-93C7-385158D2663F}" destId="{D8E506A8-E88B-415E-9EE8-B3A69E02EEA5}" srcOrd="0" destOrd="0" presId="urn:microsoft.com/office/officeart/2005/8/layout/hList1"/>
    <dgm:cxn modelId="{AE0B0C86-8A82-445A-AF16-8C93F36B7A57}" type="presParOf" srcId="{D8E506A8-E88B-415E-9EE8-B3A69E02EEA5}" destId="{6146174C-C721-417D-8DDF-6FE619FFBA51}" srcOrd="0" destOrd="0" presId="urn:microsoft.com/office/officeart/2005/8/layout/hList1"/>
    <dgm:cxn modelId="{A87F2959-35A9-4801-8FD6-5827632973EC}" type="presParOf" srcId="{D8E506A8-E88B-415E-9EE8-B3A69E02EEA5}" destId="{EF9329BF-E688-4841-BEF8-933FEEB2615A}" srcOrd="1" destOrd="0" presId="urn:microsoft.com/office/officeart/2005/8/layout/hList1"/>
    <dgm:cxn modelId="{E7BC0C26-5033-41BB-AC8B-CCDDA510E873}" type="presParOf" srcId="{63240BC4-6EEE-4D58-93C7-385158D2663F}" destId="{9EB7875E-6C6B-44C0-8FFA-EF360680A954}" srcOrd="1" destOrd="0" presId="urn:microsoft.com/office/officeart/2005/8/layout/hList1"/>
    <dgm:cxn modelId="{3F73FA5A-69EB-4192-AD3C-67FE4F5F617D}" type="presParOf" srcId="{63240BC4-6EEE-4D58-93C7-385158D2663F}" destId="{81B830DF-9A68-4806-8306-A522989A7859}" srcOrd="2" destOrd="0" presId="urn:microsoft.com/office/officeart/2005/8/layout/hList1"/>
    <dgm:cxn modelId="{2173096C-08E3-47DC-95B0-D2D7851410D0}" type="presParOf" srcId="{81B830DF-9A68-4806-8306-A522989A7859}" destId="{FBA5364B-11E3-4420-A6F4-BE015D8C92B9}" srcOrd="0" destOrd="0" presId="urn:microsoft.com/office/officeart/2005/8/layout/hList1"/>
    <dgm:cxn modelId="{CAA810FB-BDC0-403B-93E0-CDFFE20FE717}" type="presParOf" srcId="{81B830DF-9A68-4806-8306-A522989A7859}" destId="{E0D2D213-290E-4381-84BA-3286B84312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bList2" loCatId="list" qsTypeId="urn:microsoft.com/office/officeart/2005/8/quickstyle/simple2" qsCatId="simple" csTypeId="urn:microsoft.com/office/officeart/2005/8/colors/colorful4" csCatId="colorful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2000" dirty="0" smtClean="0"/>
            <a:t>✅ </a:t>
          </a:r>
          <a:r>
            <a:rPr lang="uk-UA" sz="2000" b="1" dirty="0" smtClean="0"/>
            <a:t>Соціальне консультування</a:t>
          </a:r>
          <a:endParaRPr lang="uk-UA" sz="20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34144A59-DEEA-4029-A586-96B41B5521DF}">
      <dgm:prSet phldrT="[Текст]" custT="1"/>
      <dgm:spPr/>
      <dgm:t>
        <a:bodyPr/>
        <a:lstStyle/>
        <a:p>
          <a:r>
            <a:rPr lang="uk-UA" sz="1800" dirty="0" smtClean="0"/>
            <a:t>✅ </a:t>
          </a:r>
          <a:r>
            <a:rPr lang="uk-UA" sz="2000" b="1" dirty="0" smtClean="0"/>
            <a:t>Робота з уразливими групами </a:t>
          </a:r>
          <a:endParaRPr lang="uk-UA" sz="2000" dirty="0"/>
        </a:p>
      </dgm:t>
    </dgm:pt>
    <dgm:pt modelId="{54DE88C9-0F13-45C8-81CB-30F38B12E85F}" type="parTrans" cxnId="{CA93D09A-00F8-4F6C-BD40-35327770B568}">
      <dgm:prSet/>
      <dgm:spPr/>
      <dgm:t>
        <a:bodyPr/>
        <a:lstStyle/>
        <a:p>
          <a:endParaRPr lang="uk-UA"/>
        </a:p>
      </dgm:t>
    </dgm:pt>
    <dgm:pt modelId="{6F74B07B-5BC0-4094-BEBB-DF6A72FA8800}" type="sibTrans" cxnId="{CA93D09A-00F8-4F6C-BD40-35327770B568}">
      <dgm:prSet/>
      <dgm:spPr/>
      <dgm:t>
        <a:bodyPr/>
        <a:lstStyle/>
        <a:p>
          <a:endParaRPr lang="uk-UA"/>
        </a:p>
      </dgm:t>
    </dgm:pt>
    <dgm:pt modelId="{9C3EA398-4A86-493E-8B28-2715AEC86FE6}">
      <dgm:prSet phldrT="[Текст]" custT="1"/>
      <dgm:spPr/>
      <dgm:t>
        <a:bodyPr/>
        <a:lstStyle/>
        <a:p>
          <a:r>
            <a:rPr lang="uk-UA" sz="1800" dirty="0" smtClean="0"/>
            <a:t>✅ </a:t>
          </a:r>
          <a:r>
            <a:rPr lang="uk-UA" sz="2000" b="1" dirty="0" smtClean="0"/>
            <a:t>Конфліктне посередництво (медіація)</a:t>
          </a:r>
          <a:endParaRPr lang="uk-UA" sz="2000" dirty="0"/>
        </a:p>
      </dgm:t>
    </dgm:pt>
    <dgm:pt modelId="{6D516447-A684-4C59-A7E3-70F48244CB3C}" type="parTrans" cxnId="{7D588CE8-D355-4AD2-97AE-8F42D0D7B469}">
      <dgm:prSet/>
      <dgm:spPr/>
      <dgm:t>
        <a:bodyPr/>
        <a:lstStyle/>
        <a:p>
          <a:endParaRPr lang="uk-UA"/>
        </a:p>
      </dgm:t>
    </dgm:pt>
    <dgm:pt modelId="{2C57A9D3-D11B-47FF-9BC4-B82FB1072E7A}" type="sibTrans" cxnId="{7D588CE8-D355-4AD2-97AE-8F42D0D7B469}">
      <dgm:prSet/>
      <dgm:spPr/>
      <dgm:t>
        <a:bodyPr/>
        <a:lstStyle/>
        <a:p>
          <a:endParaRPr lang="uk-UA"/>
        </a:p>
      </dgm:t>
    </dgm:pt>
    <dgm:pt modelId="{47E1DCB7-7438-4CF5-9791-050FF80EA37F}">
      <dgm:prSet custT="1"/>
      <dgm:spPr/>
      <dgm:t>
        <a:bodyPr/>
        <a:lstStyle/>
        <a:p>
          <a:r>
            <a:rPr lang="uk-UA" sz="1800" b="1" noProof="0" dirty="0" err="1" smtClean="0"/>
            <a:t>Hard</a:t>
          </a:r>
          <a:r>
            <a:rPr lang="uk-UA" sz="1800" b="1" noProof="0" dirty="0" smtClean="0"/>
            <a:t> </a:t>
          </a:r>
          <a:r>
            <a:rPr lang="uk-UA" sz="1800" b="1" noProof="0" dirty="0" err="1" smtClean="0"/>
            <a:t>Skill</a:t>
          </a:r>
          <a:r>
            <a:rPr lang="uk-UA" sz="1800" noProof="0" dirty="0" smtClean="0"/>
            <a:t>: знання нормативно-правової бази щодо соціального захисту населення.</a:t>
          </a:r>
          <a:endParaRPr lang="uk-UA" sz="1800" noProof="0" dirty="0"/>
        </a:p>
      </dgm:t>
    </dgm:pt>
    <dgm:pt modelId="{91B7AA87-1964-4C46-B894-B4B4EEC2E757}" type="parTrans" cxnId="{A5FEF597-FF8D-41A2-837B-6549181CDD54}">
      <dgm:prSet/>
      <dgm:spPr/>
      <dgm:t>
        <a:bodyPr/>
        <a:lstStyle/>
        <a:p>
          <a:endParaRPr lang="uk-UA"/>
        </a:p>
      </dgm:t>
    </dgm:pt>
    <dgm:pt modelId="{479BD748-FE63-4ED4-B4C3-F8F8DBF2C861}" type="sibTrans" cxnId="{A5FEF597-FF8D-41A2-837B-6549181CDD54}">
      <dgm:prSet/>
      <dgm:spPr/>
      <dgm:t>
        <a:bodyPr/>
        <a:lstStyle/>
        <a:p>
          <a:endParaRPr lang="uk-UA"/>
        </a:p>
      </dgm:t>
    </dgm:pt>
    <dgm:pt modelId="{8C76E6A5-17D4-4C2C-B408-E47D85CC1B94}">
      <dgm:prSet custT="1"/>
      <dgm:spPr/>
      <dgm:t>
        <a:bodyPr/>
        <a:lstStyle/>
        <a:p>
          <a:r>
            <a:rPr lang="uk-UA" sz="1800" b="1" noProof="0" dirty="0" err="1" smtClean="0"/>
            <a:t>Soft</a:t>
          </a:r>
          <a:r>
            <a:rPr lang="uk-UA" sz="1800" b="1" noProof="0" dirty="0" smtClean="0"/>
            <a:t> </a:t>
          </a:r>
          <a:r>
            <a:rPr lang="uk-UA" sz="1800" b="1" noProof="0" dirty="0" err="1" smtClean="0"/>
            <a:t>Skill</a:t>
          </a:r>
          <a:r>
            <a:rPr lang="uk-UA" sz="1800" noProof="0" dirty="0" smtClean="0"/>
            <a:t>: комунікативні навички для доступного пояснення складної інформації клієнту.</a:t>
          </a:r>
          <a:endParaRPr lang="uk-UA" sz="1800" noProof="0" dirty="0"/>
        </a:p>
      </dgm:t>
    </dgm:pt>
    <dgm:pt modelId="{31E04A30-660C-42CA-B00E-2322248DACB6}" type="parTrans" cxnId="{B60DABC1-ED73-411B-B604-3BFB9039F766}">
      <dgm:prSet/>
      <dgm:spPr/>
      <dgm:t>
        <a:bodyPr/>
        <a:lstStyle/>
        <a:p>
          <a:endParaRPr lang="uk-UA"/>
        </a:p>
      </dgm:t>
    </dgm:pt>
    <dgm:pt modelId="{77048F4D-571D-4F1D-9613-3264D92151EF}" type="sibTrans" cxnId="{B60DABC1-ED73-411B-B604-3BFB9039F766}">
      <dgm:prSet/>
      <dgm:spPr/>
      <dgm:t>
        <a:bodyPr/>
        <a:lstStyle/>
        <a:p>
          <a:endParaRPr lang="uk-UA"/>
        </a:p>
      </dgm:t>
    </dgm:pt>
    <dgm:pt modelId="{C487DCE6-BF40-4830-AD91-8B3DD7A852B8}">
      <dgm:prSet custT="1"/>
      <dgm:spPr/>
      <dgm:t>
        <a:bodyPr/>
        <a:lstStyle/>
        <a:p>
          <a:r>
            <a:rPr lang="ru-RU" sz="1800" b="1" dirty="0" err="1" smtClean="0"/>
            <a:t>Hard</a:t>
          </a:r>
          <a:r>
            <a:rPr lang="ru-RU" sz="1800" b="1" dirty="0" smtClean="0"/>
            <a:t> </a:t>
          </a:r>
          <a:r>
            <a:rPr lang="ru-RU" sz="1800" b="1" dirty="0" err="1" smtClean="0"/>
            <a:t>Skill</a:t>
          </a:r>
          <a:r>
            <a:rPr lang="ru-RU" sz="1800" dirty="0" smtClean="0"/>
            <a:t>: методики </a:t>
          </a:r>
          <a:r>
            <a:rPr lang="uk-UA" sz="1800" noProof="0" dirty="0" smtClean="0"/>
            <a:t>соціальної роботи, знання психології.</a:t>
          </a:r>
          <a:endParaRPr lang="uk-UA" sz="1800" noProof="0" dirty="0"/>
        </a:p>
      </dgm:t>
    </dgm:pt>
    <dgm:pt modelId="{0C933A47-8D94-4292-9F75-D0BADE40B492}" type="parTrans" cxnId="{3234E530-ABCD-4B32-B2A0-BF65554FEF4F}">
      <dgm:prSet/>
      <dgm:spPr/>
      <dgm:t>
        <a:bodyPr/>
        <a:lstStyle/>
        <a:p>
          <a:endParaRPr lang="uk-UA"/>
        </a:p>
      </dgm:t>
    </dgm:pt>
    <dgm:pt modelId="{42351387-20A2-423A-8D4F-605551B1C57E}" type="sibTrans" cxnId="{3234E530-ABCD-4B32-B2A0-BF65554FEF4F}">
      <dgm:prSet/>
      <dgm:spPr/>
      <dgm:t>
        <a:bodyPr/>
        <a:lstStyle/>
        <a:p>
          <a:endParaRPr lang="uk-UA"/>
        </a:p>
      </dgm:t>
    </dgm:pt>
    <dgm:pt modelId="{8DE320C4-4DBE-4D1A-82EA-CEC72D9112F6}">
      <dgm:prSet custT="1"/>
      <dgm:spPr/>
      <dgm:t>
        <a:bodyPr/>
        <a:lstStyle/>
        <a:p>
          <a:r>
            <a:rPr lang="en-US" sz="1800" b="1" dirty="0" smtClean="0"/>
            <a:t>Soft Skill</a:t>
          </a:r>
          <a:r>
            <a:rPr lang="en-US" sz="1800" dirty="0" smtClean="0"/>
            <a:t>: </a:t>
          </a:r>
          <a:r>
            <a:rPr lang="uk-UA" sz="1800" dirty="0" smtClean="0"/>
            <a:t>емпатія, терпіння, вміння встановлювати довіру.</a:t>
          </a:r>
          <a:endParaRPr lang="uk-UA" sz="1800" dirty="0"/>
        </a:p>
      </dgm:t>
    </dgm:pt>
    <dgm:pt modelId="{25A911B4-6C0F-4FAE-9C5A-590C24E41764}" type="parTrans" cxnId="{D5E62240-2229-44BA-AFFB-65B8D1455AFD}">
      <dgm:prSet/>
      <dgm:spPr/>
      <dgm:t>
        <a:bodyPr/>
        <a:lstStyle/>
        <a:p>
          <a:endParaRPr lang="uk-UA"/>
        </a:p>
      </dgm:t>
    </dgm:pt>
    <dgm:pt modelId="{6E813EA0-BE07-45E4-B3EB-1D98FDCD4CA2}" type="sibTrans" cxnId="{D5E62240-2229-44BA-AFFB-65B8D1455AFD}">
      <dgm:prSet/>
      <dgm:spPr/>
      <dgm:t>
        <a:bodyPr/>
        <a:lstStyle/>
        <a:p>
          <a:endParaRPr lang="uk-UA"/>
        </a:p>
      </dgm:t>
    </dgm:pt>
    <dgm:pt modelId="{A1F33EB5-5B81-4E93-872C-67F5A7B2487A}">
      <dgm:prSet custT="1"/>
      <dgm:spPr/>
      <dgm:t>
        <a:bodyPr/>
        <a:lstStyle/>
        <a:p>
          <a:r>
            <a:rPr lang="en-US" sz="1800" b="1" dirty="0" smtClean="0"/>
            <a:t>Hard Skill</a:t>
          </a:r>
          <a:r>
            <a:rPr lang="en-US" sz="1800" dirty="0" smtClean="0"/>
            <a:t>: </a:t>
          </a:r>
          <a:r>
            <a:rPr lang="uk-UA" sz="1800" dirty="0" smtClean="0"/>
            <a:t>знання технік вирішення конфліктів.</a:t>
          </a:r>
          <a:endParaRPr lang="uk-UA" sz="1800" dirty="0"/>
        </a:p>
      </dgm:t>
    </dgm:pt>
    <dgm:pt modelId="{9EB8CE24-C372-4A67-A039-A7CCDEC1F5D9}" type="parTrans" cxnId="{CF231B2A-BEC0-4C97-B7BE-201E6713614E}">
      <dgm:prSet/>
      <dgm:spPr/>
      <dgm:t>
        <a:bodyPr/>
        <a:lstStyle/>
        <a:p>
          <a:endParaRPr lang="uk-UA"/>
        </a:p>
      </dgm:t>
    </dgm:pt>
    <dgm:pt modelId="{2A4B3688-EA2D-42D7-8E6B-B454EDE885FB}" type="sibTrans" cxnId="{CF231B2A-BEC0-4C97-B7BE-201E6713614E}">
      <dgm:prSet/>
      <dgm:spPr/>
      <dgm:t>
        <a:bodyPr/>
        <a:lstStyle/>
        <a:p>
          <a:endParaRPr lang="uk-UA"/>
        </a:p>
      </dgm:t>
    </dgm:pt>
    <dgm:pt modelId="{7CE1CD92-1345-4E57-ABD5-AB99B6CC167F}">
      <dgm:prSet custT="1"/>
      <dgm:spPr/>
      <dgm:t>
        <a:bodyPr/>
        <a:lstStyle/>
        <a:p>
          <a:r>
            <a:rPr lang="uk-UA" sz="1800" b="1" noProof="0" dirty="0" err="1" smtClean="0"/>
            <a:t>Soft</a:t>
          </a:r>
          <a:r>
            <a:rPr lang="uk-UA" sz="1800" b="1" noProof="0" dirty="0" smtClean="0"/>
            <a:t> </a:t>
          </a:r>
          <a:r>
            <a:rPr lang="uk-UA" sz="1800" b="1" noProof="0" dirty="0" err="1" smtClean="0"/>
            <a:t>Skill</a:t>
          </a:r>
          <a:r>
            <a:rPr lang="uk-UA" sz="1800" noProof="0" dirty="0" smtClean="0"/>
            <a:t>: </a:t>
          </a:r>
          <a:r>
            <a:rPr lang="uk-UA" sz="1800" noProof="0" dirty="0" err="1" smtClean="0"/>
            <a:t>стресостійкість</a:t>
          </a:r>
          <a:r>
            <a:rPr lang="uk-UA" sz="1800" noProof="0" dirty="0" smtClean="0"/>
            <a:t>, дипломатичність, активне слухання.</a:t>
          </a:r>
          <a:endParaRPr lang="uk-UA" sz="1800" noProof="0" dirty="0"/>
        </a:p>
      </dgm:t>
    </dgm:pt>
    <dgm:pt modelId="{00115F04-D329-4D14-9B4C-6473C9685B53}" type="parTrans" cxnId="{CD837DD2-89CB-48E2-A886-2B58C91C1E75}">
      <dgm:prSet/>
      <dgm:spPr/>
      <dgm:t>
        <a:bodyPr/>
        <a:lstStyle/>
        <a:p>
          <a:endParaRPr lang="uk-UA"/>
        </a:p>
      </dgm:t>
    </dgm:pt>
    <dgm:pt modelId="{1CD7D79E-BC62-4CAE-B894-50191889A7F2}" type="sibTrans" cxnId="{CD837DD2-89CB-48E2-A886-2B58C91C1E75}">
      <dgm:prSet/>
      <dgm:spPr/>
      <dgm:t>
        <a:bodyPr/>
        <a:lstStyle/>
        <a:p>
          <a:endParaRPr lang="uk-UA"/>
        </a:p>
      </dgm:t>
    </dgm:pt>
    <dgm:pt modelId="{0E0C30E1-A5F5-4C0B-B2BB-26EE9642689F}" type="pres">
      <dgm:prSet presAssocID="{CA4FCB5C-F2E0-417F-B037-304918A668D4}" presName="diagram" presStyleCnt="0">
        <dgm:presLayoutVars>
          <dgm:dir/>
          <dgm:animLvl val="lvl"/>
          <dgm:resizeHandles val="exact"/>
        </dgm:presLayoutVars>
      </dgm:prSet>
      <dgm:spPr/>
    </dgm:pt>
    <dgm:pt modelId="{3BBD8FF4-C980-46B7-BB8D-DAC9FEA8DD80}" type="pres">
      <dgm:prSet presAssocID="{ECC45B6C-8429-4B8C-A5CC-F4DC555F0061}" presName="compNode" presStyleCnt="0"/>
      <dgm:spPr/>
    </dgm:pt>
    <dgm:pt modelId="{E7A82854-69A4-441E-B877-831732479121}" type="pres">
      <dgm:prSet presAssocID="{ECC45B6C-8429-4B8C-A5CC-F4DC555F006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8D5C22-693E-4471-8E35-DDF68305DEF3}" type="pres">
      <dgm:prSet presAssocID="{ECC45B6C-8429-4B8C-A5CC-F4DC555F00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5A8066-A0D1-466B-99D8-1F567FE96BA4}" type="pres">
      <dgm:prSet presAssocID="{ECC45B6C-8429-4B8C-A5CC-F4DC555F0061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4DE701AE-3EA4-4763-A69D-02AF4701D498}" type="pres">
      <dgm:prSet presAssocID="{ECC45B6C-8429-4B8C-A5CC-F4DC555F0061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CD27B0-5E7A-4956-BC37-070BF2171EBA}" type="pres">
      <dgm:prSet presAssocID="{C2E4BB93-E5E1-41D6-9A7F-83A057D338C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249240C-E2FD-423A-AA7F-36D0201B6A7E}" type="pres">
      <dgm:prSet presAssocID="{34144A59-DEEA-4029-A586-96B41B5521DF}" presName="compNode" presStyleCnt="0"/>
      <dgm:spPr/>
    </dgm:pt>
    <dgm:pt modelId="{98701676-BDC8-4B9B-B2D1-931254547652}" type="pres">
      <dgm:prSet presAssocID="{34144A59-DEEA-4029-A586-96B41B5521DF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D4529E-1344-480D-8BD6-7D18C6A32161}" type="pres">
      <dgm:prSet presAssocID="{34144A59-DEEA-4029-A586-96B41B5521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6934D2-7EFF-4A84-8471-9B01339D52DA}" type="pres">
      <dgm:prSet presAssocID="{34144A59-DEEA-4029-A586-96B41B5521DF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5FDC83B2-B04B-4EF7-9806-57FB93195AFA}" type="pres">
      <dgm:prSet presAssocID="{34144A59-DEEA-4029-A586-96B41B5521DF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57D34D-8D92-4CC9-83EE-E80DD78373FC}" type="pres">
      <dgm:prSet presAssocID="{6F74B07B-5BC0-4094-BEBB-DF6A72FA880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AA8ABC8-61D3-4317-A1C9-73F3A2CCD754}" type="pres">
      <dgm:prSet presAssocID="{9C3EA398-4A86-493E-8B28-2715AEC86FE6}" presName="compNode" presStyleCnt="0"/>
      <dgm:spPr/>
    </dgm:pt>
    <dgm:pt modelId="{49A255E8-EBDB-43FA-BE5A-52D5EF02F997}" type="pres">
      <dgm:prSet presAssocID="{9C3EA398-4A86-493E-8B28-2715AEC86FE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ED6232-3BC0-4135-85FA-334849C65675}" type="pres">
      <dgm:prSet presAssocID="{9C3EA398-4A86-493E-8B28-2715AEC86FE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7D94D3-F29B-4507-B557-BB9A0F96E48E}" type="pres">
      <dgm:prSet presAssocID="{9C3EA398-4A86-493E-8B28-2715AEC86FE6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9BF4F941-C9DA-4140-86A4-44D464C60334}" type="pres">
      <dgm:prSet presAssocID="{9C3EA398-4A86-493E-8B28-2715AEC86FE6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93EC14E-5578-47FB-A546-26F5AD5C5BA6}" type="presOf" srcId="{CA4FCB5C-F2E0-417F-B037-304918A668D4}" destId="{0E0C30E1-A5F5-4C0B-B2BB-26EE9642689F}" srcOrd="0" destOrd="0" presId="urn:microsoft.com/office/officeart/2005/8/layout/bList2"/>
    <dgm:cxn modelId="{A5FEF597-FF8D-41A2-837B-6549181CDD54}" srcId="{ECC45B6C-8429-4B8C-A5CC-F4DC555F0061}" destId="{47E1DCB7-7438-4CF5-9791-050FF80EA37F}" srcOrd="0" destOrd="0" parTransId="{91B7AA87-1964-4C46-B894-B4B4EEC2E757}" sibTransId="{479BD748-FE63-4ED4-B4C3-F8F8DBF2C861}"/>
    <dgm:cxn modelId="{D5E62240-2229-44BA-AFFB-65B8D1455AFD}" srcId="{34144A59-DEEA-4029-A586-96B41B5521DF}" destId="{8DE320C4-4DBE-4D1A-82EA-CEC72D9112F6}" srcOrd="1" destOrd="0" parTransId="{25A911B4-6C0F-4FAE-9C5A-590C24E41764}" sibTransId="{6E813EA0-BE07-45E4-B3EB-1D98FDCD4CA2}"/>
    <dgm:cxn modelId="{55BF3F72-B90D-4B65-A562-E9BBD4AAF7E9}" type="presOf" srcId="{9C3EA398-4A86-493E-8B28-2715AEC86FE6}" destId="{1F7D94D3-F29B-4507-B557-BB9A0F96E48E}" srcOrd="1" destOrd="0" presId="urn:microsoft.com/office/officeart/2005/8/layout/bList2"/>
    <dgm:cxn modelId="{752BE367-B92D-47AA-8853-2EA8E16BB4F1}" type="presOf" srcId="{34144A59-DEEA-4029-A586-96B41B5521DF}" destId="{E6D4529E-1344-480D-8BD6-7D18C6A32161}" srcOrd="0" destOrd="0" presId="urn:microsoft.com/office/officeart/2005/8/layout/bList2"/>
    <dgm:cxn modelId="{CA93D09A-00F8-4F6C-BD40-35327770B568}" srcId="{CA4FCB5C-F2E0-417F-B037-304918A668D4}" destId="{34144A59-DEEA-4029-A586-96B41B5521DF}" srcOrd="1" destOrd="0" parTransId="{54DE88C9-0F13-45C8-81CB-30F38B12E85F}" sibTransId="{6F74B07B-5BC0-4094-BEBB-DF6A72FA8800}"/>
    <dgm:cxn modelId="{BE4CBFE8-04EF-4B7B-9F0B-50B5BB570259}" type="presOf" srcId="{8DE320C4-4DBE-4D1A-82EA-CEC72D9112F6}" destId="{98701676-BDC8-4B9B-B2D1-931254547652}" srcOrd="0" destOrd="1" presId="urn:microsoft.com/office/officeart/2005/8/layout/bList2"/>
    <dgm:cxn modelId="{3234E530-ABCD-4B32-B2A0-BF65554FEF4F}" srcId="{34144A59-DEEA-4029-A586-96B41B5521DF}" destId="{C487DCE6-BF40-4830-AD91-8B3DD7A852B8}" srcOrd="0" destOrd="0" parTransId="{0C933A47-8D94-4292-9F75-D0BADE40B492}" sibTransId="{42351387-20A2-423A-8D4F-605551B1C57E}"/>
    <dgm:cxn modelId="{C2743BA3-EE73-41A0-A9CC-4C603A4537B9}" type="presOf" srcId="{C487DCE6-BF40-4830-AD91-8B3DD7A852B8}" destId="{98701676-BDC8-4B9B-B2D1-931254547652}" srcOrd="0" destOrd="0" presId="urn:microsoft.com/office/officeart/2005/8/layout/bList2"/>
    <dgm:cxn modelId="{EEE504D3-8939-4C19-BB18-3E0ED5782F7D}" type="presOf" srcId="{A1F33EB5-5B81-4E93-872C-67F5A7B2487A}" destId="{49A255E8-EBDB-43FA-BE5A-52D5EF02F997}" srcOrd="0" destOrd="0" presId="urn:microsoft.com/office/officeart/2005/8/layout/bList2"/>
    <dgm:cxn modelId="{6A7DFDAB-8791-44F8-B38F-CBE4FD9F80AA}" type="presOf" srcId="{ECC45B6C-8429-4B8C-A5CC-F4DC555F0061}" destId="{318D5C22-693E-4471-8E35-DDF68305DEF3}" srcOrd="0" destOrd="0" presId="urn:microsoft.com/office/officeart/2005/8/layout/bList2"/>
    <dgm:cxn modelId="{B60DABC1-ED73-411B-B604-3BFB9039F766}" srcId="{ECC45B6C-8429-4B8C-A5CC-F4DC555F0061}" destId="{8C76E6A5-17D4-4C2C-B408-E47D85CC1B94}" srcOrd="1" destOrd="0" parTransId="{31E04A30-660C-42CA-B00E-2322248DACB6}" sibTransId="{77048F4D-571D-4F1D-9613-3264D92151EF}"/>
    <dgm:cxn modelId="{CF231B2A-BEC0-4C97-B7BE-201E6713614E}" srcId="{9C3EA398-4A86-493E-8B28-2715AEC86FE6}" destId="{A1F33EB5-5B81-4E93-872C-67F5A7B2487A}" srcOrd="0" destOrd="0" parTransId="{9EB8CE24-C372-4A67-A039-A7CCDEC1F5D9}" sibTransId="{2A4B3688-EA2D-42D7-8E6B-B454EDE885FB}"/>
    <dgm:cxn modelId="{8CF262FF-C0D9-45F2-8038-4DE50AA2D1F9}" type="presOf" srcId="{34144A59-DEEA-4029-A586-96B41B5521DF}" destId="{0B6934D2-7EFF-4A84-8471-9B01339D52DA}" srcOrd="1" destOrd="0" presId="urn:microsoft.com/office/officeart/2005/8/layout/bList2"/>
    <dgm:cxn modelId="{098C3D5F-4A0C-46EB-8773-B944919774B7}" type="presOf" srcId="{C2E4BB93-E5E1-41D6-9A7F-83A057D338C5}" destId="{E9CD27B0-5E7A-4956-BC37-070BF2171EBA}" srcOrd="0" destOrd="0" presId="urn:microsoft.com/office/officeart/2005/8/layout/bList2"/>
    <dgm:cxn modelId="{21A11979-27FF-49E5-A55F-2D5731E852C9}" type="presOf" srcId="{ECC45B6C-8429-4B8C-A5CC-F4DC555F0061}" destId="{CB5A8066-A0D1-466B-99D8-1F567FE96BA4}" srcOrd="1" destOrd="0" presId="urn:microsoft.com/office/officeart/2005/8/layout/bList2"/>
    <dgm:cxn modelId="{CD837DD2-89CB-48E2-A886-2B58C91C1E75}" srcId="{9C3EA398-4A86-493E-8B28-2715AEC86FE6}" destId="{7CE1CD92-1345-4E57-ABD5-AB99B6CC167F}" srcOrd="1" destOrd="0" parTransId="{00115F04-D329-4D14-9B4C-6473C9685B53}" sibTransId="{1CD7D79E-BC62-4CAE-B894-50191889A7F2}"/>
    <dgm:cxn modelId="{5285743E-D327-414E-9B05-F0CB18A2E04E}" type="presOf" srcId="{7CE1CD92-1345-4E57-ABD5-AB99B6CC167F}" destId="{49A255E8-EBDB-43FA-BE5A-52D5EF02F997}" srcOrd="0" destOrd="1" presId="urn:microsoft.com/office/officeart/2005/8/layout/bList2"/>
    <dgm:cxn modelId="{0743BC19-A216-48A4-AEF3-4BA368D436C4}" type="presOf" srcId="{6F74B07B-5BC0-4094-BEBB-DF6A72FA8800}" destId="{9157D34D-8D92-4CC9-83EE-E80DD78373FC}" srcOrd="0" destOrd="0" presId="urn:microsoft.com/office/officeart/2005/8/layout/bList2"/>
    <dgm:cxn modelId="{CD507244-0525-4009-9516-98139C71530C}" type="presOf" srcId="{47E1DCB7-7438-4CF5-9791-050FF80EA37F}" destId="{E7A82854-69A4-441E-B877-831732479121}" srcOrd="0" destOrd="0" presId="urn:microsoft.com/office/officeart/2005/8/layout/bList2"/>
    <dgm:cxn modelId="{7D588CE8-D355-4AD2-97AE-8F42D0D7B469}" srcId="{CA4FCB5C-F2E0-417F-B037-304918A668D4}" destId="{9C3EA398-4A86-493E-8B28-2715AEC86FE6}" srcOrd="2" destOrd="0" parTransId="{6D516447-A684-4C59-A7E3-70F48244CB3C}" sibTransId="{2C57A9D3-D11B-47FF-9BC4-B82FB1072E7A}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C6BA650A-58AC-404F-93E1-B30797A1DFCB}" type="presOf" srcId="{9C3EA398-4A86-493E-8B28-2715AEC86FE6}" destId="{DBED6232-3BC0-4135-85FA-334849C65675}" srcOrd="0" destOrd="0" presId="urn:microsoft.com/office/officeart/2005/8/layout/bList2"/>
    <dgm:cxn modelId="{443754E4-32F1-4FF2-86A1-73F153096A38}" type="presOf" srcId="{8C76E6A5-17D4-4C2C-B408-E47D85CC1B94}" destId="{E7A82854-69A4-441E-B877-831732479121}" srcOrd="0" destOrd="1" presId="urn:microsoft.com/office/officeart/2005/8/layout/bList2"/>
    <dgm:cxn modelId="{B76EF0DA-4D4F-4EF3-BAEE-B5D709565285}" type="presParOf" srcId="{0E0C30E1-A5F5-4C0B-B2BB-26EE9642689F}" destId="{3BBD8FF4-C980-46B7-BB8D-DAC9FEA8DD80}" srcOrd="0" destOrd="0" presId="urn:microsoft.com/office/officeart/2005/8/layout/bList2"/>
    <dgm:cxn modelId="{4AA1B72A-1909-40F6-85EC-71B30F4E48FC}" type="presParOf" srcId="{3BBD8FF4-C980-46B7-BB8D-DAC9FEA8DD80}" destId="{E7A82854-69A4-441E-B877-831732479121}" srcOrd="0" destOrd="0" presId="urn:microsoft.com/office/officeart/2005/8/layout/bList2"/>
    <dgm:cxn modelId="{4B2E7F1F-DCCE-433C-A515-C6AF316DC8C3}" type="presParOf" srcId="{3BBD8FF4-C980-46B7-BB8D-DAC9FEA8DD80}" destId="{318D5C22-693E-4471-8E35-DDF68305DEF3}" srcOrd="1" destOrd="0" presId="urn:microsoft.com/office/officeart/2005/8/layout/bList2"/>
    <dgm:cxn modelId="{352AD5F1-44B5-41F4-8A95-B2E4B300E931}" type="presParOf" srcId="{3BBD8FF4-C980-46B7-BB8D-DAC9FEA8DD80}" destId="{CB5A8066-A0D1-466B-99D8-1F567FE96BA4}" srcOrd="2" destOrd="0" presId="urn:microsoft.com/office/officeart/2005/8/layout/bList2"/>
    <dgm:cxn modelId="{8D983FB3-AD0B-4FC6-B807-61138AE9F6D5}" type="presParOf" srcId="{3BBD8FF4-C980-46B7-BB8D-DAC9FEA8DD80}" destId="{4DE701AE-3EA4-4763-A69D-02AF4701D498}" srcOrd="3" destOrd="0" presId="urn:microsoft.com/office/officeart/2005/8/layout/bList2"/>
    <dgm:cxn modelId="{F381E721-8865-4B87-9820-3F7AAB33C187}" type="presParOf" srcId="{0E0C30E1-A5F5-4C0B-B2BB-26EE9642689F}" destId="{E9CD27B0-5E7A-4956-BC37-070BF2171EBA}" srcOrd="1" destOrd="0" presId="urn:microsoft.com/office/officeart/2005/8/layout/bList2"/>
    <dgm:cxn modelId="{C23F3D7E-A41A-437F-B61A-5905D37C09C1}" type="presParOf" srcId="{0E0C30E1-A5F5-4C0B-B2BB-26EE9642689F}" destId="{8249240C-E2FD-423A-AA7F-36D0201B6A7E}" srcOrd="2" destOrd="0" presId="urn:microsoft.com/office/officeart/2005/8/layout/bList2"/>
    <dgm:cxn modelId="{9D616378-30CC-4D93-BB9D-2A1B55E3A3FD}" type="presParOf" srcId="{8249240C-E2FD-423A-AA7F-36D0201B6A7E}" destId="{98701676-BDC8-4B9B-B2D1-931254547652}" srcOrd="0" destOrd="0" presId="urn:microsoft.com/office/officeart/2005/8/layout/bList2"/>
    <dgm:cxn modelId="{B21AE761-2AF9-4898-8F52-2C647EDA1120}" type="presParOf" srcId="{8249240C-E2FD-423A-AA7F-36D0201B6A7E}" destId="{E6D4529E-1344-480D-8BD6-7D18C6A32161}" srcOrd="1" destOrd="0" presId="urn:microsoft.com/office/officeart/2005/8/layout/bList2"/>
    <dgm:cxn modelId="{85B41146-2C09-4DCD-9A1C-A7B6C4C58417}" type="presParOf" srcId="{8249240C-E2FD-423A-AA7F-36D0201B6A7E}" destId="{0B6934D2-7EFF-4A84-8471-9B01339D52DA}" srcOrd="2" destOrd="0" presId="urn:microsoft.com/office/officeart/2005/8/layout/bList2"/>
    <dgm:cxn modelId="{31AE7326-9DBF-46E0-90D3-60409A633BE0}" type="presParOf" srcId="{8249240C-E2FD-423A-AA7F-36D0201B6A7E}" destId="{5FDC83B2-B04B-4EF7-9806-57FB93195AFA}" srcOrd="3" destOrd="0" presId="urn:microsoft.com/office/officeart/2005/8/layout/bList2"/>
    <dgm:cxn modelId="{6DDF9BAA-9507-4AC8-AF5A-ED23ABAC1CD0}" type="presParOf" srcId="{0E0C30E1-A5F5-4C0B-B2BB-26EE9642689F}" destId="{9157D34D-8D92-4CC9-83EE-E80DD78373FC}" srcOrd="3" destOrd="0" presId="urn:microsoft.com/office/officeart/2005/8/layout/bList2"/>
    <dgm:cxn modelId="{70571467-4196-4EBC-8C08-D8ED55BF7371}" type="presParOf" srcId="{0E0C30E1-A5F5-4C0B-B2BB-26EE9642689F}" destId="{6AA8ABC8-61D3-4317-A1C9-73F3A2CCD754}" srcOrd="4" destOrd="0" presId="urn:microsoft.com/office/officeart/2005/8/layout/bList2"/>
    <dgm:cxn modelId="{802C3575-86F3-4506-AF01-6ACE5DA840D9}" type="presParOf" srcId="{6AA8ABC8-61D3-4317-A1C9-73F3A2CCD754}" destId="{49A255E8-EBDB-43FA-BE5A-52D5EF02F997}" srcOrd="0" destOrd="0" presId="urn:microsoft.com/office/officeart/2005/8/layout/bList2"/>
    <dgm:cxn modelId="{C6150787-1F59-4756-BE25-B5EB1AF0EA30}" type="presParOf" srcId="{6AA8ABC8-61D3-4317-A1C9-73F3A2CCD754}" destId="{DBED6232-3BC0-4135-85FA-334849C65675}" srcOrd="1" destOrd="0" presId="urn:microsoft.com/office/officeart/2005/8/layout/bList2"/>
    <dgm:cxn modelId="{E2E8D168-947D-435F-81B9-03EE02C4A71F}" type="presParOf" srcId="{6AA8ABC8-61D3-4317-A1C9-73F3A2CCD754}" destId="{1F7D94D3-F29B-4507-B557-BB9A0F96E48E}" srcOrd="2" destOrd="0" presId="urn:microsoft.com/office/officeart/2005/8/layout/bList2"/>
    <dgm:cxn modelId="{D299C17E-F370-48F7-9437-BB6E6D418F69}" type="presParOf" srcId="{6AA8ABC8-61D3-4317-A1C9-73F3A2CCD754}" destId="{9BF4F941-C9DA-4140-86A4-44D464C6033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4FCB5C-F2E0-417F-B037-304918A668D4}" type="doc">
      <dgm:prSet loTypeId="urn:microsoft.com/office/officeart/2005/8/layout/bList2" loCatId="list" qsTypeId="urn:microsoft.com/office/officeart/2005/8/quickstyle/simple3" qsCatId="simple" csTypeId="urn:microsoft.com/office/officeart/2005/8/colors/colorful4" csCatId="colorful" phldr="1"/>
      <dgm:spPr/>
    </dgm:pt>
    <dgm:pt modelId="{ECC45B6C-8429-4B8C-A5CC-F4DC555F0061}">
      <dgm:prSet phldrT="[Текст]" custT="1"/>
      <dgm:spPr/>
      <dgm:t>
        <a:bodyPr/>
        <a:lstStyle/>
        <a:p>
          <a:r>
            <a:rPr lang="uk-UA" sz="2000" dirty="0" smtClean="0"/>
            <a:t>✅ </a:t>
          </a:r>
          <a:r>
            <a:rPr lang="uk-UA" sz="2000" b="1" dirty="0" smtClean="0"/>
            <a:t>Документообіг та звітність</a:t>
          </a:r>
          <a:endParaRPr lang="uk-UA" sz="2000" dirty="0"/>
        </a:p>
      </dgm:t>
    </dgm:pt>
    <dgm:pt modelId="{9FDF2AB8-5F4C-4EDE-962E-94921320D881}" type="parTrans" cxnId="{109C7637-E981-4607-86C9-74AF83FC49F8}">
      <dgm:prSet/>
      <dgm:spPr/>
      <dgm:t>
        <a:bodyPr/>
        <a:lstStyle/>
        <a:p>
          <a:endParaRPr lang="uk-UA"/>
        </a:p>
      </dgm:t>
    </dgm:pt>
    <dgm:pt modelId="{C2E4BB93-E5E1-41D6-9A7F-83A057D338C5}" type="sibTrans" cxnId="{109C7637-E981-4607-86C9-74AF83FC49F8}">
      <dgm:prSet/>
      <dgm:spPr/>
      <dgm:t>
        <a:bodyPr/>
        <a:lstStyle/>
        <a:p>
          <a:endParaRPr lang="uk-UA"/>
        </a:p>
      </dgm:t>
    </dgm:pt>
    <dgm:pt modelId="{34144A59-DEEA-4029-A586-96B41B5521DF}">
      <dgm:prSet phldrT="[Текст]" custT="1"/>
      <dgm:spPr/>
      <dgm:t>
        <a:bodyPr/>
        <a:lstStyle/>
        <a:p>
          <a:r>
            <a:rPr lang="uk-UA" sz="1800" dirty="0" smtClean="0"/>
            <a:t>✅ </a:t>
          </a:r>
          <a:r>
            <a:rPr lang="uk-UA" sz="1800" b="1" noProof="0" dirty="0" smtClean="0"/>
            <a:t>Співпраця з державними органами та громадськими організаціями</a:t>
          </a:r>
          <a:endParaRPr lang="uk-UA" sz="1800" noProof="0" dirty="0" smtClean="0"/>
        </a:p>
      </dgm:t>
    </dgm:pt>
    <dgm:pt modelId="{54DE88C9-0F13-45C8-81CB-30F38B12E85F}" type="parTrans" cxnId="{CA93D09A-00F8-4F6C-BD40-35327770B568}">
      <dgm:prSet/>
      <dgm:spPr/>
      <dgm:t>
        <a:bodyPr/>
        <a:lstStyle/>
        <a:p>
          <a:endParaRPr lang="uk-UA"/>
        </a:p>
      </dgm:t>
    </dgm:pt>
    <dgm:pt modelId="{6F74B07B-5BC0-4094-BEBB-DF6A72FA8800}" type="sibTrans" cxnId="{CA93D09A-00F8-4F6C-BD40-35327770B568}">
      <dgm:prSet/>
      <dgm:spPr/>
      <dgm:t>
        <a:bodyPr/>
        <a:lstStyle/>
        <a:p>
          <a:endParaRPr lang="uk-UA"/>
        </a:p>
      </dgm:t>
    </dgm:pt>
    <dgm:pt modelId="{DF8AB61A-A6CB-439A-9F2D-64AC915591A1}">
      <dgm:prSet phldrT="[Текст]" custT="1"/>
      <dgm:spPr/>
      <dgm:t>
        <a:bodyPr/>
        <a:lstStyle/>
        <a:p>
          <a:r>
            <a:rPr lang="uk-UA" sz="2000" b="1" noProof="0" smtClean="0"/>
            <a:t>Hard </a:t>
          </a:r>
          <a:r>
            <a:rPr lang="uk-UA" sz="2000" b="1" noProof="0" dirty="0" err="1" smtClean="0"/>
            <a:t>Skill</a:t>
          </a:r>
          <a:r>
            <a:rPr lang="uk-UA" sz="2000" noProof="0" dirty="0" smtClean="0"/>
            <a:t>: вміння оформлювати документи відповідно до норм і стандартів.</a:t>
          </a:r>
        </a:p>
        <a:p>
          <a:r>
            <a:rPr lang="uk-UA" sz="2000" b="1" noProof="0" dirty="0" err="1" smtClean="0"/>
            <a:t>Soft</a:t>
          </a:r>
          <a:r>
            <a:rPr lang="uk-UA" sz="2000" b="1" noProof="0" dirty="0" smtClean="0"/>
            <a:t> </a:t>
          </a:r>
          <a:r>
            <a:rPr lang="uk-UA" sz="2000" b="1" noProof="0" dirty="0" err="1" smtClean="0"/>
            <a:t>Skill</a:t>
          </a:r>
          <a:r>
            <a:rPr lang="uk-UA" sz="2000" noProof="0" dirty="0" smtClean="0"/>
            <a:t>: організованість, увага до деталей, тайм-менеджмент</a:t>
          </a:r>
          <a:r>
            <a:rPr lang="ru-RU" sz="2000" dirty="0" smtClean="0"/>
            <a:t>.</a:t>
          </a:r>
          <a:endParaRPr lang="uk-UA" sz="2000" dirty="0"/>
        </a:p>
      </dgm:t>
    </dgm:pt>
    <dgm:pt modelId="{9C03369C-8375-4B7C-955A-8D33BF82E2E7}" type="parTrans" cxnId="{0E86577B-51CF-4CA5-B1A1-67F7F8B0EEC9}">
      <dgm:prSet/>
      <dgm:spPr/>
      <dgm:t>
        <a:bodyPr/>
        <a:lstStyle/>
        <a:p>
          <a:endParaRPr lang="uk-UA"/>
        </a:p>
      </dgm:t>
    </dgm:pt>
    <dgm:pt modelId="{75E5CF73-077F-4D67-A6D9-ED1DDFD79A09}" type="sibTrans" cxnId="{0E86577B-51CF-4CA5-B1A1-67F7F8B0EEC9}">
      <dgm:prSet/>
      <dgm:spPr/>
      <dgm:t>
        <a:bodyPr/>
        <a:lstStyle/>
        <a:p>
          <a:endParaRPr lang="uk-UA"/>
        </a:p>
      </dgm:t>
    </dgm:pt>
    <dgm:pt modelId="{BF82E697-D134-44F1-9B41-62C57357A2DE}">
      <dgm:prSet phldrT="[Текст]" custT="1"/>
      <dgm:spPr/>
      <dgm:t>
        <a:bodyPr/>
        <a:lstStyle/>
        <a:p>
          <a:r>
            <a:rPr lang="uk-UA" sz="1800" b="1" noProof="0" dirty="0" err="1" smtClean="0"/>
            <a:t>Hard</a:t>
          </a:r>
          <a:r>
            <a:rPr lang="uk-UA" sz="1800" b="1" noProof="0" dirty="0" smtClean="0"/>
            <a:t> </a:t>
          </a:r>
          <a:r>
            <a:rPr lang="uk-UA" sz="1800" b="1" noProof="0" dirty="0" err="1" smtClean="0"/>
            <a:t>Skill</a:t>
          </a:r>
          <a:r>
            <a:rPr lang="uk-UA" sz="1800" noProof="0" dirty="0" smtClean="0"/>
            <a:t>: знання функцій державних структур, особливостей соціальних програм.</a:t>
          </a:r>
        </a:p>
        <a:p>
          <a:r>
            <a:rPr lang="uk-UA" sz="1800" b="1" noProof="0" dirty="0" err="1" smtClean="0"/>
            <a:t>Soft</a:t>
          </a:r>
          <a:r>
            <a:rPr lang="uk-UA" sz="1800" b="1" noProof="0" dirty="0" smtClean="0"/>
            <a:t> </a:t>
          </a:r>
          <a:r>
            <a:rPr lang="uk-UA" sz="1800" b="1" noProof="0" dirty="0" err="1" smtClean="0"/>
            <a:t>Skill</a:t>
          </a:r>
          <a:r>
            <a:rPr lang="uk-UA" sz="1800" noProof="0" dirty="0" smtClean="0"/>
            <a:t>: навички переговорів, командна робота, лідерські якості.</a:t>
          </a:r>
          <a:endParaRPr lang="uk-UA" sz="2000" noProof="0" dirty="0"/>
        </a:p>
      </dgm:t>
    </dgm:pt>
    <dgm:pt modelId="{70E88B83-2254-4CD1-8C6B-88EE1041003D}" type="parTrans" cxnId="{86D1F901-1600-4DC5-B04F-FC169F99AA90}">
      <dgm:prSet/>
      <dgm:spPr/>
      <dgm:t>
        <a:bodyPr/>
        <a:lstStyle/>
        <a:p>
          <a:endParaRPr lang="uk-UA"/>
        </a:p>
      </dgm:t>
    </dgm:pt>
    <dgm:pt modelId="{3D05E140-1094-4BD4-832C-E630FA9BA9C2}" type="sibTrans" cxnId="{86D1F901-1600-4DC5-B04F-FC169F99AA90}">
      <dgm:prSet/>
      <dgm:spPr/>
      <dgm:t>
        <a:bodyPr/>
        <a:lstStyle/>
        <a:p>
          <a:endParaRPr lang="uk-UA"/>
        </a:p>
      </dgm:t>
    </dgm:pt>
    <dgm:pt modelId="{0E0C30E1-A5F5-4C0B-B2BB-26EE9642689F}" type="pres">
      <dgm:prSet presAssocID="{CA4FCB5C-F2E0-417F-B037-304918A668D4}" presName="diagram" presStyleCnt="0">
        <dgm:presLayoutVars>
          <dgm:dir/>
          <dgm:animLvl val="lvl"/>
          <dgm:resizeHandles val="exact"/>
        </dgm:presLayoutVars>
      </dgm:prSet>
      <dgm:spPr/>
    </dgm:pt>
    <dgm:pt modelId="{3BBD8FF4-C980-46B7-BB8D-DAC9FEA8DD80}" type="pres">
      <dgm:prSet presAssocID="{ECC45B6C-8429-4B8C-A5CC-F4DC555F0061}" presName="compNode" presStyleCnt="0"/>
      <dgm:spPr/>
    </dgm:pt>
    <dgm:pt modelId="{E7A82854-69A4-441E-B877-831732479121}" type="pres">
      <dgm:prSet presAssocID="{ECC45B6C-8429-4B8C-A5CC-F4DC555F0061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8D5C22-693E-4471-8E35-DDF68305DEF3}" type="pres">
      <dgm:prSet presAssocID="{ECC45B6C-8429-4B8C-A5CC-F4DC555F00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5A8066-A0D1-466B-99D8-1F567FE96BA4}" type="pres">
      <dgm:prSet presAssocID="{ECC45B6C-8429-4B8C-A5CC-F4DC555F0061}" presName="parentRect" presStyleLbl="alignNode1" presStyleIdx="0" presStyleCnt="2"/>
      <dgm:spPr/>
      <dgm:t>
        <a:bodyPr/>
        <a:lstStyle/>
        <a:p>
          <a:endParaRPr lang="uk-UA"/>
        </a:p>
      </dgm:t>
    </dgm:pt>
    <dgm:pt modelId="{4DE701AE-3EA4-4763-A69D-02AF4701D498}" type="pres">
      <dgm:prSet presAssocID="{ECC45B6C-8429-4B8C-A5CC-F4DC555F0061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CD27B0-5E7A-4956-BC37-070BF2171EBA}" type="pres">
      <dgm:prSet presAssocID="{C2E4BB93-E5E1-41D6-9A7F-83A057D338C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249240C-E2FD-423A-AA7F-36D0201B6A7E}" type="pres">
      <dgm:prSet presAssocID="{34144A59-DEEA-4029-A586-96B41B5521DF}" presName="compNode" presStyleCnt="0"/>
      <dgm:spPr/>
    </dgm:pt>
    <dgm:pt modelId="{98701676-BDC8-4B9B-B2D1-931254547652}" type="pres">
      <dgm:prSet presAssocID="{34144A59-DEEA-4029-A586-96B41B5521D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D4529E-1344-480D-8BD6-7D18C6A32161}" type="pres">
      <dgm:prSet presAssocID="{34144A59-DEEA-4029-A586-96B41B5521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6934D2-7EFF-4A84-8471-9B01339D52DA}" type="pres">
      <dgm:prSet presAssocID="{34144A59-DEEA-4029-A586-96B41B5521DF}" presName="parentRect" presStyleLbl="alignNode1" presStyleIdx="1" presStyleCnt="2"/>
      <dgm:spPr/>
      <dgm:t>
        <a:bodyPr/>
        <a:lstStyle/>
        <a:p>
          <a:endParaRPr lang="uk-UA"/>
        </a:p>
      </dgm:t>
    </dgm:pt>
    <dgm:pt modelId="{5FDC83B2-B04B-4EF7-9806-57FB93195AFA}" type="pres">
      <dgm:prSet presAssocID="{34144A59-DEEA-4029-A586-96B41B5521DF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A93D09A-00F8-4F6C-BD40-35327770B568}" srcId="{CA4FCB5C-F2E0-417F-B037-304918A668D4}" destId="{34144A59-DEEA-4029-A586-96B41B5521DF}" srcOrd="1" destOrd="0" parTransId="{54DE88C9-0F13-45C8-81CB-30F38B12E85F}" sibTransId="{6F74B07B-5BC0-4094-BEBB-DF6A72FA8800}"/>
    <dgm:cxn modelId="{C09DDC93-5C74-4B86-9BCD-FEA358724FEC}" type="presOf" srcId="{ECC45B6C-8429-4B8C-A5CC-F4DC555F0061}" destId="{CB5A8066-A0D1-466B-99D8-1F567FE96BA4}" srcOrd="1" destOrd="0" presId="urn:microsoft.com/office/officeart/2005/8/layout/bList2"/>
    <dgm:cxn modelId="{B679D7CE-FB34-4968-ADFD-6F719D2CBF3A}" type="presOf" srcId="{ECC45B6C-8429-4B8C-A5CC-F4DC555F0061}" destId="{318D5C22-693E-4471-8E35-DDF68305DEF3}" srcOrd="0" destOrd="0" presId="urn:microsoft.com/office/officeart/2005/8/layout/bList2"/>
    <dgm:cxn modelId="{109C7637-E981-4607-86C9-74AF83FC49F8}" srcId="{CA4FCB5C-F2E0-417F-B037-304918A668D4}" destId="{ECC45B6C-8429-4B8C-A5CC-F4DC555F0061}" srcOrd="0" destOrd="0" parTransId="{9FDF2AB8-5F4C-4EDE-962E-94921320D881}" sibTransId="{C2E4BB93-E5E1-41D6-9A7F-83A057D338C5}"/>
    <dgm:cxn modelId="{D8A0E2E8-CBEF-4478-A5A2-E2FDC53CD634}" type="presOf" srcId="{CA4FCB5C-F2E0-417F-B037-304918A668D4}" destId="{0E0C30E1-A5F5-4C0B-B2BB-26EE9642689F}" srcOrd="0" destOrd="0" presId="urn:microsoft.com/office/officeart/2005/8/layout/bList2"/>
    <dgm:cxn modelId="{0E86577B-51CF-4CA5-B1A1-67F7F8B0EEC9}" srcId="{ECC45B6C-8429-4B8C-A5CC-F4DC555F0061}" destId="{DF8AB61A-A6CB-439A-9F2D-64AC915591A1}" srcOrd="0" destOrd="0" parTransId="{9C03369C-8375-4B7C-955A-8D33BF82E2E7}" sibTransId="{75E5CF73-077F-4D67-A6D9-ED1DDFD79A09}"/>
    <dgm:cxn modelId="{694FC5DA-F82B-403F-B312-B5792DC7EB56}" type="presOf" srcId="{34144A59-DEEA-4029-A586-96B41B5521DF}" destId="{0B6934D2-7EFF-4A84-8471-9B01339D52DA}" srcOrd="1" destOrd="0" presId="urn:microsoft.com/office/officeart/2005/8/layout/bList2"/>
    <dgm:cxn modelId="{4A50EF61-9CF9-4EF8-A427-C639408076E8}" type="presOf" srcId="{DF8AB61A-A6CB-439A-9F2D-64AC915591A1}" destId="{E7A82854-69A4-441E-B877-831732479121}" srcOrd="0" destOrd="0" presId="urn:microsoft.com/office/officeart/2005/8/layout/bList2"/>
    <dgm:cxn modelId="{FCD93555-F061-41CD-9AD0-5A263C67DAFA}" type="presOf" srcId="{C2E4BB93-E5E1-41D6-9A7F-83A057D338C5}" destId="{E9CD27B0-5E7A-4956-BC37-070BF2171EBA}" srcOrd="0" destOrd="0" presId="urn:microsoft.com/office/officeart/2005/8/layout/bList2"/>
    <dgm:cxn modelId="{94C59AB6-232B-41E2-910F-09CC719FD27B}" type="presOf" srcId="{34144A59-DEEA-4029-A586-96B41B5521DF}" destId="{E6D4529E-1344-480D-8BD6-7D18C6A32161}" srcOrd="0" destOrd="0" presId="urn:microsoft.com/office/officeart/2005/8/layout/bList2"/>
    <dgm:cxn modelId="{E43BD271-1B15-4B12-B4A2-65F79E86E319}" type="presOf" srcId="{BF82E697-D134-44F1-9B41-62C57357A2DE}" destId="{98701676-BDC8-4B9B-B2D1-931254547652}" srcOrd="0" destOrd="0" presId="urn:microsoft.com/office/officeart/2005/8/layout/bList2"/>
    <dgm:cxn modelId="{86D1F901-1600-4DC5-B04F-FC169F99AA90}" srcId="{34144A59-DEEA-4029-A586-96B41B5521DF}" destId="{BF82E697-D134-44F1-9B41-62C57357A2DE}" srcOrd="0" destOrd="0" parTransId="{70E88B83-2254-4CD1-8C6B-88EE1041003D}" sibTransId="{3D05E140-1094-4BD4-832C-E630FA9BA9C2}"/>
    <dgm:cxn modelId="{ECE74F94-8D56-4266-AD63-C5816829A5CD}" type="presParOf" srcId="{0E0C30E1-A5F5-4C0B-B2BB-26EE9642689F}" destId="{3BBD8FF4-C980-46B7-BB8D-DAC9FEA8DD80}" srcOrd="0" destOrd="0" presId="urn:microsoft.com/office/officeart/2005/8/layout/bList2"/>
    <dgm:cxn modelId="{5D07DB3D-464E-4C2F-A38F-FF059D830B87}" type="presParOf" srcId="{3BBD8FF4-C980-46B7-BB8D-DAC9FEA8DD80}" destId="{E7A82854-69A4-441E-B877-831732479121}" srcOrd="0" destOrd="0" presId="urn:microsoft.com/office/officeart/2005/8/layout/bList2"/>
    <dgm:cxn modelId="{66B5110A-B7C9-41AF-A44F-64C61EB68BB7}" type="presParOf" srcId="{3BBD8FF4-C980-46B7-BB8D-DAC9FEA8DD80}" destId="{318D5C22-693E-4471-8E35-DDF68305DEF3}" srcOrd="1" destOrd="0" presId="urn:microsoft.com/office/officeart/2005/8/layout/bList2"/>
    <dgm:cxn modelId="{AD3B0E7D-497B-4626-B0B4-C64D35A2A9C3}" type="presParOf" srcId="{3BBD8FF4-C980-46B7-BB8D-DAC9FEA8DD80}" destId="{CB5A8066-A0D1-466B-99D8-1F567FE96BA4}" srcOrd="2" destOrd="0" presId="urn:microsoft.com/office/officeart/2005/8/layout/bList2"/>
    <dgm:cxn modelId="{08574440-4240-493E-AC5D-8F1598064BE8}" type="presParOf" srcId="{3BBD8FF4-C980-46B7-BB8D-DAC9FEA8DD80}" destId="{4DE701AE-3EA4-4763-A69D-02AF4701D498}" srcOrd="3" destOrd="0" presId="urn:microsoft.com/office/officeart/2005/8/layout/bList2"/>
    <dgm:cxn modelId="{230D7783-865A-4CD8-94B9-709AE7CEB741}" type="presParOf" srcId="{0E0C30E1-A5F5-4C0B-B2BB-26EE9642689F}" destId="{E9CD27B0-5E7A-4956-BC37-070BF2171EBA}" srcOrd="1" destOrd="0" presId="urn:microsoft.com/office/officeart/2005/8/layout/bList2"/>
    <dgm:cxn modelId="{B4B37018-AD86-48D5-A8D3-B6174C81DE00}" type="presParOf" srcId="{0E0C30E1-A5F5-4C0B-B2BB-26EE9642689F}" destId="{8249240C-E2FD-423A-AA7F-36D0201B6A7E}" srcOrd="2" destOrd="0" presId="urn:microsoft.com/office/officeart/2005/8/layout/bList2"/>
    <dgm:cxn modelId="{3CDA7CB1-207B-409B-9A3D-69E6B0CCCE29}" type="presParOf" srcId="{8249240C-E2FD-423A-AA7F-36D0201B6A7E}" destId="{98701676-BDC8-4B9B-B2D1-931254547652}" srcOrd="0" destOrd="0" presId="urn:microsoft.com/office/officeart/2005/8/layout/bList2"/>
    <dgm:cxn modelId="{2881918F-6F55-4914-97E3-BB6C4DEB21B2}" type="presParOf" srcId="{8249240C-E2FD-423A-AA7F-36D0201B6A7E}" destId="{E6D4529E-1344-480D-8BD6-7D18C6A32161}" srcOrd="1" destOrd="0" presId="urn:microsoft.com/office/officeart/2005/8/layout/bList2"/>
    <dgm:cxn modelId="{DE2FC8A2-49E8-4101-864E-ED964F723EE4}" type="presParOf" srcId="{8249240C-E2FD-423A-AA7F-36D0201B6A7E}" destId="{0B6934D2-7EFF-4A84-8471-9B01339D52DA}" srcOrd="2" destOrd="0" presId="urn:microsoft.com/office/officeart/2005/8/layout/bList2"/>
    <dgm:cxn modelId="{113EF7CB-8083-43EE-87B7-B42F44CB67C1}" type="presParOf" srcId="{8249240C-E2FD-423A-AA7F-36D0201B6A7E}" destId="{5FDC83B2-B04B-4EF7-9806-57FB93195AF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0B8ED-51D4-4992-A3EB-45B196A2A1B3}" type="doc">
      <dgm:prSet loTypeId="urn:microsoft.com/office/officeart/2005/8/layout/p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E7888A8-32DE-4489-BC6A-DD670CCB2CB6}">
      <dgm:prSet phldrT="[Текст]" custT="1"/>
      <dgm:spPr/>
      <dgm:t>
        <a:bodyPr/>
        <a:lstStyle/>
        <a:p>
          <a:r>
            <a:rPr lang="uk-UA" sz="1700" dirty="0" smtClean="0"/>
            <a:t>✅ </a:t>
          </a:r>
          <a:r>
            <a:rPr lang="uk-UA" sz="1700" b="1" dirty="0" smtClean="0"/>
            <a:t>Освіта та курси</a:t>
          </a:r>
          <a:endParaRPr lang="uk-UA" sz="1700" b="0" dirty="0"/>
        </a:p>
      </dgm:t>
    </dgm:pt>
    <dgm:pt modelId="{FB2A5CB8-C06C-4777-9587-E6543DDBEAFE}" type="parTrans" cxnId="{81F984AB-B406-41E2-95D7-DDC6F6864F8A}">
      <dgm:prSet/>
      <dgm:spPr/>
      <dgm:t>
        <a:bodyPr/>
        <a:lstStyle/>
        <a:p>
          <a:endParaRPr lang="uk-UA" sz="1700"/>
        </a:p>
      </dgm:t>
    </dgm:pt>
    <dgm:pt modelId="{44109B78-3B87-4E94-B54F-CA9FFF4AC354}" type="sibTrans" cxnId="{81F984AB-B406-41E2-95D7-DDC6F6864F8A}">
      <dgm:prSet custT="1"/>
      <dgm:spPr/>
      <dgm:t>
        <a:bodyPr/>
        <a:lstStyle/>
        <a:p>
          <a:endParaRPr lang="uk-UA" sz="1700"/>
        </a:p>
      </dgm:t>
    </dgm:pt>
    <dgm:pt modelId="{03843918-FDFE-4684-B226-4748E1C9A5C7}">
      <dgm:prSet custT="1"/>
      <dgm:spPr/>
      <dgm:t>
        <a:bodyPr/>
        <a:lstStyle/>
        <a:p>
          <a:r>
            <a:rPr lang="uk-UA" sz="1700" noProof="0" dirty="0" smtClean="0"/>
            <a:t>✅ </a:t>
          </a:r>
          <a:r>
            <a:rPr lang="uk-UA" sz="1700" b="1" noProof="0" dirty="0" smtClean="0"/>
            <a:t>Вивчення законодавства та нормативних актів</a:t>
          </a:r>
          <a:endParaRPr lang="uk-UA" sz="1700" b="0" noProof="0" dirty="0"/>
        </a:p>
      </dgm:t>
    </dgm:pt>
    <dgm:pt modelId="{966A4D3A-D5B7-4F6F-9196-871CDDE0ED04}" type="parTrans" cxnId="{C5DF98F2-7E90-48EB-BFDE-3ED3075A6B9D}">
      <dgm:prSet/>
      <dgm:spPr/>
      <dgm:t>
        <a:bodyPr/>
        <a:lstStyle/>
        <a:p>
          <a:endParaRPr lang="uk-UA" sz="1700"/>
        </a:p>
      </dgm:t>
    </dgm:pt>
    <dgm:pt modelId="{BBEA7DB9-2340-4686-883D-47C4552E5222}" type="sibTrans" cxnId="{C5DF98F2-7E90-48EB-BFDE-3ED3075A6B9D}">
      <dgm:prSet custT="1"/>
      <dgm:spPr/>
      <dgm:t>
        <a:bodyPr/>
        <a:lstStyle/>
        <a:p>
          <a:endParaRPr lang="uk-UA" sz="1700"/>
        </a:p>
      </dgm:t>
    </dgm:pt>
    <dgm:pt modelId="{21FEC317-D571-42BD-9341-BA2919031732}">
      <dgm:prSet custT="1"/>
      <dgm:spPr/>
      <dgm:t>
        <a:bodyPr/>
        <a:lstStyle/>
        <a:p>
          <a:r>
            <a:rPr lang="uk-UA" sz="1700" dirty="0" smtClean="0"/>
            <a:t>✅ </a:t>
          </a:r>
          <a:r>
            <a:rPr lang="uk-UA" sz="1700" b="1" dirty="0" smtClean="0"/>
            <a:t>Практичний досвід та стажування</a:t>
          </a:r>
          <a:endParaRPr lang="uk-UA" sz="1700" b="0" noProof="0" dirty="0"/>
        </a:p>
      </dgm:t>
    </dgm:pt>
    <dgm:pt modelId="{17B0AB68-1C06-45E6-BD67-6BE1C37DEFBE}" type="parTrans" cxnId="{74EA3CF6-4DBC-4D15-BCBB-FB089CA768AC}">
      <dgm:prSet/>
      <dgm:spPr/>
      <dgm:t>
        <a:bodyPr/>
        <a:lstStyle/>
        <a:p>
          <a:endParaRPr lang="uk-UA" sz="1700"/>
        </a:p>
      </dgm:t>
    </dgm:pt>
    <dgm:pt modelId="{F30B3CBE-87D8-4BB7-8C4A-EB6497EDAA6D}" type="sibTrans" cxnId="{74EA3CF6-4DBC-4D15-BCBB-FB089CA768AC}">
      <dgm:prSet custT="1"/>
      <dgm:spPr/>
      <dgm:t>
        <a:bodyPr/>
        <a:lstStyle/>
        <a:p>
          <a:endParaRPr lang="uk-UA" sz="1700"/>
        </a:p>
      </dgm:t>
    </dgm:pt>
    <dgm:pt modelId="{DF0677A4-A2E4-4AFF-89AA-8D546BBCECA6}">
      <dgm:prSet custT="1"/>
      <dgm:spPr/>
      <dgm:t>
        <a:bodyPr/>
        <a:lstStyle/>
        <a:p>
          <a:r>
            <a:rPr lang="uk-UA" sz="1700" dirty="0" smtClean="0"/>
            <a:t>✅ </a:t>
          </a:r>
          <a:r>
            <a:rPr lang="uk-UA" sz="1700" b="1" dirty="0" smtClean="0"/>
            <a:t>Опанування цифрових навичок</a:t>
          </a:r>
          <a:endParaRPr lang="uk-UA" sz="1700" b="0" noProof="0" dirty="0"/>
        </a:p>
      </dgm:t>
    </dgm:pt>
    <dgm:pt modelId="{838BFE7B-AB65-4C80-BDF9-131294800CE9}" type="parTrans" cxnId="{98F303B5-BD05-4B29-8EAC-ABFF24AD2EEB}">
      <dgm:prSet/>
      <dgm:spPr/>
      <dgm:t>
        <a:bodyPr/>
        <a:lstStyle/>
        <a:p>
          <a:endParaRPr lang="uk-UA" sz="1700"/>
        </a:p>
      </dgm:t>
    </dgm:pt>
    <dgm:pt modelId="{5E5733A5-8783-4BB0-AE17-176FF39D158B}" type="sibTrans" cxnId="{98F303B5-BD05-4B29-8EAC-ABFF24AD2EEB}">
      <dgm:prSet custT="1"/>
      <dgm:spPr/>
      <dgm:t>
        <a:bodyPr/>
        <a:lstStyle/>
        <a:p>
          <a:endParaRPr lang="uk-UA" sz="1700"/>
        </a:p>
      </dgm:t>
    </dgm:pt>
    <dgm:pt modelId="{E264DB08-8583-4D93-89D1-30B2498E86D5}">
      <dgm:prSet custT="1"/>
      <dgm:spPr/>
      <dgm:t>
        <a:bodyPr/>
        <a:lstStyle/>
        <a:p>
          <a:r>
            <a:rPr lang="uk-UA" sz="1700" noProof="0" dirty="0" smtClean="0"/>
            <a:t>Проходження спеціалізованих курсів</a:t>
          </a:r>
          <a:endParaRPr lang="uk-UA" sz="1700" noProof="0" dirty="0"/>
        </a:p>
      </dgm:t>
    </dgm:pt>
    <dgm:pt modelId="{C301E6B6-2C7C-48EF-8E39-749F4B1FF03A}" type="parTrans" cxnId="{9D291226-45B1-4F57-9C65-C4242D6E254A}">
      <dgm:prSet/>
      <dgm:spPr/>
      <dgm:t>
        <a:bodyPr/>
        <a:lstStyle/>
        <a:p>
          <a:endParaRPr lang="uk-UA" sz="1700"/>
        </a:p>
      </dgm:t>
    </dgm:pt>
    <dgm:pt modelId="{6F4467D4-4C4C-41C9-80D1-FE1E9ECBE82C}" type="sibTrans" cxnId="{9D291226-45B1-4F57-9C65-C4242D6E254A}">
      <dgm:prSet/>
      <dgm:spPr/>
      <dgm:t>
        <a:bodyPr/>
        <a:lstStyle/>
        <a:p>
          <a:endParaRPr lang="uk-UA" sz="1700"/>
        </a:p>
      </dgm:t>
    </dgm:pt>
    <dgm:pt modelId="{07BF37EE-C591-4171-9E06-621BF48BD4A1}">
      <dgm:prSet phldrT="[Текст]" custT="1"/>
      <dgm:spPr/>
      <dgm:t>
        <a:bodyPr/>
        <a:lstStyle/>
        <a:p>
          <a:r>
            <a:rPr lang="uk-UA" sz="1700" noProof="0" dirty="0" smtClean="0"/>
            <a:t>Отримання профільної освіти (соціальна робота, психологія</a:t>
          </a:r>
          <a:r>
            <a:rPr lang="ru-RU" sz="1700" dirty="0" smtClean="0"/>
            <a:t>, право, менеджмент).</a:t>
          </a:r>
          <a:endParaRPr lang="uk-UA" sz="1700" b="0" dirty="0"/>
        </a:p>
      </dgm:t>
    </dgm:pt>
    <dgm:pt modelId="{866D1E93-EE19-4B70-A4A8-84914202E945}" type="parTrans" cxnId="{299A5BF0-A4D2-4721-AA17-1A533618903E}">
      <dgm:prSet/>
      <dgm:spPr/>
      <dgm:t>
        <a:bodyPr/>
        <a:lstStyle/>
        <a:p>
          <a:endParaRPr lang="uk-UA" sz="1700"/>
        </a:p>
      </dgm:t>
    </dgm:pt>
    <dgm:pt modelId="{205B98B2-D7EE-47D4-A039-321AD4E3DF59}" type="sibTrans" cxnId="{299A5BF0-A4D2-4721-AA17-1A533618903E}">
      <dgm:prSet/>
      <dgm:spPr/>
      <dgm:t>
        <a:bodyPr/>
        <a:lstStyle/>
        <a:p>
          <a:endParaRPr lang="uk-UA" sz="1700"/>
        </a:p>
      </dgm:t>
    </dgm:pt>
    <dgm:pt modelId="{FB0B20BF-4939-4D26-87D2-2FC12A9896D7}">
      <dgm:prSet custT="1"/>
      <dgm:spPr/>
      <dgm:t>
        <a:bodyPr/>
        <a:lstStyle/>
        <a:p>
          <a:r>
            <a:rPr lang="uk-UA" sz="1700" noProof="0" dirty="0" smtClean="0"/>
            <a:t>Регулярне ознайомлення з </a:t>
          </a:r>
          <a:r>
            <a:rPr lang="uk-UA" sz="1700" noProof="0" dirty="0" err="1" smtClean="0"/>
            <a:t>новленнями</a:t>
          </a:r>
          <a:r>
            <a:rPr lang="uk-UA" sz="1700" noProof="0" dirty="0" smtClean="0"/>
            <a:t> у сфері соціального захисту.</a:t>
          </a:r>
          <a:endParaRPr lang="uk-UA" sz="1700" noProof="0" dirty="0"/>
        </a:p>
      </dgm:t>
    </dgm:pt>
    <dgm:pt modelId="{B22F8434-8B21-4C58-A308-DCEDB7D44C34}" type="parTrans" cxnId="{968B3860-FB1B-48E2-981D-1D7DDAD19A23}">
      <dgm:prSet/>
      <dgm:spPr/>
      <dgm:t>
        <a:bodyPr/>
        <a:lstStyle/>
        <a:p>
          <a:endParaRPr lang="uk-UA" sz="1700"/>
        </a:p>
      </dgm:t>
    </dgm:pt>
    <dgm:pt modelId="{ADA0666C-F8D8-4B14-AB33-5F0AAC376823}" type="sibTrans" cxnId="{968B3860-FB1B-48E2-981D-1D7DDAD19A23}">
      <dgm:prSet/>
      <dgm:spPr/>
      <dgm:t>
        <a:bodyPr/>
        <a:lstStyle/>
        <a:p>
          <a:endParaRPr lang="uk-UA" sz="1700"/>
        </a:p>
      </dgm:t>
    </dgm:pt>
    <dgm:pt modelId="{A5D8DB76-31B8-4C25-AD5B-E0D941339424}">
      <dgm:prSet custT="1"/>
      <dgm:spPr/>
      <dgm:t>
        <a:bodyPr/>
        <a:lstStyle/>
        <a:p>
          <a:r>
            <a:rPr lang="uk-UA" sz="1700" dirty="0" smtClean="0"/>
            <a:t>Відвідування семінарів і тренінгів від державних органів або громадських організацій.</a:t>
          </a:r>
          <a:endParaRPr lang="uk-UA" sz="1700" dirty="0"/>
        </a:p>
      </dgm:t>
    </dgm:pt>
    <dgm:pt modelId="{4BCEF71B-EF32-44F3-83C7-E6585B7EC6DD}" type="parTrans" cxnId="{4F5A3862-B341-45A2-9FDF-EBC0107C7A63}">
      <dgm:prSet/>
      <dgm:spPr/>
      <dgm:t>
        <a:bodyPr/>
        <a:lstStyle/>
        <a:p>
          <a:endParaRPr lang="uk-UA" sz="1700"/>
        </a:p>
      </dgm:t>
    </dgm:pt>
    <dgm:pt modelId="{E3486E35-87F2-45F6-937C-8C9C6746DC30}" type="sibTrans" cxnId="{4F5A3862-B341-45A2-9FDF-EBC0107C7A63}">
      <dgm:prSet/>
      <dgm:spPr/>
      <dgm:t>
        <a:bodyPr/>
        <a:lstStyle/>
        <a:p>
          <a:endParaRPr lang="uk-UA" sz="1700"/>
        </a:p>
      </dgm:t>
    </dgm:pt>
    <dgm:pt modelId="{80E697EC-212D-4C31-B28D-A2DFAD916226}">
      <dgm:prSet custT="1"/>
      <dgm:spPr/>
      <dgm:t>
        <a:bodyPr/>
        <a:lstStyle/>
        <a:p>
          <a:r>
            <a:rPr lang="uk-UA" sz="1700" noProof="0" dirty="0" smtClean="0"/>
            <a:t>Робота у волонтерських організаціях або на практиці в соціальних службах.</a:t>
          </a:r>
          <a:endParaRPr lang="uk-UA" sz="1700" noProof="0" dirty="0"/>
        </a:p>
      </dgm:t>
    </dgm:pt>
    <dgm:pt modelId="{C632FAB2-2B64-4716-AFA9-C5FD28BACF12}" type="parTrans" cxnId="{206FF529-661A-4074-9EDB-80586CB6846A}">
      <dgm:prSet/>
      <dgm:spPr/>
      <dgm:t>
        <a:bodyPr/>
        <a:lstStyle/>
        <a:p>
          <a:endParaRPr lang="uk-UA" sz="1700"/>
        </a:p>
      </dgm:t>
    </dgm:pt>
    <dgm:pt modelId="{B3E38BEA-F236-4098-B642-9224E52ACA49}" type="sibTrans" cxnId="{206FF529-661A-4074-9EDB-80586CB6846A}">
      <dgm:prSet/>
      <dgm:spPr/>
      <dgm:t>
        <a:bodyPr/>
        <a:lstStyle/>
        <a:p>
          <a:endParaRPr lang="uk-UA" sz="1700"/>
        </a:p>
      </dgm:t>
    </dgm:pt>
    <dgm:pt modelId="{F1A7FEB3-F1EB-4B40-BD1E-704462E2B48D}">
      <dgm:prSet custT="1"/>
      <dgm:spPr/>
      <dgm:t>
        <a:bodyPr/>
        <a:lstStyle/>
        <a:p>
          <a:r>
            <a:rPr lang="uk-UA" sz="1700" noProof="0" dirty="0" smtClean="0"/>
            <a:t>Аналіз реальних кейсів, розбір складних ситуацій та пошук рішень.</a:t>
          </a:r>
          <a:endParaRPr lang="uk-UA" sz="1700" noProof="0" dirty="0"/>
        </a:p>
      </dgm:t>
    </dgm:pt>
    <dgm:pt modelId="{FBE119B9-5B10-4D66-98A3-75E9E61E536D}" type="parTrans" cxnId="{01B782DC-B975-476B-996F-8C7C2064FDEF}">
      <dgm:prSet/>
      <dgm:spPr/>
      <dgm:t>
        <a:bodyPr/>
        <a:lstStyle/>
        <a:p>
          <a:endParaRPr lang="uk-UA" sz="1700"/>
        </a:p>
      </dgm:t>
    </dgm:pt>
    <dgm:pt modelId="{5CDB6B0D-65F9-4583-B298-21576FFF7D0F}" type="sibTrans" cxnId="{01B782DC-B975-476B-996F-8C7C2064FDEF}">
      <dgm:prSet/>
      <dgm:spPr/>
      <dgm:t>
        <a:bodyPr/>
        <a:lstStyle/>
        <a:p>
          <a:endParaRPr lang="uk-UA" sz="1700"/>
        </a:p>
      </dgm:t>
    </dgm:pt>
    <dgm:pt modelId="{96CF3DA4-A6CC-40AB-8638-48DC599B27A9}">
      <dgm:prSet custT="1"/>
      <dgm:spPr/>
      <dgm:t>
        <a:bodyPr/>
        <a:lstStyle/>
        <a:p>
          <a:r>
            <a:rPr lang="uk-UA" sz="1700" noProof="0" dirty="0" smtClean="0"/>
            <a:t>Робота з базами даних, електронними реєстрами та спеціалізованими програмами.</a:t>
          </a:r>
          <a:endParaRPr lang="uk-UA" sz="1700" noProof="0" dirty="0"/>
        </a:p>
      </dgm:t>
    </dgm:pt>
    <dgm:pt modelId="{FA8EF286-45AA-40AA-8196-C560024D30F1}" type="parTrans" cxnId="{427329A7-C12B-4510-A552-73B53B92A5C8}">
      <dgm:prSet/>
      <dgm:spPr/>
      <dgm:t>
        <a:bodyPr/>
        <a:lstStyle/>
        <a:p>
          <a:endParaRPr lang="uk-UA" sz="1700"/>
        </a:p>
      </dgm:t>
    </dgm:pt>
    <dgm:pt modelId="{33E40BAE-E1AD-4EC4-A9AA-A725C3ED3C33}" type="sibTrans" cxnId="{427329A7-C12B-4510-A552-73B53B92A5C8}">
      <dgm:prSet/>
      <dgm:spPr/>
      <dgm:t>
        <a:bodyPr/>
        <a:lstStyle/>
        <a:p>
          <a:endParaRPr lang="uk-UA" sz="1700"/>
        </a:p>
      </dgm:t>
    </dgm:pt>
    <dgm:pt modelId="{55211C5C-93E6-48B7-BEF4-EDE828C57195}">
      <dgm:prSet custT="1"/>
      <dgm:spPr/>
      <dgm:t>
        <a:bodyPr/>
        <a:lstStyle/>
        <a:p>
          <a:r>
            <a:rPr lang="uk-UA" sz="1700" noProof="0" dirty="0" smtClean="0"/>
            <a:t>Використання онлайн-платформ для консультування та підтримки клієнтів</a:t>
          </a:r>
          <a:endParaRPr lang="uk-UA" sz="1700" noProof="0" dirty="0"/>
        </a:p>
      </dgm:t>
    </dgm:pt>
    <dgm:pt modelId="{ECD3FDD8-C4BA-4602-A076-A50CC6343F21}" type="parTrans" cxnId="{97453376-66B8-40C6-B251-E5DCFB71C6DD}">
      <dgm:prSet/>
      <dgm:spPr/>
      <dgm:t>
        <a:bodyPr/>
        <a:lstStyle/>
        <a:p>
          <a:endParaRPr lang="uk-UA" sz="1700"/>
        </a:p>
      </dgm:t>
    </dgm:pt>
    <dgm:pt modelId="{EBBF50AA-07B1-4318-AF4A-AAE21F5F7585}" type="sibTrans" cxnId="{97453376-66B8-40C6-B251-E5DCFB71C6DD}">
      <dgm:prSet/>
      <dgm:spPr/>
      <dgm:t>
        <a:bodyPr/>
        <a:lstStyle/>
        <a:p>
          <a:endParaRPr lang="uk-UA" sz="1700"/>
        </a:p>
      </dgm:t>
    </dgm:pt>
    <dgm:pt modelId="{7D51C871-25B5-44A9-9492-A88ED44827E0}" type="pres">
      <dgm:prSet presAssocID="{BAB0B8ED-51D4-4992-A3EB-45B196A2A1B3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DB988C-F6C6-446E-B6A4-5EEB9FC37E5D}" type="pres">
      <dgm:prSet presAssocID="{DE7888A8-32DE-4489-BC6A-DD670CCB2CB6}" presName="compNode" presStyleCnt="0"/>
      <dgm:spPr/>
    </dgm:pt>
    <dgm:pt modelId="{1FC4E123-07BC-4395-B47D-779665790849}" type="pres">
      <dgm:prSet presAssocID="{DE7888A8-32DE-4489-BC6A-DD670CCB2CB6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7E04084-E068-4F43-9E9F-036A81C70AF5}" type="pres">
      <dgm:prSet presAssocID="{DE7888A8-32DE-4489-BC6A-DD670CCB2CB6}" presName="textRect" presStyleLbl="revTx" presStyleIdx="0" presStyleCnt="4" custScaleX="12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399420-C598-47C5-9B70-8A027CE84FC7}" type="pres">
      <dgm:prSet presAssocID="{44109B78-3B87-4E94-B54F-CA9FFF4AC35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DC33D11-4955-44C6-A862-DC41E33DF3E8}" type="pres">
      <dgm:prSet presAssocID="{03843918-FDFE-4684-B226-4748E1C9A5C7}" presName="compNode" presStyleCnt="0"/>
      <dgm:spPr/>
    </dgm:pt>
    <dgm:pt modelId="{7CDFBED9-B14C-49DD-83D2-0BC890F2BF09}" type="pres">
      <dgm:prSet presAssocID="{03843918-FDFE-4684-B226-4748E1C9A5C7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9B3CE7D-F04A-4F61-A9B1-5BF76E728B1C}" type="pres">
      <dgm:prSet presAssocID="{03843918-FDFE-4684-B226-4748E1C9A5C7}" presName="textRect" presStyleLbl="revTx" presStyleIdx="1" presStyleCnt="4" custScaleX="127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304632-6610-45F2-B2C4-ACC338EF0202}" type="pres">
      <dgm:prSet presAssocID="{BBEA7DB9-2340-4686-883D-47C4552E522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AC034D5-999E-4AA5-9911-6EA86ED3BD2A}" type="pres">
      <dgm:prSet presAssocID="{21FEC317-D571-42BD-9341-BA2919031732}" presName="compNode" presStyleCnt="0"/>
      <dgm:spPr/>
    </dgm:pt>
    <dgm:pt modelId="{2A80AE3B-6BC1-40FF-9749-3D69217E2EA8}" type="pres">
      <dgm:prSet presAssocID="{21FEC317-D571-42BD-9341-BA2919031732}" presName="pictRect" presStyleLbl="node1" presStyleIdx="2" presStyleCnt="4" custLinFactNeighborX="-7809" custLinFactNeighborY="-19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E447500-B0FC-44BD-9619-286C07126826}" type="pres">
      <dgm:prSet presAssocID="{21FEC317-D571-42BD-9341-BA2919031732}" presName="textRect" presStyleLbl="revTx" presStyleIdx="2" presStyleCnt="4" custScaleX="128449" custScaleY="89441" custLinFactNeighborX="-8815" custLinFactNeighborY="-50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CBA5BD-3065-4E02-8AE5-C6FBBD0BBEF8}" type="pres">
      <dgm:prSet presAssocID="{F30B3CBE-87D8-4BB7-8C4A-EB6497EDAA6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C7CEF0B-526D-4DDE-83A4-DA0464CE25A6}" type="pres">
      <dgm:prSet presAssocID="{DF0677A4-A2E4-4AFF-89AA-8D546BBCECA6}" presName="compNode" presStyleCnt="0"/>
      <dgm:spPr/>
    </dgm:pt>
    <dgm:pt modelId="{489B1FC0-D611-452F-8292-77C15E8E6B35}" type="pres">
      <dgm:prSet presAssocID="{DF0677A4-A2E4-4AFF-89AA-8D546BBCECA6}" presName="pictRect" presStyleLbl="node1" presStyleIdx="3" presStyleCnt="4" custLinFactNeighborX="309" custLinFactNeighborY="-331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A143306-F066-4F1C-8CA4-A7310C9EA60E}" type="pres">
      <dgm:prSet presAssocID="{DF0677A4-A2E4-4AFF-89AA-8D546BBCECA6}" presName="textRect" presStyleLbl="revTx" presStyleIdx="3" presStyleCnt="4" custScaleX="120242" custLinFactNeighborX="-4222" custLinFactNeighborY="40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C5EF6F2-F174-4F99-B7D8-525B20140687}" type="presOf" srcId="{55211C5C-93E6-48B7-BEF4-EDE828C57195}" destId="{CA143306-F066-4F1C-8CA4-A7310C9EA60E}" srcOrd="0" destOrd="2" presId="urn:microsoft.com/office/officeart/2005/8/layout/pList1"/>
    <dgm:cxn modelId="{A997FCD7-F312-47BE-985C-B4CA7E000700}" type="presOf" srcId="{DF0677A4-A2E4-4AFF-89AA-8D546BBCECA6}" destId="{CA143306-F066-4F1C-8CA4-A7310C9EA60E}" srcOrd="0" destOrd="0" presId="urn:microsoft.com/office/officeart/2005/8/layout/pList1"/>
    <dgm:cxn modelId="{EAFD7068-2DC2-4828-9D23-806644711E6E}" type="presOf" srcId="{BAB0B8ED-51D4-4992-A3EB-45B196A2A1B3}" destId="{7D51C871-25B5-44A9-9492-A88ED44827E0}" srcOrd="0" destOrd="0" presId="urn:microsoft.com/office/officeart/2005/8/layout/pList1"/>
    <dgm:cxn modelId="{D56C127B-1013-4A8D-BF94-21B464C303D1}" type="presOf" srcId="{21FEC317-D571-42BD-9341-BA2919031732}" destId="{FE447500-B0FC-44BD-9619-286C07126826}" srcOrd="0" destOrd="0" presId="urn:microsoft.com/office/officeart/2005/8/layout/pList1"/>
    <dgm:cxn modelId="{B5A10524-9DD0-4256-ADBF-469571110844}" type="presOf" srcId="{07BF37EE-C591-4171-9E06-621BF48BD4A1}" destId="{67E04084-E068-4F43-9E9F-036A81C70AF5}" srcOrd="0" destOrd="1" presId="urn:microsoft.com/office/officeart/2005/8/layout/pList1"/>
    <dgm:cxn modelId="{81F984AB-B406-41E2-95D7-DDC6F6864F8A}" srcId="{BAB0B8ED-51D4-4992-A3EB-45B196A2A1B3}" destId="{DE7888A8-32DE-4489-BC6A-DD670CCB2CB6}" srcOrd="0" destOrd="0" parTransId="{FB2A5CB8-C06C-4777-9587-E6543DDBEAFE}" sibTransId="{44109B78-3B87-4E94-B54F-CA9FFF4AC354}"/>
    <dgm:cxn modelId="{F8557863-5EC1-4A64-A778-7A5890E87C04}" type="presOf" srcId="{80E697EC-212D-4C31-B28D-A2DFAD916226}" destId="{FE447500-B0FC-44BD-9619-286C07126826}" srcOrd="0" destOrd="1" presId="urn:microsoft.com/office/officeart/2005/8/layout/pList1"/>
    <dgm:cxn modelId="{3C1BA2D8-8CD7-4725-9AB7-8112B93242C9}" type="presOf" srcId="{F30B3CBE-87D8-4BB7-8C4A-EB6497EDAA6D}" destId="{57CBA5BD-3065-4E02-8AE5-C6FBBD0BBEF8}" srcOrd="0" destOrd="0" presId="urn:microsoft.com/office/officeart/2005/8/layout/pList1"/>
    <dgm:cxn modelId="{F9D58F60-C302-427A-A4B0-92E6EF1DBB96}" type="presOf" srcId="{BBEA7DB9-2340-4686-883D-47C4552E5222}" destId="{A1304632-6610-45F2-B2C4-ACC338EF0202}" srcOrd="0" destOrd="0" presId="urn:microsoft.com/office/officeart/2005/8/layout/pList1"/>
    <dgm:cxn modelId="{01B782DC-B975-476B-996F-8C7C2064FDEF}" srcId="{21FEC317-D571-42BD-9341-BA2919031732}" destId="{F1A7FEB3-F1EB-4B40-BD1E-704462E2B48D}" srcOrd="1" destOrd="0" parTransId="{FBE119B9-5B10-4D66-98A3-75E9E61E536D}" sibTransId="{5CDB6B0D-65F9-4583-B298-21576FFF7D0F}"/>
    <dgm:cxn modelId="{9D291226-45B1-4F57-9C65-C4242D6E254A}" srcId="{DE7888A8-32DE-4489-BC6A-DD670CCB2CB6}" destId="{E264DB08-8583-4D93-89D1-30B2498E86D5}" srcOrd="1" destOrd="0" parTransId="{C301E6B6-2C7C-48EF-8E39-749F4B1FF03A}" sibTransId="{6F4467D4-4C4C-41C9-80D1-FE1E9ECBE82C}"/>
    <dgm:cxn modelId="{74EA3CF6-4DBC-4D15-BCBB-FB089CA768AC}" srcId="{BAB0B8ED-51D4-4992-A3EB-45B196A2A1B3}" destId="{21FEC317-D571-42BD-9341-BA2919031732}" srcOrd="2" destOrd="0" parTransId="{17B0AB68-1C06-45E6-BD67-6BE1C37DEFBE}" sibTransId="{F30B3CBE-87D8-4BB7-8C4A-EB6497EDAA6D}"/>
    <dgm:cxn modelId="{299A5BF0-A4D2-4721-AA17-1A533618903E}" srcId="{DE7888A8-32DE-4489-BC6A-DD670CCB2CB6}" destId="{07BF37EE-C591-4171-9E06-621BF48BD4A1}" srcOrd="0" destOrd="0" parTransId="{866D1E93-EE19-4B70-A4A8-84914202E945}" sibTransId="{205B98B2-D7EE-47D4-A039-321AD4E3DF59}"/>
    <dgm:cxn modelId="{F3722A7C-725B-4D94-A771-FC9ABED2FD3E}" type="presOf" srcId="{44109B78-3B87-4E94-B54F-CA9FFF4AC354}" destId="{CA399420-C598-47C5-9B70-8A027CE84FC7}" srcOrd="0" destOrd="0" presId="urn:microsoft.com/office/officeart/2005/8/layout/pList1"/>
    <dgm:cxn modelId="{64D8E623-D475-4468-A001-8A1964018A9A}" type="presOf" srcId="{96CF3DA4-A6CC-40AB-8638-48DC599B27A9}" destId="{CA143306-F066-4F1C-8CA4-A7310C9EA60E}" srcOrd="0" destOrd="1" presId="urn:microsoft.com/office/officeart/2005/8/layout/pList1"/>
    <dgm:cxn modelId="{4F5A3862-B341-45A2-9FDF-EBC0107C7A63}" srcId="{03843918-FDFE-4684-B226-4748E1C9A5C7}" destId="{A5D8DB76-31B8-4C25-AD5B-E0D941339424}" srcOrd="1" destOrd="0" parTransId="{4BCEF71B-EF32-44F3-83C7-E6585B7EC6DD}" sibTransId="{E3486E35-87F2-45F6-937C-8C9C6746DC30}"/>
    <dgm:cxn modelId="{968B3860-FB1B-48E2-981D-1D7DDAD19A23}" srcId="{03843918-FDFE-4684-B226-4748E1C9A5C7}" destId="{FB0B20BF-4939-4D26-87D2-2FC12A9896D7}" srcOrd="0" destOrd="0" parTransId="{B22F8434-8B21-4C58-A308-DCEDB7D44C34}" sibTransId="{ADA0666C-F8D8-4B14-AB33-5F0AAC376823}"/>
    <dgm:cxn modelId="{606F4082-8FE1-471B-B621-A49698726103}" type="presOf" srcId="{FB0B20BF-4939-4D26-87D2-2FC12A9896D7}" destId="{D9B3CE7D-F04A-4F61-A9B1-5BF76E728B1C}" srcOrd="0" destOrd="1" presId="urn:microsoft.com/office/officeart/2005/8/layout/pList1"/>
    <dgm:cxn modelId="{03F0DB6E-6A82-46CE-B42C-57EC626B16B3}" type="presOf" srcId="{A5D8DB76-31B8-4C25-AD5B-E0D941339424}" destId="{D9B3CE7D-F04A-4F61-A9B1-5BF76E728B1C}" srcOrd="0" destOrd="2" presId="urn:microsoft.com/office/officeart/2005/8/layout/pList1"/>
    <dgm:cxn modelId="{88407F4C-F844-4AC7-8A74-0A5625DE5225}" type="presOf" srcId="{03843918-FDFE-4684-B226-4748E1C9A5C7}" destId="{D9B3CE7D-F04A-4F61-A9B1-5BF76E728B1C}" srcOrd="0" destOrd="0" presId="urn:microsoft.com/office/officeart/2005/8/layout/pList1"/>
    <dgm:cxn modelId="{206FF529-661A-4074-9EDB-80586CB6846A}" srcId="{21FEC317-D571-42BD-9341-BA2919031732}" destId="{80E697EC-212D-4C31-B28D-A2DFAD916226}" srcOrd="0" destOrd="0" parTransId="{C632FAB2-2B64-4716-AFA9-C5FD28BACF12}" sibTransId="{B3E38BEA-F236-4098-B642-9224E52ACA49}"/>
    <dgm:cxn modelId="{98F303B5-BD05-4B29-8EAC-ABFF24AD2EEB}" srcId="{BAB0B8ED-51D4-4992-A3EB-45B196A2A1B3}" destId="{DF0677A4-A2E4-4AFF-89AA-8D546BBCECA6}" srcOrd="3" destOrd="0" parTransId="{838BFE7B-AB65-4C80-BDF9-131294800CE9}" sibTransId="{5E5733A5-8783-4BB0-AE17-176FF39D158B}"/>
    <dgm:cxn modelId="{AD7DD8F1-698C-42C6-AC42-713001D13BCD}" type="presOf" srcId="{F1A7FEB3-F1EB-4B40-BD1E-704462E2B48D}" destId="{FE447500-B0FC-44BD-9619-286C07126826}" srcOrd="0" destOrd="2" presId="urn:microsoft.com/office/officeart/2005/8/layout/pList1"/>
    <dgm:cxn modelId="{97453376-66B8-40C6-B251-E5DCFB71C6DD}" srcId="{DF0677A4-A2E4-4AFF-89AA-8D546BBCECA6}" destId="{55211C5C-93E6-48B7-BEF4-EDE828C57195}" srcOrd="1" destOrd="0" parTransId="{ECD3FDD8-C4BA-4602-A076-A50CC6343F21}" sibTransId="{EBBF50AA-07B1-4318-AF4A-AAE21F5F7585}"/>
    <dgm:cxn modelId="{C5DF98F2-7E90-48EB-BFDE-3ED3075A6B9D}" srcId="{BAB0B8ED-51D4-4992-A3EB-45B196A2A1B3}" destId="{03843918-FDFE-4684-B226-4748E1C9A5C7}" srcOrd="1" destOrd="0" parTransId="{966A4D3A-D5B7-4F6F-9196-871CDDE0ED04}" sibTransId="{BBEA7DB9-2340-4686-883D-47C4552E5222}"/>
    <dgm:cxn modelId="{C71AE141-BFF9-474B-93B4-CEEFF5F26418}" type="presOf" srcId="{DE7888A8-32DE-4489-BC6A-DD670CCB2CB6}" destId="{67E04084-E068-4F43-9E9F-036A81C70AF5}" srcOrd="0" destOrd="0" presId="urn:microsoft.com/office/officeart/2005/8/layout/pList1"/>
    <dgm:cxn modelId="{C30850CB-402C-4401-A1ED-C9B32CE48B1C}" type="presOf" srcId="{E264DB08-8583-4D93-89D1-30B2498E86D5}" destId="{67E04084-E068-4F43-9E9F-036A81C70AF5}" srcOrd="0" destOrd="2" presId="urn:microsoft.com/office/officeart/2005/8/layout/pList1"/>
    <dgm:cxn modelId="{427329A7-C12B-4510-A552-73B53B92A5C8}" srcId="{DF0677A4-A2E4-4AFF-89AA-8D546BBCECA6}" destId="{96CF3DA4-A6CC-40AB-8638-48DC599B27A9}" srcOrd="0" destOrd="0" parTransId="{FA8EF286-45AA-40AA-8196-C560024D30F1}" sibTransId="{33E40BAE-E1AD-4EC4-A9AA-A725C3ED3C33}"/>
    <dgm:cxn modelId="{5405DC1B-A022-4131-9D0F-66992F3A2A73}" type="presParOf" srcId="{7D51C871-25B5-44A9-9492-A88ED44827E0}" destId="{80DB988C-F6C6-446E-B6A4-5EEB9FC37E5D}" srcOrd="0" destOrd="0" presId="urn:microsoft.com/office/officeart/2005/8/layout/pList1"/>
    <dgm:cxn modelId="{D430FB2D-2FE2-4486-B60E-712C4A357664}" type="presParOf" srcId="{80DB988C-F6C6-446E-B6A4-5EEB9FC37E5D}" destId="{1FC4E123-07BC-4395-B47D-779665790849}" srcOrd="0" destOrd="0" presId="urn:microsoft.com/office/officeart/2005/8/layout/pList1"/>
    <dgm:cxn modelId="{253CE21D-967F-41F8-A465-CBFAC4888714}" type="presParOf" srcId="{80DB988C-F6C6-446E-B6A4-5EEB9FC37E5D}" destId="{67E04084-E068-4F43-9E9F-036A81C70AF5}" srcOrd="1" destOrd="0" presId="urn:microsoft.com/office/officeart/2005/8/layout/pList1"/>
    <dgm:cxn modelId="{561CB3D8-CA49-425F-A918-BDED1D44781B}" type="presParOf" srcId="{7D51C871-25B5-44A9-9492-A88ED44827E0}" destId="{CA399420-C598-47C5-9B70-8A027CE84FC7}" srcOrd="1" destOrd="0" presId="urn:microsoft.com/office/officeart/2005/8/layout/pList1"/>
    <dgm:cxn modelId="{2DD7AC1A-D593-4B6D-88E5-A13F3786B11B}" type="presParOf" srcId="{7D51C871-25B5-44A9-9492-A88ED44827E0}" destId="{DDC33D11-4955-44C6-A862-DC41E33DF3E8}" srcOrd="2" destOrd="0" presId="urn:microsoft.com/office/officeart/2005/8/layout/pList1"/>
    <dgm:cxn modelId="{0F0F97C8-07BE-4122-93AB-35806448CD1A}" type="presParOf" srcId="{DDC33D11-4955-44C6-A862-DC41E33DF3E8}" destId="{7CDFBED9-B14C-49DD-83D2-0BC890F2BF09}" srcOrd="0" destOrd="0" presId="urn:microsoft.com/office/officeart/2005/8/layout/pList1"/>
    <dgm:cxn modelId="{C89B6FC0-727B-43B1-9626-4414BD3E9A4C}" type="presParOf" srcId="{DDC33D11-4955-44C6-A862-DC41E33DF3E8}" destId="{D9B3CE7D-F04A-4F61-A9B1-5BF76E728B1C}" srcOrd="1" destOrd="0" presId="urn:microsoft.com/office/officeart/2005/8/layout/pList1"/>
    <dgm:cxn modelId="{0C85949D-5888-4E23-8F1A-320A4F23F67E}" type="presParOf" srcId="{7D51C871-25B5-44A9-9492-A88ED44827E0}" destId="{A1304632-6610-45F2-B2C4-ACC338EF0202}" srcOrd="3" destOrd="0" presId="urn:microsoft.com/office/officeart/2005/8/layout/pList1"/>
    <dgm:cxn modelId="{C68DA703-4452-4939-A659-0912E960E174}" type="presParOf" srcId="{7D51C871-25B5-44A9-9492-A88ED44827E0}" destId="{2AC034D5-999E-4AA5-9911-6EA86ED3BD2A}" srcOrd="4" destOrd="0" presId="urn:microsoft.com/office/officeart/2005/8/layout/pList1"/>
    <dgm:cxn modelId="{DF219D74-EC9B-4354-B92E-305229F03E9A}" type="presParOf" srcId="{2AC034D5-999E-4AA5-9911-6EA86ED3BD2A}" destId="{2A80AE3B-6BC1-40FF-9749-3D69217E2EA8}" srcOrd="0" destOrd="0" presId="urn:microsoft.com/office/officeart/2005/8/layout/pList1"/>
    <dgm:cxn modelId="{9D91E948-5730-45D5-9919-5DE9E61DCF18}" type="presParOf" srcId="{2AC034D5-999E-4AA5-9911-6EA86ED3BD2A}" destId="{FE447500-B0FC-44BD-9619-286C07126826}" srcOrd="1" destOrd="0" presId="urn:microsoft.com/office/officeart/2005/8/layout/pList1"/>
    <dgm:cxn modelId="{9BC4A72A-51E9-420F-97A4-366B98447ACB}" type="presParOf" srcId="{7D51C871-25B5-44A9-9492-A88ED44827E0}" destId="{57CBA5BD-3065-4E02-8AE5-C6FBBD0BBEF8}" srcOrd="5" destOrd="0" presId="urn:microsoft.com/office/officeart/2005/8/layout/pList1"/>
    <dgm:cxn modelId="{FBED6142-9610-4B17-B03B-990C3F882AC9}" type="presParOf" srcId="{7D51C871-25B5-44A9-9492-A88ED44827E0}" destId="{EC7CEF0B-526D-4DDE-83A4-DA0464CE25A6}" srcOrd="6" destOrd="0" presId="urn:microsoft.com/office/officeart/2005/8/layout/pList1"/>
    <dgm:cxn modelId="{9602F1C7-24B0-48C9-9C84-7B0B83E34226}" type="presParOf" srcId="{EC7CEF0B-526D-4DDE-83A4-DA0464CE25A6}" destId="{489B1FC0-D611-452F-8292-77C15E8E6B35}" srcOrd="0" destOrd="0" presId="urn:microsoft.com/office/officeart/2005/8/layout/pList1"/>
    <dgm:cxn modelId="{C5336E49-FC68-4C1E-B2F9-1D38912F94AB}" type="presParOf" srcId="{EC7CEF0B-526D-4DDE-83A4-DA0464CE25A6}" destId="{CA143306-F066-4F1C-8CA4-A7310C9EA60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B0B8ED-51D4-4992-A3EB-45B196A2A1B3}" type="doc">
      <dgm:prSet loTypeId="urn:microsoft.com/office/officeart/2005/8/layout/p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E7888A8-32DE-4489-BC6A-DD670CCB2CB6}">
      <dgm:prSet phldrT="[Текст]" custT="1"/>
      <dgm:spPr/>
      <dgm:t>
        <a:bodyPr/>
        <a:lstStyle/>
        <a:p>
          <a:r>
            <a:rPr lang="uk-UA" sz="2000" dirty="0" smtClean="0"/>
            <a:t>✅ </a:t>
          </a:r>
          <a:r>
            <a:rPr lang="uk-UA" sz="2000" b="1" dirty="0" smtClean="0"/>
            <a:t>Розвиток комунікаційних навичок</a:t>
          </a:r>
          <a:endParaRPr lang="uk-UA" sz="2000" b="0" dirty="0"/>
        </a:p>
      </dgm:t>
    </dgm:pt>
    <dgm:pt modelId="{FB2A5CB8-C06C-4777-9587-E6543DDBEAFE}" type="parTrans" cxnId="{81F984AB-B406-41E2-95D7-DDC6F6864F8A}">
      <dgm:prSet/>
      <dgm:spPr/>
      <dgm:t>
        <a:bodyPr/>
        <a:lstStyle/>
        <a:p>
          <a:endParaRPr lang="uk-UA" sz="2000"/>
        </a:p>
      </dgm:t>
    </dgm:pt>
    <dgm:pt modelId="{44109B78-3B87-4E94-B54F-CA9FFF4AC354}" type="sibTrans" cxnId="{81F984AB-B406-41E2-95D7-DDC6F6864F8A}">
      <dgm:prSet custT="1"/>
      <dgm:spPr/>
      <dgm:t>
        <a:bodyPr/>
        <a:lstStyle/>
        <a:p>
          <a:endParaRPr lang="uk-UA" sz="2000"/>
        </a:p>
      </dgm:t>
    </dgm:pt>
    <dgm:pt modelId="{03843918-FDFE-4684-B226-4748E1C9A5C7}">
      <dgm:prSet custT="1"/>
      <dgm:spPr/>
      <dgm:t>
        <a:bodyPr/>
        <a:lstStyle/>
        <a:p>
          <a:r>
            <a:rPr lang="uk-UA" sz="2000" noProof="0" dirty="0" smtClean="0"/>
            <a:t>✅ </a:t>
          </a:r>
          <a:r>
            <a:rPr lang="uk-UA" sz="2000" b="1" noProof="0" dirty="0" smtClean="0"/>
            <a:t>Робота над емпатією та емоційним інтелектом</a:t>
          </a:r>
          <a:endParaRPr lang="uk-UA" sz="2000" b="0" noProof="0" dirty="0"/>
        </a:p>
      </dgm:t>
    </dgm:pt>
    <dgm:pt modelId="{966A4D3A-D5B7-4F6F-9196-871CDDE0ED04}" type="parTrans" cxnId="{C5DF98F2-7E90-48EB-BFDE-3ED3075A6B9D}">
      <dgm:prSet/>
      <dgm:spPr/>
      <dgm:t>
        <a:bodyPr/>
        <a:lstStyle/>
        <a:p>
          <a:endParaRPr lang="uk-UA" sz="2000"/>
        </a:p>
      </dgm:t>
    </dgm:pt>
    <dgm:pt modelId="{BBEA7DB9-2340-4686-883D-47C4552E5222}" type="sibTrans" cxnId="{C5DF98F2-7E90-48EB-BFDE-3ED3075A6B9D}">
      <dgm:prSet custT="1"/>
      <dgm:spPr/>
      <dgm:t>
        <a:bodyPr/>
        <a:lstStyle/>
        <a:p>
          <a:endParaRPr lang="uk-UA" sz="2000"/>
        </a:p>
      </dgm:t>
    </dgm:pt>
    <dgm:pt modelId="{21FEC317-D571-42BD-9341-BA2919031732}">
      <dgm:prSet custT="1"/>
      <dgm:spPr/>
      <dgm:t>
        <a:bodyPr/>
        <a:lstStyle/>
        <a:p>
          <a:r>
            <a:rPr lang="uk-UA" sz="2000" dirty="0" smtClean="0"/>
            <a:t>✅ </a:t>
          </a:r>
          <a:r>
            <a:rPr lang="uk-UA" sz="2000" b="1" dirty="0" smtClean="0"/>
            <a:t>Розвиток </a:t>
          </a:r>
          <a:r>
            <a:rPr lang="uk-UA" sz="2000" b="1" dirty="0" err="1" smtClean="0"/>
            <a:t>стресостійкості</a:t>
          </a:r>
          <a:endParaRPr lang="uk-UA" sz="2000" b="0" noProof="0" dirty="0"/>
        </a:p>
      </dgm:t>
    </dgm:pt>
    <dgm:pt modelId="{17B0AB68-1C06-45E6-BD67-6BE1C37DEFBE}" type="parTrans" cxnId="{74EA3CF6-4DBC-4D15-BCBB-FB089CA768AC}">
      <dgm:prSet/>
      <dgm:spPr/>
      <dgm:t>
        <a:bodyPr/>
        <a:lstStyle/>
        <a:p>
          <a:endParaRPr lang="uk-UA" sz="2000"/>
        </a:p>
      </dgm:t>
    </dgm:pt>
    <dgm:pt modelId="{F30B3CBE-87D8-4BB7-8C4A-EB6497EDAA6D}" type="sibTrans" cxnId="{74EA3CF6-4DBC-4D15-BCBB-FB089CA768AC}">
      <dgm:prSet custT="1"/>
      <dgm:spPr/>
      <dgm:t>
        <a:bodyPr/>
        <a:lstStyle/>
        <a:p>
          <a:endParaRPr lang="uk-UA" sz="2000"/>
        </a:p>
      </dgm:t>
    </dgm:pt>
    <dgm:pt modelId="{26C056B7-57E7-4E8E-8923-E4E40AFCEDAD}">
      <dgm:prSet custT="1"/>
      <dgm:spPr/>
      <dgm:t>
        <a:bodyPr/>
        <a:lstStyle/>
        <a:p>
          <a:r>
            <a:rPr lang="ru-RU" sz="2000" dirty="0" smtClean="0"/>
            <a:t>Практика активного </a:t>
          </a:r>
          <a:r>
            <a:rPr lang="uk-UA" sz="2000" noProof="0" dirty="0" smtClean="0"/>
            <a:t>слухання та ефективного спілкування.</a:t>
          </a:r>
          <a:endParaRPr lang="uk-UA" sz="2000" noProof="0" dirty="0"/>
        </a:p>
      </dgm:t>
    </dgm:pt>
    <dgm:pt modelId="{5282E73E-A70A-411C-9E66-9A5990386B08}" type="parTrans" cxnId="{718E2FEA-E19C-4C85-9FBE-D1CEAB56DCD9}">
      <dgm:prSet/>
      <dgm:spPr/>
      <dgm:t>
        <a:bodyPr/>
        <a:lstStyle/>
        <a:p>
          <a:endParaRPr lang="uk-UA" sz="2000"/>
        </a:p>
      </dgm:t>
    </dgm:pt>
    <dgm:pt modelId="{D7067497-CC51-4F77-85C6-11AB2BFC5D1D}" type="sibTrans" cxnId="{718E2FEA-E19C-4C85-9FBE-D1CEAB56DCD9}">
      <dgm:prSet/>
      <dgm:spPr/>
      <dgm:t>
        <a:bodyPr/>
        <a:lstStyle/>
        <a:p>
          <a:endParaRPr lang="uk-UA" sz="2000"/>
        </a:p>
      </dgm:t>
    </dgm:pt>
    <dgm:pt modelId="{985EA37E-3198-4381-AC25-78EA70F05B07}">
      <dgm:prSet custT="1"/>
      <dgm:spPr/>
      <dgm:t>
        <a:bodyPr/>
        <a:lstStyle/>
        <a:p>
          <a:r>
            <a:rPr lang="uk-UA" sz="2000" noProof="0" dirty="0" smtClean="0"/>
            <a:t>Відвідування тренінгів з публічних виступів та ведення переговорів.</a:t>
          </a:r>
          <a:endParaRPr lang="uk-UA" sz="2000" noProof="0" dirty="0"/>
        </a:p>
      </dgm:t>
    </dgm:pt>
    <dgm:pt modelId="{5A0D4C8D-4460-47AE-9CD2-99ED8C35B69B}" type="parTrans" cxnId="{5C281E33-E6A0-4259-8B61-DA76B84330AD}">
      <dgm:prSet/>
      <dgm:spPr/>
      <dgm:t>
        <a:bodyPr/>
        <a:lstStyle/>
        <a:p>
          <a:endParaRPr lang="uk-UA" sz="2000"/>
        </a:p>
      </dgm:t>
    </dgm:pt>
    <dgm:pt modelId="{098CF6F1-78E4-4EA4-B37F-070F11D699D6}" type="sibTrans" cxnId="{5C281E33-E6A0-4259-8B61-DA76B84330AD}">
      <dgm:prSet/>
      <dgm:spPr/>
      <dgm:t>
        <a:bodyPr/>
        <a:lstStyle/>
        <a:p>
          <a:endParaRPr lang="uk-UA" sz="2000"/>
        </a:p>
      </dgm:t>
    </dgm:pt>
    <dgm:pt modelId="{AE015C96-C2C8-4567-84C2-DFA31C644D88}">
      <dgm:prSet custT="1"/>
      <dgm:spPr/>
      <dgm:t>
        <a:bodyPr/>
        <a:lstStyle/>
        <a:p>
          <a:r>
            <a:rPr lang="uk-UA" sz="2000" noProof="0" dirty="0" smtClean="0"/>
            <a:t>Аналіз власних емоцій та реакцій у складних ситуаціях.</a:t>
          </a:r>
          <a:endParaRPr lang="uk-UA" sz="2000" noProof="0" dirty="0"/>
        </a:p>
      </dgm:t>
    </dgm:pt>
    <dgm:pt modelId="{76E38AC2-67C2-46E4-9437-37791B1A3901}" type="parTrans" cxnId="{2BC05EE7-9EB4-4DE1-A88F-BB583466BCE6}">
      <dgm:prSet/>
      <dgm:spPr/>
      <dgm:t>
        <a:bodyPr/>
        <a:lstStyle/>
        <a:p>
          <a:endParaRPr lang="uk-UA" sz="2000"/>
        </a:p>
      </dgm:t>
    </dgm:pt>
    <dgm:pt modelId="{AD1BB88C-D4B4-4290-B286-F87A00EE3086}" type="sibTrans" cxnId="{2BC05EE7-9EB4-4DE1-A88F-BB583466BCE6}">
      <dgm:prSet/>
      <dgm:spPr/>
      <dgm:t>
        <a:bodyPr/>
        <a:lstStyle/>
        <a:p>
          <a:endParaRPr lang="uk-UA" sz="2000"/>
        </a:p>
      </dgm:t>
    </dgm:pt>
    <dgm:pt modelId="{F4A69ED4-5270-4947-9481-5B711DA11F4D}">
      <dgm:prSet custT="1"/>
      <dgm:spPr/>
      <dgm:t>
        <a:bodyPr/>
        <a:lstStyle/>
        <a:p>
          <a:r>
            <a:rPr lang="uk-UA" sz="2000" noProof="0" dirty="0" smtClean="0"/>
            <a:t>Читання книг і перегляд лекцій про психологію людської поведінки.</a:t>
          </a:r>
          <a:endParaRPr lang="uk-UA" sz="2000" noProof="0" dirty="0"/>
        </a:p>
      </dgm:t>
    </dgm:pt>
    <dgm:pt modelId="{ED0AEE1D-50CD-44D0-9DDA-9FD67F02532C}" type="parTrans" cxnId="{4595118E-5C3A-449B-A3A4-D221DC2F8644}">
      <dgm:prSet/>
      <dgm:spPr/>
      <dgm:t>
        <a:bodyPr/>
        <a:lstStyle/>
        <a:p>
          <a:endParaRPr lang="uk-UA" sz="2000"/>
        </a:p>
      </dgm:t>
    </dgm:pt>
    <dgm:pt modelId="{1DDCAA18-8DDA-4CB9-8E04-8C0076B22B76}" type="sibTrans" cxnId="{4595118E-5C3A-449B-A3A4-D221DC2F8644}">
      <dgm:prSet/>
      <dgm:spPr/>
      <dgm:t>
        <a:bodyPr/>
        <a:lstStyle/>
        <a:p>
          <a:endParaRPr lang="uk-UA" sz="2000"/>
        </a:p>
      </dgm:t>
    </dgm:pt>
    <dgm:pt modelId="{5670BCEE-23E5-4BAF-9F7F-63234D50FCE9}">
      <dgm:prSet custT="1"/>
      <dgm:spPr/>
      <dgm:t>
        <a:bodyPr/>
        <a:lstStyle/>
        <a:p>
          <a:r>
            <a:rPr lang="uk-UA" sz="2000" dirty="0" smtClean="0"/>
            <a:t>Методи саморегуляції (медитація, дихальні техніки, фізичні вправи).</a:t>
          </a:r>
          <a:endParaRPr lang="uk-UA" sz="2000" dirty="0"/>
        </a:p>
      </dgm:t>
    </dgm:pt>
    <dgm:pt modelId="{36EACDB8-E6B8-43DE-AD68-E8036CF1D879}" type="parTrans" cxnId="{91F7CF59-7AD3-41F1-97E4-98051A509535}">
      <dgm:prSet/>
      <dgm:spPr/>
      <dgm:t>
        <a:bodyPr/>
        <a:lstStyle/>
        <a:p>
          <a:endParaRPr lang="uk-UA" sz="2000"/>
        </a:p>
      </dgm:t>
    </dgm:pt>
    <dgm:pt modelId="{CEA8ED1C-8D7F-4F16-82C1-EB9F18F9F41A}" type="sibTrans" cxnId="{91F7CF59-7AD3-41F1-97E4-98051A509535}">
      <dgm:prSet/>
      <dgm:spPr/>
      <dgm:t>
        <a:bodyPr/>
        <a:lstStyle/>
        <a:p>
          <a:endParaRPr lang="uk-UA" sz="2000"/>
        </a:p>
      </dgm:t>
    </dgm:pt>
    <dgm:pt modelId="{65BF00B4-7795-4F07-94AA-EE15DCC67287}">
      <dgm:prSet custT="1"/>
      <dgm:spPr/>
      <dgm:t>
        <a:bodyPr/>
        <a:lstStyle/>
        <a:p>
          <a:r>
            <a:rPr lang="uk-UA" sz="2000" noProof="0" dirty="0" smtClean="0"/>
            <a:t>Навчання технікам управління конфліктами та вирішення кризових ситуацій.</a:t>
          </a:r>
          <a:endParaRPr lang="uk-UA" sz="2000" noProof="0" dirty="0"/>
        </a:p>
      </dgm:t>
    </dgm:pt>
    <dgm:pt modelId="{39E01339-BF5D-404F-BCBC-21A33E59400B}" type="parTrans" cxnId="{52AFADE9-6DF5-41C1-B8CF-A25F8F405D3C}">
      <dgm:prSet/>
      <dgm:spPr/>
      <dgm:t>
        <a:bodyPr/>
        <a:lstStyle/>
        <a:p>
          <a:endParaRPr lang="uk-UA" sz="2000"/>
        </a:p>
      </dgm:t>
    </dgm:pt>
    <dgm:pt modelId="{BF98A97C-1750-4E4B-B3C7-0AF10CA0EFFB}" type="sibTrans" cxnId="{52AFADE9-6DF5-41C1-B8CF-A25F8F405D3C}">
      <dgm:prSet/>
      <dgm:spPr/>
      <dgm:t>
        <a:bodyPr/>
        <a:lstStyle/>
        <a:p>
          <a:endParaRPr lang="uk-UA" sz="2000"/>
        </a:p>
      </dgm:t>
    </dgm:pt>
    <dgm:pt modelId="{7D51C871-25B5-44A9-9492-A88ED44827E0}" type="pres">
      <dgm:prSet presAssocID="{BAB0B8ED-51D4-4992-A3EB-45B196A2A1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DB988C-F6C6-446E-B6A4-5EEB9FC37E5D}" type="pres">
      <dgm:prSet presAssocID="{DE7888A8-32DE-4489-BC6A-DD670CCB2CB6}" presName="compNode" presStyleCnt="0"/>
      <dgm:spPr/>
    </dgm:pt>
    <dgm:pt modelId="{1FC4E123-07BC-4395-B47D-779665790849}" type="pres">
      <dgm:prSet presAssocID="{DE7888A8-32DE-4489-BC6A-DD670CCB2CB6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7E04084-E068-4F43-9E9F-036A81C70AF5}" type="pres">
      <dgm:prSet presAssocID="{DE7888A8-32DE-4489-BC6A-DD670CCB2CB6}" presName="textRect" presStyleLbl="revTx" presStyleIdx="0" presStyleCnt="3" custScaleX="12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399420-C598-47C5-9B70-8A027CE84FC7}" type="pres">
      <dgm:prSet presAssocID="{44109B78-3B87-4E94-B54F-CA9FFF4AC35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DC33D11-4955-44C6-A862-DC41E33DF3E8}" type="pres">
      <dgm:prSet presAssocID="{03843918-FDFE-4684-B226-4748E1C9A5C7}" presName="compNode" presStyleCnt="0"/>
      <dgm:spPr/>
    </dgm:pt>
    <dgm:pt modelId="{7CDFBED9-B14C-49DD-83D2-0BC890F2BF09}" type="pres">
      <dgm:prSet presAssocID="{03843918-FDFE-4684-B226-4748E1C9A5C7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9B3CE7D-F04A-4F61-A9B1-5BF76E728B1C}" type="pres">
      <dgm:prSet presAssocID="{03843918-FDFE-4684-B226-4748E1C9A5C7}" presName="textRect" presStyleLbl="revTx" presStyleIdx="1" presStyleCnt="3" custScaleX="127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304632-6610-45F2-B2C4-ACC338EF0202}" type="pres">
      <dgm:prSet presAssocID="{BBEA7DB9-2340-4686-883D-47C4552E522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AC034D5-999E-4AA5-9911-6EA86ED3BD2A}" type="pres">
      <dgm:prSet presAssocID="{21FEC317-D571-42BD-9341-BA2919031732}" presName="compNode" presStyleCnt="0"/>
      <dgm:spPr/>
    </dgm:pt>
    <dgm:pt modelId="{2A80AE3B-6BC1-40FF-9749-3D69217E2EA8}" type="pres">
      <dgm:prSet presAssocID="{21FEC317-D571-42BD-9341-BA2919031732}" presName="pictRect" presStyleLbl="node1" presStyleIdx="2" presStyleCnt="3" custLinFactNeighborX="-7809" custLinFactNeighborY="-19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E447500-B0FC-44BD-9619-286C07126826}" type="pres">
      <dgm:prSet presAssocID="{21FEC317-D571-42BD-9341-BA2919031732}" presName="textRect" presStyleLbl="revTx" presStyleIdx="2" presStyleCnt="3" custScaleX="128449" custScaleY="89441" custLinFactNeighborX="-8815" custLinFactNeighborY="-50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F984AB-B406-41E2-95D7-DDC6F6864F8A}" srcId="{BAB0B8ED-51D4-4992-A3EB-45B196A2A1B3}" destId="{DE7888A8-32DE-4489-BC6A-DD670CCB2CB6}" srcOrd="0" destOrd="0" parTransId="{FB2A5CB8-C06C-4777-9587-E6543DDBEAFE}" sibTransId="{44109B78-3B87-4E94-B54F-CA9FFF4AC354}"/>
    <dgm:cxn modelId="{2F85DFF8-EEC3-4E7A-B446-3C7BF2483DF2}" type="presOf" srcId="{F4A69ED4-5270-4947-9481-5B711DA11F4D}" destId="{D9B3CE7D-F04A-4F61-A9B1-5BF76E728B1C}" srcOrd="0" destOrd="2" presId="urn:microsoft.com/office/officeart/2005/8/layout/pList1"/>
    <dgm:cxn modelId="{1A8696BE-1604-4241-A97E-49F7D0423E4D}" type="presOf" srcId="{03843918-FDFE-4684-B226-4748E1C9A5C7}" destId="{D9B3CE7D-F04A-4F61-A9B1-5BF76E728B1C}" srcOrd="0" destOrd="0" presId="urn:microsoft.com/office/officeart/2005/8/layout/pList1"/>
    <dgm:cxn modelId="{FE29B8B0-4F45-4319-8B17-4D8FAD335A41}" type="presOf" srcId="{DE7888A8-32DE-4489-BC6A-DD670CCB2CB6}" destId="{67E04084-E068-4F43-9E9F-036A81C70AF5}" srcOrd="0" destOrd="0" presId="urn:microsoft.com/office/officeart/2005/8/layout/pList1"/>
    <dgm:cxn modelId="{E1CE6CFB-A421-4818-96B0-368040437F01}" type="presOf" srcId="{985EA37E-3198-4381-AC25-78EA70F05B07}" destId="{67E04084-E068-4F43-9E9F-036A81C70AF5}" srcOrd="0" destOrd="2" presId="urn:microsoft.com/office/officeart/2005/8/layout/pList1"/>
    <dgm:cxn modelId="{74EA3CF6-4DBC-4D15-BCBB-FB089CA768AC}" srcId="{BAB0B8ED-51D4-4992-A3EB-45B196A2A1B3}" destId="{21FEC317-D571-42BD-9341-BA2919031732}" srcOrd="2" destOrd="0" parTransId="{17B0AB68-1C06-45E6-BD67-6BE1C37DEFBE}" sibTransId="{F30B3CBE-87D8-4BB7-8C4A-EB6497EDAA6D}"/>
    <dgm:cxn modelId="{BC16E8FD-A420-46B8-841A-56D43F6D5C90}" type="presOf" srcId="{44109B78-3B87-4E94-B54F-CA9FFF4AC354}" destId="{CA399420-C598-47C5-9B70-8A027CE84FC7}" srcOrd="0" destOrd="0" presId="urn:microsoft.com/office/officeart/2005/8/layout/pList1"/>
    <dgm:cxn modelId="{5C281E33-E6A0-4259-8B61-DA76B84330AD}" srcId="{DE7888A8-32DE-4489-BC6A-DD670CCB2CB6}" destId="{985EA37E-3198-4381-AC25-78EA70F05B07}" srcOrd="1" destOrd="0" parTransId="{5A0D4C8D-4460-47AE-9CD2-99ED8C35B69B}" sibTransId="{098CF6F1-78E4-4EA4-B37F-070F11D699D6}"/>
    <dgm:cxn modelId="{52AFADE9-6DF5-41C1-B8CF-A25F8F405D3C}" srcId="{21FEC317-D571-42BD-9341-BA2919031732}" destId="{65BF00B4-7795-4F07-94AA-EE15DCC67287}" srcOrd="1" destOrd="0" parTransId="{39E01339-BF5D-404F-BCBC-21A33E59400B}" sibTransId="{BF98A97C-1750-4E4B-B3C7-0AF10CA0EFFB}"/>
    <dgm:cxn modelId="{0DE2CC64-F53E-479C-9E5D-F1BCE34B41F8}" type="presOf" srcId="{26C056B7-57E7-4E8E-8923-E4E40AFCEDAD}" destId="{67E04084-E068-4F43-9E9F-036A81C70AF5}" srcOrd="0" destOrd="1" presId="urn:microsoft.com/office/officeart/2005/8/layout/pList1"/>
    <dgm:cxn modelId="{718E2FEA-E19C-4C85-9FBE-D1CEAB56DCD9}" srcId="{DE7888A8-32DE-4489-BC6A-DD670CCB2CB6}" destId="{26C056B7-57E7-4E8E-8923-E4E40AFCEDAD}" srcOrd="0" destOrd="0" parTransId="{5282E73E-A70A-411C-9E66-9A5990386B08}" sibTransId="{D7067497-CC51-4F77-85C6-11AB2BFC5D1D}"/>
    <dgm:cxn modelId="{91F7CF59-7AD3-41F1-97E4-98051A509535}" srcId="{21FEC317-D571-42BD-9341-BA2919031732}" destId="{5670BCEE-23E5-4BAF-9F7F-63234D50FCE9}" srcOrd="0" destOrd="0" parTransId="{36EACDB8-E6B8-43DE-AD68-E8036CF1D879}" sibTransId="{CEA8ED1C-8D7F-4F16-82C1-EB9F18F9F41A}"/>
    <dgm:cxn modelId="{4595118E-5C3A-449B-A3A4-D221DC2F8644}" srcId="{03843918-FDFE-4684-B226-4748E1C9A5C7}" destId="{F4A69ED4-5270-4947-9481-5B711DA11F4D}" srcOrd="1" destOrd="0" parTransId="{ED0AEE1D-50CD-44D0-9DDA-9FD67F02532C}" sibTransId="{1DDCAA18-8DDA-4CB9-8E04-8C0076B22B76}"/>
    <dgm:cxn modelId="{C5DF98F2-7E90-48EB-BFDE-3ED3075A6B9D}" srcId="{BAB0B8ED-51D4-4992-A3EB-45B196A2A1B3}" destId="{03843918-FDFE-4684-B226-4748E1C9A5C7}" srcOrd="1" destOrd="0" parTransId="{966A4D3A-D5B7-4F6F-9196-871CDDE0ED04}" sibTransId="{BBEA7DB9-2340-4686-883D-47C4552E5222}"/>
    <dgm:cxn modelId="{1A43F9D4-46A6-47F5-B7C1-8125B15ADC33}" type="presOf" srcId="{65BF00B4-7795-4F07-94AA-EE15DCC67287}" destId="{FE447500-B0FC-44BD-9619-286C07126826}" srcOrd="0" destOrd="2" presId="urn:microsoft.com/office/officeart/2005/8/layout/pList1"/>
    <dgm:cxn modelId="{3656A440-5444-4228-84A0-1A06C2DCA2BF}" type="presOf" srcId="{5670BCEE-23E5-4BAF-9F7F-63234D50FCE9}" destId="{FE447500-B0FC-44BD-9619-286C07126826}" srcOrd="0" destOrd="1" presId="urn:microsoft.com/office/officeart/2005/8/layout/pList1"/>
    <dgm:cxn modelId="{E4B78263-509C-4D11-8501-C748D158E1E1}" type="presOf" srcId="{BAB0B8ED-51D4-4992-A3EB-45B196A2A1B3}" destId="{7D51C871-25B5-44A9-9492-A88ED44827E0}" srcOrd="0" destOrd="0" presId="urn:microsoft.com/office/officeart/2005/8/layout/pList1"/>
    <dgm:cxn modelId="{2BC05EE7-9EB4-4DE1-A88F-BB583466BCE6}" srcId="{03843918-FDFE-4684-B226-4748E1C9A5C7}" destId="{AE015C96-C2C8-4567-84C2-DFA31C644D88}" srcOrd="0" destOrd="0" parTransId="{76E38AC2-67C2-46E4-9437-37791B1A3901}" sibTransId="{AD1BB88C-D4B4-4290-B286-F87A00EE3086}"/>
    <dgm:cxn modelId="{212B8A93-090B-4451-8F66-C7E7CDEAAED8}" type="presOf" srcId="{BBEA7DB9-2340-4686-883D-47C4552E5222}" destId="{A1304632-6610-45F2-B2C4-ACC338EF0202}" srcOrd="0" destOrd="0" presId="urn:microsoft.com/office/officeart/2005/8/layout/pList1"/>
    <dgm:cxn modelId="{F5B06C08-9419-446A-A2B7-AF9BE5443792}" type="presOf" srcId="{21FEC317-D571-42BD-9341-BA2919031732}" destId="{FE447500-B0FC-44BD-9619-286C07126826}" srcOrd="0" destOrd="0" presId="urn:microsoft.com/office/officeart/2005/8/layout/pList1"/>
    <dgm:cxn modelId="{7BBEB5F0-B9AD-4BFC-8F91-1FAC330E51BB}" type="presOf" srcId="{AE015C96-C2C8-4567-84C2-DFA31C644D88}" destId="{D9B3CE7D-F04A-4F61-A9B1-5BF76E728B1C}" srcOrd="0" destOrd="1" presId="urn:microsoft.com/office/officeart/2005/8/layout/pList1"/>
    <dgm:cxn modelId="{8DF320CB-AD16-4B11-88F9-858913E035E2}" type="presParOf" srcId="{7D51C871-25B5-44A9-9492-A88ED44827E0}" destId="{80DB988C-F6C6-446E-B6A4-5EEB9FC37E5D}" srcOrd="0" destOrd="0" presId="urn:microsoft.com/office/officeart/2005/8/layout/pList1"/>
    <dgm:cxn modelId="{412525F7-2668-4EB8-A7DF-188F7601E889}" type="presParOf" srcId="{80DB988C-F6C6-446E-B6A4-5EEB9FC37E5D}" destId="{1FC4E123-07BC-4395-B47D-779665790849}" srcOrd="0" destOrd="0" presId="urn:microsoft.com/office/officeart/2005/8/layout/pList1"/>
    <dgm:cxn modelId="{DABF8D93-6833-42D9-BA6C-0CF9A841142A}" type="presParOf" srcId="{80DB988C-F6C6-446E-B6A4-5EEB9FC37E5D}" destId="{67E04084-E068-4F43-9E9F-036A81C70AF5}" srcOrd="1" destOrd="0" presId="urn:microsoft.com/office/officeart/2005/8/layout/pList1"/>
    <dgm:cxn modelId="{A14FFB65-0C44-4EBE-83CA-023610FFDDE7}" type="presParOf" srcId="{7D51C871-25B5-44A9-9492-A88ED44827E0}" destId="{CA399420-C598-47C5-9B70-8A027CE84FC7}" srcOrd="1" destOrd="0" presId="urn:microsoft.com/office/officeart/2005/8/layout/pList1"/>
    <dgm:cxn modelId="{0F3F8FEB-1BDB-42DE-B23F-1FEB91943636}" type="presParOf" srcId="{7D51C871-25B5-44A9-9492-A88ED44827E0}" destId="{DDC33D11-4955-44C6-A862-DC41E33DF3E8}" srcOrd="2" destOrd="0" presId="urn:microsoft.com/office/officeart/2005/8/layout/pList1"/>
    <dgm:cxn modelId="{89747D4F-446D-4FB4-A098-D29FE03A8402}" type="presParOf" srcId="{DDC33D11-4955-44C6-A862-DC41E33DF3E8}" destId="{7CDFBED9-B14C-49DD-83D2-0BC890F2BF09}" srcOrd="0" destOrd="0" presId="urn:microsoft.com/office/officeart/2005/8/layout/pList1"/>
    <dgm:cxn modelId="{BEA39543-2C58-4572-9C3B-A39C8F111112}" type="presParOf" srcId="{DDC33D11-4955-44C6-A862-DC41E33DF3E8}" destId="{D9B3CE7D-F04A-4F61-A9B1-5BF76E728B1C}" srcOrd="1" destOrd="0" presId="urn:microsoft.com/office/officeart/2005/8/layout/pList1"/>
    <dgm:cxn modelId="{C813BF8A-58A5-487A-AD57-ACCAC1795A0A}" type="presParOf" srcId="{7D51C871-25B5-44A9-9492-A88ED44827E0}" destId="{A1304632-6610-45F2-B2C4-ACC338EF0202}" srcOrd="3" destOrd="0" presId="urn:microsoft.com/office/officeart/2005/8/layout/pList1"/>
    <dgm:cxn modelId="{FDFF0F2C-59CE-4CE2-A836-3B64A9CA8ED8}" type="presParOf" srcId="{7D51C871-25B5-44A9-9492-A88ED44827E0}" destId="{2AC034D5-999E-4AA5-9911-6EA86ED3BD2A}" srcOrd="4" destOrd="0" presId="urn:microsoft.com/office/officeart/2005/8/layout/pList1"/>
    <dgm:cxn modelId="{44F19DAC-9FA6-47C0-8706-E6237B1AF20D}" type="presParOf" srcId="{2AC034D5-999E-4AA5-9911-6EA86ED3BD2A}" destId="{2A80AE3B-6BC1-40FF-9749-3D69217E2EA8}" srcOrd="0" destOrd="0" presId="urn:microsoft.com/office/officeart/2005/8/layout/pList1"/>
    <dgm:cxn modelId="{4710F578-26F5-4478-97AB-E7FE3CE64CE1}" type="presParOf" srcId="{2AC034D5-999E-4AA5-9911-6EA86ED3BD2A}" destId="{FE447500-B0FC-44BD-9619-286C0712682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B0B8ED-51D4-4992-A3EB-45B196A2A1B3}" type="doc">
      <dgm:prSet loTypeId="urn:microsoft.com/office/officeart/2005/8/layout/p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E7888A8-32DE-4489-BC6A-DD670CCB2CB6}">
      <dgm:prSet phldrT="[Текст]" custT="1"/>
      <dgm:spPr/>
      <dgm:t>
        <a:bodyPr/>
        <a:lstStyle/>
        <a:p>
          <a:r>
            <a:rPr lang="uk-UA" sz="2000" dirty="0" smtClean="0"/>
            <a:t>✅ </a:t>
          </a:r>
          <a:r>
            <a:rPr lang="uk-UA" sz="2000" b="1" dirty="0" smtClean="0"/>
            <a:t>Тренування організаційних здібностей</a:t>
          </a:r>
          <a:endParaRPr lang="uk-UA" sz="2000" b="0" dirty="0"/>
        </a:p>
      </dgm:t>
    </dgm:pt>
    <dgm:pt modelId="{FB2A5CB8-C06C-4777-9587-E6543DDBEAFE}" type="parTrans" cxnId="{81F984AB-B406-41E2-95D7-DDC6F6864F8A}">
      <dgm:prSet/>
      <dgm:spPr/>
      <dgm:t>
        <a:bodyPr/>
        <a:lstStyle/>
        <a:p>
          <a:endParaRPr lang="uk-UA" sz="2000"/>
        </a:p>
      </dgm:t>
    </dgm:pt>
    <dgm:pt modelId="{44109B78-3B87-4E94-B54F-CA9FFF4AC354}" type="sibTrans" cxnId="{81F984AB-B406-41E2-95D7-DDC6F6864F8A}">
      <dgm:prSet custT="1"/>
      <dgm:spPr/>
      <dgm:t>
        <a:bodyPr/>
        <a:lstStyle/>
        <a:p>
          <a:endParaRPr lang="uk-UA" sz="2000"/>
        </a:p>
      </dgm:t>
    </dgm:pt>
    <dgm:pt modelId="{03843918-FDFE-4684-B226-4748E1C9A5C7}">
      <dgm:prSet custT="1"/>
      <dgm:spPr/>
      <dgm:t>
        <a:bodyPr/>
        <a:lstStyle/>
        <a:p>
          <a:r>
            <a:rPr lang="uk-UA" sz="2000" noProof="0" dirty="0" smtClean="0"/>
            <a:t>✅ </a:t>
          </a:r>
          <a:r>
            <a:rPr lang="uk-UA" sz="2000" b="1" dirty="0" smtClean="0"/>
            <a:t>Підвищення рівня адаптивності</a:t>
          </a:r>
          <a:endParaRPr lang="uk-UA" sz="2000" b="0" noProof="0" dirty="0"/>
        </a:p>
      </dgm:t>
    </dgm:pt>
    <dgm:pt modelId="{966A4D3A-D5B7-4F6F-9196-871CDDE0ED04}" type="parTrans" cxnId="{C5DF98F2-7E90-48EB-BFDE-3ED3075A6B9D}">
      <dgm:prSet/>
      <dgm:spPr/>
      <dgm:t>
        <a:bodyPr/>
        <a:lstStyle/>
        <a:p>
          <a:endParaRPr lang="uk-UA" sz="2000"/>
        </a:p>
      </dgm:t>
    </dgm:pt>
    <dgm:pt modelId="{BBEA7DB9-2340-4686-883D-47C4552E5222}" type="sibTrans" cxnId="{C5DF98F2-7E90-48EB-BFDE-3ED3075A6B9D}">
      <dgm:prSet custT="1"/>
      <dgm:spPr/>
      <dgm:t>
        <a:bodyPr/>
        <a:lstStyle/>
        <a:p>
          <a:endParaRPr lang="uk-UA" sz="2000"/>
        </a:p>
      </dgm:t>
    </dgm:pt>
    <dgm:pt modelId="{89C1B253-EF96-4EFD-AE0F-1BF3EEA19C13}">
      <dgm:prSet custT="1"/>
      <dgm:spPr/>
      <dgm:t>
        <a:bodyPr/>
        <a:lstStyle/>
        <a:p>
          <a:r>
            <a:rPr lang="uk-UA" sz="2000" noProof="0" dirty="0" smtClean="0"/>
            <a:t>Використання тайм-менеджменту та планування робочого часу.</a:t>
          </a:r>
          <a:endParaRPr lang="uk-UA" sz="2000" noProof="0" dirty="0"/>
        </a:p>
      </dgm:t>
    </dgm:pt>
    <dgm:pt modelId="{D96D97D3-7EBF-48ED-847E-C9C2DC70A2B4}" type="parTrans" cxnId="{2DC2725C-5003-4E7E-830D-7759FAF9EDFB}">
      <dgm:prSet/>
      <dgm:spPr/>
      <dgm:t>
        <a:bodyPr/>
        <a:lstStyle/>
        <a:p>
          <a:endParaRPr lang="uk-UA" sz="2000"/>
        </a:p>
      </dgm:t>
    </dgm:pt>
    <dgm:pt modelId="{2D4B57D8-53B7-49DA-850F-61E71866C70B}" type="sibTrans" cxnId="{2DC2725C-5003-4E7E-830D-7759FAF9EDFB}">
      <dgm:prSet/>
      <dgm:spPr/>
      <dgm:t>
        <a:bodyPr/>
        <a:lstStyle/>
        <a:p>
          <a:endParaRPr lang="uk-UA" sz="2000"/>
        </a:p>
      </dgm:t>
    </dgm:pt>
    <dgm:pt modelId="{29782801-7991-4B2A-A54C-BFA384165680}">
      <dgm:prSet custT="1"/>
      <dgm:spPr/>
      <dgm:t>
        <a:bodyPr/>
        <a:lstStyle/>
        <a:p>
          <a:r>
            <a:rPr lang="uk-UA" sz="2000" dirty="0" smtClean="0"/>
            <a:t>Впровадження методик ефективного управління завданнями (</a:t>
          </a:r>
          <a:r>
            <a:rPr lang="en-US" sz="2000" dirty="0" smtClean="0"/>
            <a:t>To-Do Lists, Kanban-</a:t>
          </a:r>
          <a:r>
            <a:rPr lang="uk-UA" sz="2000" dirty="0" smtClean="0"/>
            <a:t>дошки тощо).</a:t>
          </a:r>
          <a:endParaRPr lang="uk-UA" sz="2000" dirty="0"/>
        </a:p>
      </dgm:t>
    </dgm:pt>
    <dgm:pt modelId="{E5E780D9-29A9-4F1E-B322-6860F8355A1F}" type="parTrans" cxnId="{FF0E2AAF-9C4C-414F-BC4E-B1C8346C1149}">
      <dgm:prSet/>
      <dgm:spPr/>
      <dgm:t>
        <a:bodyPr/>
        <a:lstStyle/>
        <a:p>
          <a:endParaRPr lang="uk-UA" sz="2000"/>
        </a:p>
      </dgm:t>
    </dgm:pt>
    <dgm:pt modelId="{6A9B902D-5BD4-491F-BA95-EB2328D47195}" type="sibTrans" cxnId="{FF0E2AAF-9C4C-414F-BC4E-B1C8346C1149}">
      <dgm:prSet/>
      <dgm:spPr/>
      <dgm:t>
        <a:bodyPr/>
        <a:lstStyle/>
        <a:p>
          <a:endParaRPr lang="uk-UA" sz="2000"/>
        </a:p>
      </dgm:t>
    </dgm:pt>
    <dgm:pt modelId="{10B2B3DD-55A6-4D83-9B46-47B708A75361}">
      <dgm:prSet custT="1"/>
      <dgm:spPr/>
      <dgm:t>
        <a:bodyPr/>
        <a:lstStyle/>
        <a:p>
          <a:r>
            <a:rPr lang="uk-UA" sz="2000" noProof="0" dirty="0" smtClean="0"/>
            <a:t>Відкритість до змін та готовність навчатися новому.</a:t>
          </a:r>
          <a:endParaRPr lang="uk-UA" sz="2000" noProof="0" dirty="0"/>
        </a:p>
      </dgm:t>
    </dgm:pt>
    <dgm:pt modelId="{1C14D76C-53FB-4C55-A283-AD4A77705A56}" type="parTrans" cxnId="{FFFCECD2-F709-4EC2-A39E-39B37F0CD258}">
      <dgm:prSet/>
      <dgm:spPr/>
      <dgm:t>
        <a:bodyPr/>
        <a:lstStyle/>
        <a:p>
          <a:endParaRPr lang="uk-UA" sz="2000"/>
        </a:p>
      </dgm:t>
    </dgm:pt>
    <dgm:pt modelId="{DC5EB0F8-390A-474F-9274-28DB2522DD94}" type="sibTrans" cxnId="{FFFCECD2-F709-4EC2-A39E-39B37F0CD258}">
      <dgm:prSet/>
      <dgm:spPr/>
      <dgm:t>
        <a:bodyPr/>
        <a:lstStyle/>
        <a:p>
          <a:endParaRPr lang="uk-UA" sz="2000"/>
        </a:p>
      </dgm:t>
    </dgm:pt>
    <dgm:pt modelId="{3DCA9AC6-D60C-43E6-8829-AE5C1A22B997}">
      <dgm:prSet custT="1"/>
      <dgm:spPr/>
      <dgm:t>
        <a:bodyPr/>
        <a:lstStyle/>
        <a:p>
          <a:r>
            <a:rPr lang="uk-UA" sz="2000" noProof="0" dirty="0" smtClean="0"/>
            <a:t>Опанування навичок швидкого прийняття рішень у нестандартних ситуаціях.</a:t>
          </a:r>
          <a:endParaRPr lang="uk-UA" sz="2000" noProof="0" dirty="0"/>
        </a:p>
      </dgm:t>
    </dgm:pt>
    <dgm:pt modelId="{53E0417D-2BA8-42E0-9786-20C6C709B081}" type="parTrans" cxnId="{52420626-43C1-4AF4-80A3-4AC7530AE857}">
      <dgm:prSet/>
      <dgm:spPr/>
      <dgm:t>
        <a:bodyPr/>
        <a:lstStyle/>
        <a:p>
          <a:endParaRPr lang="uk-UA" sz="2000"/>
        </a:p>
      </dgm:t>
    </dgm:pt>
    <dgm:pt modelId="{F32B5CF6-9480-4E3C-87BD-98AB071A3A1B}" type="sibTrans" cxnId="{52420626-43C1-4AF4-80A3-4AC7530AE857}">
      <dgm:prSet/>
      <dgm:spPr/>
      <dgm:t>
        <a:bodyPr/>
        <a:lstStyle/>
        <a:p>
          <a:endParaRPr lang="uk-UA" sz="2000"/>
        </a:p>
      </dgm:t>
    </dgm:pt>
    <dgm:pt modelId="{7D51C871-25B5-44A9-9492-A88ED44827E0}" type="pres">
      <dgm:prSet presAssocID="{BAB0B8ED-51D4-4992-A3EB-45B196A2A1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DB988C-F6C6-446E-B6A4-5EEB9FC37E5D}" type="pres">
      <dgm:prSet presAssocID="{DE7888A8-32DE-4489-BC6A-DD670CCB2CB6}" presName="compNode" presStyleCnt="0"/>
      <dgm:spPr/>
    </dgm:pt>
    <dgm:pt modelId="{1FC4E123-07BC-4395-B47D-779665790849}" type="pres">
      <dgm:prSet presAssocID="{DE7888A8-32DE-4489-BC6A-DD670CCB2CB6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7E04084-E068-4F43-9E9F-036A81C70AF5}" type="pres">
      <dgm:prSet presAssocID="{DE7888A8-32DE-4489-BC6A-DD670CCB2CB6}" presName="textRect" presStyleLbl="revTx" presStyleIdx="0" presStyleCnt="2" custScaleX="12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399420-C598-47C5-9B70-8A027CE84FC7}" type="pres">
      <dgm:prSet presAssocID="{44109B78-3B87-4E94-B54F-CA9FFF4AC35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DC33D11-4955-44C6-A862-DC41E33DF3E8}" type="pres">
      <dgm:prSet presAssocID="{03843918-FDFE-4684-B226-4748E1C9A5C7}" presName="compNode" presStyleCnt="0"/>
      <dgm:spPr/>
    </dgm:pt>
    <dgm:pt modelId="{7CDFBED9-B14C-49DD-83D2-0BC890F2BF09}" type="pres">
      <dgm:prSet presAssocID="{03843918-FDFE-4684-B226-4748E1C9A5C7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9B3CE7D-F04A-4F61-A9B1-5BF76E728B1C}" type="pres">
      <dgm:prSet presAssocID="{03843918-FDFE-4684-B226-4748E1C9A5C7}" presName="textRect" presStyleLbl="revTx" presStyleIdx="1" presStyleCnt="2" custScaleX="127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E7C496-F494-48CA-B6C2-CB58CB57289E}" type="presOf" srcId="{03843918-FDFE-4684-B226-4748E1C9A5C7}" destId="{D9B3CE7D-F04A-4F61-A9B1-5BF76E728B1C}" srcOrd="0" destOrd="0" presId="urn:microsoft.com/office/officeart/2005/8/layout/pList1"/>
    <dgm:cxn modelId="{81F984AB-B406-41E2-95D7-DDC6F6864F8A}" srcId="{BAB0B8ED-51D4-4992-A3EB-45B196A2A1B3}" destId="{DE7888A8-32DE-4489-BC6A-DD670CCB2CB6}" srcOrd="0" destOrd="0" parTransId="{FB2A5CB8-C06C-4777-9587-E6543DDBEAFE}" sibTransId="{44109B78-3B87-4E94-B54F-CA9FFF4AC354}"/>
    <dgm:cxn modelId="{FF0E2AAF-9C4C-414F-BC4E-B1C8346C1149}" srcId="{DE7888A8-32DE-4489-BC6A-DD670CCB2CB6}" destId="{29782801-7991-4B2A-A54C-BFA384165680}" srcOrd="1" destOrd="0" parTransId="{E5E780D9-29A9-4F1E-B322-6860F8355A1F}" sibTransId="{6A9B902D-5BD4-491F-BA95-EB2328D47195}"/>
    <dgm:cxn modelId="{D700F8BA-E35F-40BA-B476-A76207B4F390}" type="presOf" srcId="{BAB0B8ED-51D4-4992-A3EB-45B196A2A1B3}" destId="{7D51C871-25B5-44A9-9492-A88ED44827E0}" srcOrd="0" destOrd="0" presId="urn:microsoft.com/office/officeart/2005/8/layout/pList1"/>
    <dgm:cxn modelId="{A1974669-496B-43D5-9180-A0CB36E8808F}" type="presOf" srcId="{29782801-7991-4B2A-A54C-BFA384165680}" destId="{67E04084-E068-4F43-9E9F-036A81C70AF5}" srcOrd="0" destOrd="2" presId="urn:microsoft.com/office/officeart/2005/8/layout/pList1"/>
    <dgm:cxn modelId="{83F645A1-4F34-4377-BB5C-F473EC477002}" type="presOf" srcId="{3DCA9AC6-D60C-43E6-8829-AE5C1A22B997}" destId="{D9B3CE7D-F04A-4F61-A9B1-5BF76E728B1C}" srcOrd="0" destOrd="2" presId="urn:microsoft.com/office/officeart/2005/8/layout/pList1"/>
    <dgm:cxn modelId="{66A3E04A-40C9-43AF-897F-E3591E60A49A}" type="presOf" srcId="{DE7888A8-32DE-4489-BC6A-DD670CCB2CB6}" destId="{67E04084-E068-4F43-9E9F-036A81C70AF5}" srcOrd="0" destOrd="0" presId="urn:microsoft.com/office/officeart/2005/8/layout/pList1"/>
    <dgm:cxn modelId="{4791D696-9D11-4978-9735-F13B518BE892}" type="presOf" srcId="{10B2B3DD-55A6-4D83-9B46-47B708A75361}" destId="{D9B3CE7D-F04A-4F61-A9B1-5BF76E728B1C}" srcOrd="0" destOrd="1" presId="urn:microsoft.com/office/officeart/2005/8/layout/pList1"/>
    <dgm:cxn modelId="{ED050C94-E1B3-496F-9948-21E04E21C5EB}" type="presOf" srcId="{89C1B253-EF96-4EFD-AE0F-1BF3EEA19C13}" destId="{67E04084-E068-4F43-9E9F-036A81C70AF5}" srcOrd="0" destOrd="1" presId="urn:microsoft.com/office/officeart/2005/8/layout/pList1"/>
    <dgm:cxn modelId="{01B2979A-171C-4404-A89E-8D883190922B}" type="presOf" srcId="{44109B78-3B87-4E94-B54F-CA9FFF4AC354}" destId="{CA399420-C598-47C5-9B70-8A027CE84FC7}" srcOrd="0" destOrd="0" presId="urn:microsoft.com/office/officeart/2005/8/layout/pList1"/>
    <dgm:cxn modelId="{FFFCECD2-F709-4EC2-A39E-39B37F0CD258}" srcId="{03843918-FDFE-4684-B226-4748E1C9A5C7}" destId="{10B2B3DD-55A6-4D83-9B46-47B708A75361}" srcOrd="0" destOrd="0" parTransId="{1C14D76C-53FB-4C55-A283-AD4A77705A56}" sibTransId="{DC5EB0F8-390A-474F-9274-28DB2522DD94}"/>
    <dgm:cxn modelId="{52420626-43C1-4AF4-80A3-4AC7530AE857}" srcId="{03843918-FDFE-4684-B226-4748E1C9A5C7}" destId="{3DCA9AC6-D60C-43E6-8829-AE5C1A22B997}" srcOrd="1" destOrd="0" parTransId="{53E0417D-2BA8-42E0-9786-20C6C709B081}" sibTransId="{F32B5CF6-9480-4E3C-87BD-98AB071A3A1B}"/>
    <dgm:cxn modelId="{C5DF98F2-7E90-48EB-BFDE-3ED3075A6B9D}" srcId="{BAB0B8ED-51D4-4992-A3EB-45B196A2A1B3}" destId="{03843918-FDFE-4684-B226-4748E1C9A5C7}" srcOrd="1" destOrd="0" parTransId="{966A4D3A-D5B7-4F6F-9196-871CDDE0ED04}" sibTransId="{BBEA7DB9-2340-4686-883D-47C4552E5222}"/>
    <dgm:cxn modelId="{2DC2725C-5003-4E7E-830D-7759FAF9EDFB}" srcId="{DE7888A8-32DE-4489-BC6A-DD670CCB2CB6}" destId="{89C1B253-EF96-4EFD-AE0F-1BF3EEA19C13}" srcOrd="0" destOrd="0" parTransId="{D96D97D3-7EBF-48ED-847E-C9C2DC70A2B4}" sibTransId="{2D4B57D8-53B7-49DA-850F-61E71866C70B}"/>
    <dgm:cxn modelId="{33FEE3E3-F631-4167-BB1B-2958EEE7A8D9}" type="presParOf" srcId="{7D51C871-25B5-44A9-9492-A88ED44827E0}" destId="{80DB988C-F6C6-446E-B6A4-5EEB9FC37E5D}" srcOrd="0" destOrd="0" presId="urn:microsoft.com/office/officeart/2005/8/layout/pList1"/>
    <dgm:cxn modelId="{325D6B49-2888-4554-9823-CDECD4C320E8}" type="presParOf" srcId="{80DB988C-F6C6-446E-B6A4-5EEB9FC37E5D}" destId="{1FC4E123-07BC-4395-B47D-779665790849}" srcOrd="0" destOrd="0" presId="urn:microsoft.com/office/officeart/2005/8/layout/pList1"/>
    <dgm:cxn modelId="{7B9D801D-F6CA-48BC-9192-86F49F5E3C6B}" type="presParOf" srcId="{80DB988C-F6C6-446E-B6A4-5EEB9FC37E5D}" destId="{67E04084-E068-4F43-9E9F-036A81C70AF5}" srcOrd="1" destOrd="0" presId="urn:microsoft.com/office/officeart/2005/8/layout/pList1"/>
    <dgm:cxn modelId="{8AB93D33-2FD1-472E-83FE-E50AA4629253}" type="presParOf" srcId="{7D51C871-25B5-44A9-9492-A88ED44827E0}" destId="{CA399420-C598-47C5-9B70-8A027CE84FC7}" srcOrd="1" destOrd="0" presId="urn:microsoft.com/office/officeart/2005/8/layout/pList1"/>
    <dgm:cxn modelId="{381DD472-18DB-436E-9E00-D50EE53261AA}" type="presParOf" srcId="{7D51C871-25B5-44A9-9492-A88ED44827E0}" destId="{DDC33D11-4955-44C6-A862-DC41E33DF3E8}" srcOrd="2" destOrd="0" presId="urn:microsoft.com/office/officeart/2005/8/layout/pList1"/>
    <dgm:cxn modelId="{23FF15F9-F583-45BF-87BE-3B6E60368907}" type="presParOf" srcId="{DDC33D11-4955-44C6-A862-DC41E33DF3E8}" destId="{7CDFBED9-B14C-49DD-83D2-0BC890F2BF09}" srcOrd="0" destOrd="0" presId="urn:microsoft.com/office/officeart/2005/8/layout/pList1"/>
    <dgm:cxn modelId="{6E36F215-7891-4BB6-B026-70EFF45EEC1E}" type="presParOf" srcId="{DDC33D11-4955-44C6-A862-DC41E33DF3E8}" destId="{D9B3CE7D-F04A-4F61-A9B1-5BF76E728B1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01.04.2025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Лекція 11.</a:t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Soft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та </a:t>
            </a:r>
            <a:r>
              <a:rPr lang="uk-UA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Hard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</a:t>
            </a:r>
            <a:r>
              <a:rPr lang="uk-UA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Skills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у структурі персонального бренду фахівця соціальної сфери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0824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7368" y="612166"/>
            <a:ext cx="76211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Персональний бренд через поєднання </a:t>
            </a:r>
            <a:r>
              <a:rPr lang="uk-UA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навичок</a:t>
            </a:r>
          </a:p>
          <a:p>
            <a:pPr lvl="0" algn="ctr"/>
            <a:endParaRPr lang="uk-U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sz="2100" dirty="0" smtClean="0"/>
              <a:t>Соціальний </a:t>
            </a:r>
            <a:r>
              <a:rPr lang="uk-UA" sz="2100" dirty="0"/>
              <a:t>працівник </a:t>
            </a:r>
            <a:r>
              <a:rPr lang="uk-UA" sz="2100" i="1" dirty="0"/>
              <a:t>будує свій персональний бренд на основі не лише технічних знань, а й здатності </a:t>
            </a:r>
            <a:r>
              <a:rPr lang="uk-UA" sz="2100" i="1" dirty="0" err="1"/>
              <a:t>комунікувати</a:t>
            </a:r>
            <a:r>
              <a:rPr lang="uk-UA" sz="2100" i="1" dirty="0"/>
              <a:t> з різними людьми</a:t>
            </a:r>
            <a:r>
              <a:rPr lang="uk-UA" sz="2100" b="1" i="1" dirty="0"/>
              <a:t>, </a:t>
            </a:r>
            <a:r>
              <a:rPr lang="uk-UA" sz="2100" dirty="0"/>
              <a:t>знаходити індивідуальний підхід до кожного </a:t>
            </a:r>
            <a:r>
              <a:rPr lang="uk-UA" sz="2100" dirty="0" smtClean="0"/>
              <a:t>клієнта.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uk-UA" sz="2100" dirty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sz="2100" dirty="0" smtClean="0"/>
              <a:t>Для </a:t>
            </a:r>
            <a:r>
              <a:rPr lang="uk-UA" sz="2100" dirty="0"/>
              <a:t>цього потрібно постійно розвивати як </a:t>
            </a:r>
            <a:r>
              <a:rPr lang="uk-UA" sz="2100" b="1" dirty="0" err="1"/>
              <a:t>Hard</a:t>
            </a:r>
            <a:r>
              <a:rPr lang="uk-UA" sz="2100" dirty="0"/>
              <a:t>, так і </a:t>
            </a:r>
            <a:r>
              <a:rPr lang="uk-UA" sz="2100" b="1" dirty="0" err="1"/>
              <a:t>Soft</a:t>
            </a:r>
            <a:r>
              <a:rPr lang="uk-UA" sz="2100" b="1" dirty="0"/>
              <a:t> </a:t>
            </a:r>
            <a:r>
              <a:rPr lang="uk-UA" sz="2100" b="1" dirty="0" err="1"/>
              <a:t>Skills</a:t>
            </a:r>
            <a:r>
              <a:rPr lang="uk-UA" sz="2100" dirty="0"/>
              <a:t>, щоб створити гармонійну комбінацію професійних якостей, що відображають ваші сильні сторони</a:t>
            </a:r>
            <a:r>
              <a:rPr lang="uk-UA" sz="21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uk-UA" sz="2100" dirty="0" smtClean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sz="2100" dirty="0"/>
              <a:t>Якщо соціальний працівник має лише </a:t>
            </a:r>
            <a:r>
              <a:rPr lang="en-US" sz="2100" b="1" dirty="0"/>
              <a:t>Hard Skills </a:t>
            </a:r>
            <a:r>
              <a:rPr lang="en-US" sz="2100" dirty="0"/>
              <a:t>(</a:t>
            </a:r>
            <a:r>
              <a:rPr lang="uk-UA" sz="2100" dirty="0"/>
              <a:t>знання законів, методів роботи), але не розвинув </a:t>
            </a:r>
            <a:r>
              <a:rPr lang="en-US" sz="2100" b="1" dirty="0"/>
              <a:t>Soft Skills </a:t>
            </a:r>
            <a:r>
              <a:rPr lang="en-US" sz="2100" dirty="0"/>
              <a:t>(</a:t>
            </a:r>
            <a:r>
              <a:rPr lang="uk-UA" sz="2100" dirty="0"/>
              <a:t>комунікацію, емпатію), йому буде складно взаємодіяти з людьми та ефективно допомагати. І навпаки – без професійних знань навіть найкращі особисті якості не допоможуть у вирішенні складних соціальних питань.</a:t>
            </a:r>
          </a:p>
          <a:p>
            <a:endParaRPr lang="uk-UA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196752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4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45118" y="196960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 розвитку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фахівців соціальної сфери </a:t>
            </a:r>
            <a:endParaRPr lang="uk-UA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99362569"/>
              </p:ext>
            </p:extLst>
          </p:nvPr>
        </p:nvGraphicFramePr>
        <p:xfrm>
          <a:off x="47328" y="548680"/>
          <a:ext cx="115932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376" y="108951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Як розвивати </a:t>
            </a:r>
            <a:r>
              <a:rPr lang="uk-UA" sz="2000" b="1" i="1" dirty="0" err="1"/>
              <a:t>Hard</a:t>
            </a:r>
            <a:r>
              <a:rPr lang="uk-UA" sz="2000" b="1" i="1" dirty="0"/>
              <a:t> </a:t>
            </a:r>
            <a:r>
              <a:rPr lang="uk-UA" sz="2000" b="1" i="1" dirty="0" err="1"/>
              <a:t>Skills</a:t>
            </a:r>
            <a:r>
              <a:rPr lang="uk-UA" sz="2000" b="1" i="1" dirty="0"/>
              <a:t>?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49103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45118" y="196960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 розвитку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фахівців соціальної сфери </a:t>
            </a:r>
            <a:endParaRPr lang="uk-UA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68835690"/>
              </p:ext>
            </p:extLst>
          </p:nvPr>
        </p:nvGraphicFramePr>
        <p:xfrm>
          <a:off x="212870" y="404664"/>
          <a:ext cx="105851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376" y="108951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Як розвивати </a:t>
            </a:r>
            <a:r>
              <a:rPr lang="en-US" sz="2000" b="1" i="1" dirty="0"/>
              <a:t>Soft </a:t>
            </a:r>
            <a:r>
              <a:rPr lang="uk-UA" sz="2000" b="1" i="1" dirty="0" err="1" smtClean="0"/>
              <a:t>Skills</a:t>
            </a:r>
            <a:r>
              <a:rPr lang="uk-UA" sz="2000" b="1" i="1" dirty="0"/>
              <a:t>?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68355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45118" y="196960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 розвитку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фахівців соціальної сфери </a:t>
            </a:r>
            <a:endParaRPr lang="uk-UA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33185896"/>
              </p:ext>
            </p:extLst>
          </p:nvPr>
        </p:nvGraphicFramePr>
        <p:xfrm>
          <a:off x="911424" y="1196752"/>
          <a:ext cx="955749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376" y="108951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Як розвивати </a:t>
            </a:r>
            <a:r>
              <a:rPr lang="en-US" sz="2000" b="1" i="1" dirty="0"/>
              <a:t>Soft </a:t>
            </a:r>
            <a:r>
              <a:rPr lang="uk-UA" sz="2000" b="1" i="1" dirty="0" err="1" smtClean="0"/>
              <a:t>Skills</a:t>
            </a:r>
            <a:r>
              <a:rPr lang="uk-UA" sz="2000" b="1" i="1" dirty="0" smtClean="0"/>
              <a:t>? </a:t>
            </a:r>
            <a:r>
              <a:rPr lang="uk-UA" sz="2000" b="1" i="1" dirty="0" smtClean="0">
                <a:solidFill>
                  <a:srgbClr val="C00000"/>
                </a:solidFill>
              </a:rPr>
              <a:t>(продовження)</a:t>
            </a:r>
            <a:endParaRPr lang="uk-UA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1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0944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140968"/>
            <a:ext cx="6408712" cy="3367077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5159896" y="188640"/>
            <a:ext cx="6264696" cy="331236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>
              <a:solidFill>
                <a:schemeClr val="bg2">
                  <a:lumMod val="10000"/>
                </a:schemeClr>
              </a:solidFill>
            </a:endParaRPr>
          </a:p>
          <a:p>
            <a:pPr lvl="1" algn="ctr"/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Як поєднання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Hard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та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Soft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Skills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допомагає у створенні бренду соціального працівника?</a:t>
            </a:r>
          </a:p>
        </p:txBody>
      </p:sp>
    </p:spTree>
    <p:extLst>
      <p:ext uri="{BB962C8B-B14F-4D97-AF65-F5344CB8AC3E}">
        <p14:creationId xmlns:p14="http://schemas.microsoft.com/office/powerpoint/2010/main" val="187233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988840"/>
            <a:ext cx="5124601" cy="288493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9016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943533" y="1556792"/>
            <a:ext cx="6048672" cy="201622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err="1" smtClean="0">
                <a:solidFill>
                  <a:schemeClr val="tx1"/>
                </a:solidFill>
              </a:rPr>
              <a:t>Hard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Skills</a:t>
            </a:r>
            <a:r>
              <a:rPr lang="uk-UA" sz="2400" b="1" dirty="0" smtClean="0">
                <a:solidFill>
                  <a:schemeClr val="tx1"/>
                </a:solidFill>
              </a:rPr>
              <a:t> (Жорсткі навички)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Це технічні навички та знання, які можна виміряти, протестувати та підтвердити. 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Вони здобуваються через навчання, практику та досвід.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528" y="404664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Skills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Skills – </a:t>
            </a:r>
            <a:r>
              <a:rPr lang="uk-UA" sz="2400" b="1" dirty="0"/>
              <a:t>це два ключові типи навичок, які необхідні для успішної роботи та професійного </a:t>
            </a:r>
            <a:r>
              <a:rPr lang="uk-UA" sz="2400" b="1" dirty="0" smtClean="0"/>
              <a:t>розвитку</a:t>
            </a:r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43533" y="4005064"/>
            <a:ext cx="6048672" cy="201622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Soft Skills (</a:t>
            </a:r>
            <a:r>
              <a:rPr lang="uk-UA" sz="2400" b="1" dirty="0">
                <a:solidFill>
                  <a:schemeClr val="tx1"/>
                </a:solidFill>
              </a:rPr>
              <a:t>М’які навички)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Це особисті якості та соціальні навички, які визначають, як людина взаємодіє з іншими та адаптується до різних ситуацій.</a:t>
            </a:r>
          </a:p>
        </p:txBody>
      </p:sp>
    </p:spTree>
    <p:extLst>
      <p:ext uri="{BB962C8B-B14F-4D97-AF65-F5344CB8AC3E}">
        <p14:creationId xmlns:p14="http://schemas.microsoft.com/office/powerpoint/2010/main" val="12060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620688"/>
            <a:ext cx="5047355" cy="3870176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8976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03512" y="44908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>
                <a:solidFill>
                  <a:schemeClr val="accent2"/>
                </a:solidFill>
              </a:rPr>
              <a:t>Роль у професії: </a:t>
            </a:r>
            <a:r>
              <a:rPr lang="uk-UA" sz="2000" i="1" dirty="0" err="1" smtClean="0">
                <a:solidFill>
                  <a:schemeClr val="accent2"/>
                </a:solidFill>
              </a:rPr>
              <a:t>Hard</a:t>
            </a:r>
            <a:r>
              <a:rPr lang="uk-UA" sz="2000" i="1" dirty="0" smtClean="0">
                <a:solidFill>
                  <a:schemeClr val="accent2"/>
                </a:solidFill>
              </a:rPr>
              <a:t> </a:t>
            </a:r>
            <a:r>
              <a:rPr lang="uk-UA" sz="2000" i="1" dirty="0" err="1" smtClean="0">
                <a:solidFill>
                  <a:schemeClr val="accent2"/>
                </a:solidFill>
              </a:rPr>
              <a:t>Skills</a:t>
            </a:r>
            <a:r>
              <a:rPr lang="uk-UA" sz="2000" i="1" dirty="0" smtClean="0">
                <a:solidFill>
                  <a:schemeClr val="accent2"/>
                </a:solidFill>
              </a:rPr>
              <a:t> демонструють технічну підготовленість соціального працівника до виконання конкретних завдань і обов'язків.</a:t>
            </a:r>
            <a:endParaRPr lang="uk-UA" sz="2000" i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8" y="1483842"/>
            <a:ext cx="6226855" cy="21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9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476672"/>
            <a:ext cx="5068809" cy="417646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8976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556792"/>
            <a:ext cx="6939102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5480" y="4365104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>
                <a:solidFill>
                  <a:schemeClr val="accent2"/>
                </a:solidFill>
              </a:rPr>
              <a:t>Роль у професії:</a:t>
            </a:r>
            <a:r>
              <a:rPr lang="uk-UA" sz="2000" i="1" dirty="0">
                <a:solidFill>
                  <a:schemeClr val="accent2"/>
                </a:solidFill>
              </a:rPr>
              <a:t> </a:t>
            </a:r>
            <a:r>
              <a:rPr lang="uk-UA" sz="2000" i="1" dirty="0" err="1">
                <a:solidFill>
                  <a:schemeClr val="accent2"/>
                </a:solidFill>
              </a:rPr>
              <a:t>Soft</a:t>
            </a:r>
            <a:r>
              <a:rPr lang="uk-UA" sz="2000" i="1" dirty="0">
                <a:solidFill>
                  <a:schemeClr val="accent2"/>
                </a:solidFill>
              </a:rPr>
              <a:t> </a:t>
            </a:r>
            <a:r>
              <a:rPr lang="uk-UA" sz="2000" i="1" dirty="0" err="1">
                <a:solidFill>
                  <a:schemeClr val="accent2"/>
                </a:solidFill>
              </a:rPr>
              <a:t>Skills</a:t>
            </a:r>
            <a:r>
              <a:rPr lang="uk-UA" sz="2000" i="1" dirty="0">
                <a:solidFill>
                  <a:schemeClr val="accent2"/>
                </a:solidFill>
              </a:rPr>
              <a:t> важливі для ефективної взаємодії з клієнтами та колегами, а також для вирішення конфліктних ситуацій та підтримки емоційного благополуччя</a:t>
            </a:r>
          </a:p>
        </p:txBody>
      </p:sp>
    </p:spTree>
    <p:extLst>
      <p:ext uri="{BB962C8B-B14F-4D97-AF65-F5344CB8AC3E}">
        <p14:creationId xmlns:p14="http://schemas.microsoft.com/office/powerpoint/2010/main" val="383271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0944" y="-600404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1271464" y="1291308"/>
            <a:ext cx="5616624" cy="374441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Skills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вважаєте основними для соціального працівника?</a:t>
            </a:r>
            <a:endParaRPr lang="uk-UA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404664"/>
            <a:ext cx="4634227" cy="29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6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8936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71464" y="404664"/>
            <a:ext cx="950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для фахівця соціальної сфери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2449847"/>
              </p:ext>
            </p:extLst>
          </p:nvPr>
        </p:nvGraphicFramePr>
        <p:xfrm>
          <a:off x="839416" y="1124744"/>
          <a:ext cx="9398675" cy="534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409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609860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63552" y="393497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професії соціального працівника</a:t>
            </a:r>
            <a:endParaRPr lang="uk-UA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9146090"/>
              </p:ext>
            </p:extLst>
          </p:nvPr>
        </p:nvGraphicFramePr>
        <p:xfrm>
          <a:off x="623392" y="188640"/>
          <a:ext cx="10081120" cy="676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30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41780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Skills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професії соціального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працівника </a:t>
            </a:r>
            <a:r>
              <a:rPr lang="uk-UA" sz="2600" b="1" dirty="0" smtClean="0"/>
              <a:t>(продовження)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2548160"/>
              </p:ext>
            </p:extLst>
          </p:nvPr>
        </p:nvGraphicFramePr>
        <p:xfrm>
          <a:off x="1919536" y="1700808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982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4189148"/>
            <a:ext cx="5904656" cy="1687045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28936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4367808" y="188640"/>
            <a:ext cx="6120680" cy="403244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Чому важливо поєднувати обидва типи навичок?</a:t>
            </a:r>
            <a:endParaRPr lang="uk-UA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7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7074</TotalTime>
  <Words>738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George</vt:lpstr>
      <vt:lpstr>Plantagenet Cherokee</vt:lpstr>
      <vt:lpstr>Times New Roman</vt:lpstr>
      <vt:lpstr>Wingdings</vt:lpstr>
      <vt:lpstr>Тема Office</vt:lpstr>
      <vt:lpstr>Професійний розвиток фахівця соціальної сфери  Лекція 11. Soft та Hard Skills у структурі персонального бренду фахівця соціальної сфери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500</cp:revision>
  <dcterms:created xsi:type="dcterms:W3CDTF">2014-05-17T18:57:21Z</dcterms:created>
  <dcterms:modified xsi:type="dcterms:W3CDTF">2025-03-31T21:48:05Z</dcterms:modified>
</cp:coreProperties>
</file>