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5"/>
  </p:handoutMasterIdLst>
  <p:sldIdLst>
    <p:sldId id="256" r:id="rId2"/>
    <p:sldId id="257" r:id="rId3"/>
    <p:sldId id="263" r:id="rId4"/>
    <p:sldId id="264" r:id="rId5"/>
    <p:sldId id="260" r:id="rId6"/>
    <p:sldId id="261" r:id="rId7"/>
    <p:sldId id="265" r:id="rId8"/>
    <p:sldId id="262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9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D374C-2EB6-4BE9-A607-2CC953F23D6D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5432F-65B1-475B-9861-FE3E9D4827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5575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orryhoney.pepsi.ua/main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facebook.com/PepsiUkraine/videos/1635113833182295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dirty="0" smtClean="0"/>
              <a:t>Рекламні проекти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uk-UA" dirty="0" smtClean="0"/>
              <a:t>Підготувала</a:t>
            </a:r>
            <a:r>
              <a:rPr lang="uk-UA" dirty="0" smtClean="0"/>
              <a:t>: доц. </a:t>
            </a:r>
            <a:r>
              <a:rPr lang="uk-UA" dirty="0" err="1" smtClean="0"/>
              <a:t>іванець</a:t>
            </a:r>
            <a:r>
              <a:rPr lang="uk-UA" dirty="0" smtClean="0"/>
              <a:t> Т.О.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xmlns="" val="294390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8109" y="138545"/>
            <a:ext cx="4225500" cy="59763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7698" y="138545"/>
            <a:ext cx="4225501" cy="59763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32602" y="6318143"/>
            <a:ext cx="39505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Бояться </a:t>
            </a:r>
            <a:r>
              <a:rPr lang="ru-RU" dirty="0" err="1"/>
              <a:t>показувати</a:t>
            </a:r>
            <a:r>
              <a:rPr lang="ru-RU" dirty="0"/>
              <a:t>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обличчя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320838" y="6318143"/>
            <a:ext cx="2411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Бояться </a:t>
            </a:r>
            <a:r>
              <a:rPr lang="ru-RU" dirty="0" err="1"/>
              <a:t>всіх</a:t>
            </a:r>
            <a:r>
              <a:rPr lang="ru-RU" dirty="0"/>
              <a:t> вас</a:t>
            </a:r>
          </a:p>
        </p:txBody>
      </p:sp>
    </p:spTree>
    <p:extLst>
      <p:ext uri="{BB962C8B-B14F-4D97-AF65-F5344CB8AC3E}">
        <p14:creationId xmlns:p14="http://schemas.microsoft.com/office/powerpoint/2010/main" xmlns="" val="144950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2997" y="647554"/>
            <a:ext cx="4098388" cy="605309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6960" y="1815377"/>
            <a:ext cx="3856037" cy="3006005"/>
          </a:xfrm>
        </p:spPr>
        <p:txBody>
          <a:bodyPr/>
          <a:lstStyle/>
          <a:p>
            <a:r>
              <a:rPr lang="ru-RU" dirty="0" err="1"/>
              <a:t>Українська</a:t>
            </a:r>
            <a:r>
              <a:rPr lang="ru-RU" dirty="0"/>
              <a:t> реклама про </a:t>
            </a:r>
            <a:r>
              <a:rPr lang="ru-RU" dirty="0" err="1"/>
              <a:t>корупції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en-US" dirty="0"/>
              <a:t>Transparency International.</a:t>
            </a:r>
          </a:p>
          <a:p>
            <a:r>
              <a:rPr lang="ru-RU" dirty="0" err="1"/>
              <a:t>Корумповані</a:t>
            </a:r>
            <a:r>
              <a:rPr lang="ru-RU" dirty="0"/>
              <a:t> чиновники </a:t>
            </a:r>
            <a:r>
              <a:rPr lang="ru-RU" dirty="0" err="1"/>
              <a:t>прагнуть</a:t>
            </a:r>
            <a:r>
              <a:rPr lang="ru-RU" dirty="0"/>
              <a:t> </a:t>
            </a:r>
            <a:r>
              <a:rPr lang="ru-RU" dirty="0" err="1"/>
              <a:t>приховати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злочини</a:t>
            </a:r>
            <a:r>
              <a:rPr lang="ru-RU" dirty="0"/>
              <a:t>, але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, </a:t>
            </a:r>
            <a:r>
              <a:rPr lang="ru-RU" dirty="0" err="1"/>
              <a:t>видає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. </a:t>
            </a:r>
            <a:r>
              <a:rPr lang="ru-RU" dirty="0" err="1"/>
              <a:t>Корупція</a:t>
            </a:r>
            <a:r>
              <a:rPr lang="ru-RU" dirty="0"/>
              <a:t> повинна бути </a:t>
            </a:r>
            <a:r>
              <a:rPr lang="ru-RU" dirty="0" err="1"/>
              <a:t>виявлена</a:t>
            </a:r>
            <a:r>
              <a:rPr lang="ru-RU" dirty="0"/>
              <a:t>.</a:t>
            </a:r>
          </a:p>
          <a:p>
            <a:r>
              <a:rPr lang="ru-RU" dirty="0"/>
              <a:t>Актуальна тема – не </a:t>
            </a:r>
            <a:r>
              <a:rPr lang="ru-RU" dirty="0" err="1"/>
              <a:t>тільки</a:t>
            </a:r>
            <a:r>
              <a:rPr lang="ru-RU" dirty="0"/>
              <a:t> для </a:t>
            </a:r>
            <a:r>
              <a:rPr lang="ru-RU" dirty="0" err="1"/>
              <a:t>України</a:t>
            </a:r>
            <a:r>
              <a:rPr lang="ru-RU" dirty="0"/>
              <a:t>, але і для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7431" y="647554"/>
            <a:ext cx="3759010" cy="605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077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2769" y="1108856"/>
            <a:ext cx="6700353" cy="473776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8560" y="2187694"/>
            <a:ext cx="3856037" cy="2008478"/>
          </a:xfrm>
        </p:spPr>
        <p:txBody>
          <a:bodyPr/>
          <a:lstStyle/>
          <a:p>
            <a:r>
              <a:rPr lang="ru-RU" dirty="0"/>
              <a:t>У </a:t>
            </a:r>
            <a:r>
              <a:rPr lang="ru-RU" dirty="0" err="1"/>
              <a:t>новій</a:t>
            </a:r>
            <a:r>
              <a:rPr lang="ru-RU" dirty="0"/>
              <a:t> </a:t>
            </a:r>
            <a:r>
              <a:rPr lang="ru-RU" dirty="0" err="1"/>
              <a:t>рекламі</a:t>
            </a:r>
            <a:r>
              <a:rPr lang="ru-RU" dirty="0"/>
              <a:t> </a:t>
            </a:r>
            <a:r>
              <a:rPr lang="en-US" dirty="0"/>
              <a:t>Greenpeace </a:t>
            </a:r>
            <a:r>
              <a:rPr lang="ru-RU" dirty="0" err="1"/>
              <a:t>зобразив</a:t>
            </a:r>
            <a:r>
              <a:rPr lang="ru-RU" dirty="0"/>
              <a:t> </a:t>
            </a:r>
            <a:r>
              <a:rPr lang="ru-RU" dirty="0" err="1"/>
              <a:t>світових</a:t>
            </a:r>
            <a:r>
              <a:rPr lang="ru-RU" dirty="0"/>
              <a:t> </a:t>
            </a:r>
            <a:r>
              <a:rPr lang="ru-RU" dirty="0" err="1"/>
              <a:t>лідерів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ляльок</a:t>
            </a:r>
            <a:r>
              <a:rPr lang="ru-RU" dirty="0"/>
              <a:t>, </a:t>
            </a:r>
            <a:r>
              <a:rPr lang="ru-RU" dirty="0" err="1"/>
              <a:t>керованих</a:t>
            </a:r>
            <a:r>
              <a:rPr lang="ru-RU" dirty="0"/>
              <a:t> </a:t>
            </a:r>
            <a:r>
              <a:rPr lang="ru-RU" dirty="0" err="1"/>
              <a:t>транснаціональними</a:t>
            </a:r>
            <a:r>
              <a:rPr lang="ru-RU" dirty="0"/>
              <a:t> </a:t>
            </a:r>
            <a:r>
              <a:rPr lang="ru-RU" dirty="0" err="1"/>
              <a:t>корпораціями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змушують</a:t>
            </a:r>
            <a:r>
              <a:rPr lang="ru-RU" dirty="0"/>
              <a:t> </a:t>
            </a:r>
            <a:r>
              <a:rPr lang="ru-RU" dirty="0" err="1"/>
              <a:t>підписати</a:t>
            </a:r>
            <a:r>
              <a:rPr lang="ru-RU" dirty="0"/>
              <a:t> </a:t>
            </a:r>
            <a:r>
              <a:rPr lang="ru-RU" dirty="0" err="1"/>
              <a:t>Трансатлантичний</a:t>
            </a:r>
            <a:r>
              <a:rPr lang="ru-RU" dirty="0"/>
              <a:t> </a:t>
            </a:r>
            <a:r>
              <a:rPr lang="ru-RU" dirty="0" err="1"/>
              <a:t>договір</a:t>
            </a:r>
            <a:r>
              <a:rPr lang="ru-RU" dirty="0"/>
              <a:t> про </a:t>
            </a:r>
            <a:r>
              <a:rPr lang="ru-RU" dirty="0" err="1"/>
              <a:t>торгівлю</a:t>
            </a:r>
            <a:r>
              <a:rPr lang="ru-RU" dirty="0"/>
              <a:t> та </a:t>
            </a:r>
            <a:r>
              <a:rPr lang="ru-RU" dirty="0" err="1"/>
              <a:t>інвестиції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2788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0457" y="316468"/>
            <a:ext cx="4640269" cy="32810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6749" y="316468"/>
            <a:ext cx="4640269" cy="32810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5454" y="3725507"/>
            <a:ext cx="4430109" cy="313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353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err="1">
                <a:solidFill>
                  <a:schemeClr val="bg1"/>
                </a:solidFill>
              </a:rPr>
              <a:t>Рекламне</a:t>
            </a:r>
            <a:r>
              <a:rPr lang="ru-RU" sz="2400" dirty="0">
                <a:solidFill>
                  <a:schemeClr val="bg1"/>
                </a:solidFill>
              </a:rPr>
              <a:t> агентство </a:t>
            </a:r>
            <a:r>
              <a:rPr lang="ru-RU" sz="2400" dirty="0" err="1">
                <a:solidFill>
                  <a:schemeClr val="bg1"/>
                </a:solidFill>
              </a:rPr>
              <a:t>випустило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валентинки</a:t>
            </a:r>
            <a:r>
              <a:rPr lang="ru-RU" sz="2400" dirty="0">
                <a:solidFill>
                  <a:schemeClr val="bg1"/>
                </a:solidFill>
              </a:rPr>
              <a:t> в </a:t>
            </a:r>
            <a:r>
              <a:rPr lang="ru-RU" sz="2400" dirty="0" err="1">
                <a:solidFill>
                  <a:schemeClr val="bg1"/>
                </a:solidFill>
              </a:rPr>
              <a:t>захист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потворних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тварин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56199" y="818864"/>
            <a:ext cx="6407727" cy="497233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037" y="2249486"/>
            <a:ext cx="4180706" cy="4336041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Серія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незвичайних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валентинок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присвячена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зникаючих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видів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тварин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які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зображені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листівках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замість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звичних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зайчиків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котиків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Всі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доходи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їх</a:t>
            </a:r>
            <a:r>
              <a:rPr lang="ru-RU" dirty="0">
                <a:solidFill>
                  <a:schemeClr val="bg1"/>
                </a:solidFill>
              </a:rPr>
              <a:t> продажу </a:t>
            </a:r>
            <a:r>
              <a:rPr lang="ru-RU" dirty="0" err="1">
                <a:solidFill>
                  <a:schemeClr val="bg1"/>
                </a:solidFill>
              </a:rPr>
              <a:t>підуть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підтримку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зображених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листівках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видів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фауни</a:t>
            </a:r>
            <a:r>
              <a:rPr lang="ru-RU" dirty="0">
                <a:solidFill>
                  <a:schemeClr val="bg1"/>
                </a:solidFill>
              </a:rPr>
              <a:t>: носача, </a:t>
            </a:r>
            <a:r>
              <a:rPr lang="ru-RU" dirty="0" err="1">
                <a:solidFill>
                  <a:schemeClr val="bg1"/>
                </a:solidFill>
              </a:rPr>
              <a:t>лисого</a:t>
            </a:r>
            <a:r>
              <a:rPr lang="ru-RU" dirty="0">
                <a:solidFill>
                  <a:schemeClr val="bg1"/>
                </a:solidFill>
              </a:rPr>
              <a:t> уакари, </a:t>
            </a:r>
            <a:r>
              <a:rPr lang="ru-RU" dirty="0" err="1">
                <a:solidFill>
                  <a:schemeClr val="bg1"/>
                </a:solidFill>
              </a:rPr>
              <a:t>риби-краплі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інших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Крім</a:t>
            </a:r>
            <a:r>
              <a:rPr lang="ru-RU" dirty="0">
                <a:solidFill>
                  <a:schemeClr val="bg1"/>
                </a:solidFill>
              </a:rPr>
              <a:t> того,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всі</a:t>
            </a:r>
            <a:r>
              <a:rPr lang="ru-RU" dirty="0">
                <a:solidFill>
                  <a:schemeClr val="bg1"/>
                </a:solidFill>
              </a:rPr>
              <a:t> вони </a:t>
            </a:r>
            <a:r>
              <a:rPr lang="ru-RU" dirty="0" err="1">
                <a:solidFill>
                  <a:schemeClr val="bg1"/>
                </a:solidFill>
              </a:rPr>
              <a:t>знаходяться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під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загрозою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зникнення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їх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об'єднує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ще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одне</a:t>
            </a:r>
            <a:r>
              <a:rPr lang="ru-RU" dirty="0">
                <a:solidFill>
                  <a:schemeClr val="bg1"/>
                </a:solidFill>
              </a:rPr>
              <a:t> - вони </a:t>
            </a:r>
            <a:r>
              <a:rPr lang="ru-RU" dirty="0" err="1">
                <a:solidFill>
                  <a:schemeClr val="bg1"/>
                </a:solidFill>
              </a:rPr>
              <a:t>вкрай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непривабливий</a:t>
            </a:r>
            <a:r>
              <a:rPr lang="ru-RU" dirty="0">
                <a:solidFill>
                  <a:schemeClr val="bg1"/>
                </a:solidFill>
              </a:rPr>
              <a:t>. Тому в </a:t>
            </a:r>
            <a:r>
              <a:rPr lang="ru-RU" dirty="0" err="1">
                <a:solidFill>
                  <a:schemeClr val="bg1"/>
                </a:solidFill>
              </a:rPr>
              <a:t>агентстві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вирішили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звернути</a:t>
            </a:r>
            <a:r>
              <a:rPr lang="ru-RU" dirty="0">
                <a:solidFill>
                  <a:schemeClr val="bg1"/>
                </a:solidFill>
              </a:rPr>
              <a:t> на них </a:t>
            </a:r>
            <a:r>
              <a:rPr lang="ru-RU" dirty="0" err="1">
                <a:solidFill>
                  <a:schemeClr val="bg1"/>
                </a:solidFill>
              </a:rPr>
              <a:t>увагу</a:t>
            </a:r>
            <a:r>
              <a:rPr lang="ru-RU" dirty="0">
                <a:solidFill>
                  <a:schemeClr val="bg1"/>
                </a:solidFill>
              </a:rPr>
              <a:t> – </a:t>
            </a:r>
            <a:r>
              <a:rPr lang="ru-RU" dirty="0" err="1">
                <a:solidFill>
                  <a:schemeClr val="bg1"/>
                </a:solidFill>
              </a:rPr>
              <a:t>адже</a:t>
            </a:r>
            <a:r>
              <a:rPr lang="ru-RU" dirty="0">
                <a:solidFill>
                  <a:schemeClr val="bg1"/>
                </a:solidFill>
              </a:rPr>
              <a:t> вони </a:t>
            </a:r>
            <a:r>
              <a:rPr lang="ru-RU" dirty="0" err="1">
                <a:solidFill>
                  <a:schemeClr val="bg1"/>
                </a:solidFill>
              </a:rPr>
              <a:t>ніколи</a:t>
            </a:r>
            <a:r>
              <a:rPr lang="ru-RU" dirty="0">
                <a:solidFill>
                  <a:schemeClr val="bg1"/>
                </a:solidFill>
              </a:rPr>
              <a:t> не </a:t>
            </a:r>
            <a:r>
              <a:rPr lang="ru-RU" dirty="0" err="1">
                <a:solidFill>
                  <a:schemeClr val="bg1"/>
                </a:solidFill>
              </a:rPr>
              <a:t>потрапляли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популярні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соціальні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кампанії</a:t>
            </a:r>
            <a:r>
              <a:rPr lang="ru-RU" dirty="0">
                <a:solidFill>
                  <a:schemeClr val="bg1"/>
                </a:solidFill>
              </a:rPr>
              <a:t> як </a:t>
            </a:r>
            <a:r>
              <a:rPr lang="ru-RU" dirty="0" err="1">
                <a:solidFill>
                  <a:schemeClr val="bg1"/>
                </a:solidFill>
              </a:rPr>
              <a:t>симпатичні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панди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тигри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або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полярні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ведмеді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err="1">
                <a:solidFill>
                  <a:schemeClr val="bg1"/>
                </a:solidFill>
              </a:rPr>
              <a:t>Зібравши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якості</a:t>
            </a:r>
            <a:r>
              <a:rPr lang="ru-RU" dirty="0">
                <a:solidFill>
                  <a:schemeClr val="bg1"/>
                </a:solidFill>
              </a:rPr>
              <a:t> моделей </a:t>
            </a:r>
            <a:r>
              <a:rPr lang="ru-RU" dirty="0" err="1">
                <a:solidFill>
                  <a:schemeClr val="bg1"/>
                </a:solidFill>
              </a:rPr>
              <a:t>найпотворніших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представників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тваринного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світу</a:t>
            </a:r>
            <a:r>
              <a:rPr lang="ru-RU" dirty="0">
                <a:solidFill>
                  <a:schemeClr val="bg1"/>
                </a:solidFill>
              </a:rPr>
              <a:t>, в </a:t>
            </a:r>
            <a:r>
              <a:rPr lang="ru-RU" dirty="0" err="1">
                <a:solidFill>
                  <a:schemeClr val="bg1"/>
                </a:solidFill>
              </a:rPr>
              <a:t>агентстві</a:t>
            </a:r>
            <a:r>
              <a:rPr lang="ru-RU" dirty="0">
                <a:solidFill>
                  <a:schemeClr val="bg1"/>
                </a:solidFill>
              </a:rPr>
              <a:t> придумали слоган </a:t>
            </a:r>
            <a:r>
              <a:rPr lang="ru-RU" dirty="0" err="1">
                <a:solidFill>
                  <a:schemeClr val="bg1"/>
                </a:solidFill>
              </a:rPr>
              <a:t>кампанії</a:t>
            </a:r>
            <a:r>
              <a:rPr lang="ru-RU" dirty="0">
                <a:solidFill>
                  <a:schemeClr val="bg1"/>
                </a:solidFill>
              </a:rPr>
              <a:t> – «</a:t>
            </a:r>
            <a:r>
              <a:rPr lang="ru-RU" dirty="0" err="1">
                <a:solidFill>
                  <a:schemeClr val="bg1"/>
                </a:solidFill>
              </a:rPr>
              <a:t>Справжня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любов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сліпа</a:t>
            </a:r>
            <a:r>
              <a:rPr lang="ru-RU" dirty="0">
                <a:solidFill>
                  <a:schemeClr val="bg1"/>
                </a:solidFill>
              </a:rPr>
              <a:t>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5796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55" y="1247538"/>
            <a:ext cx="6055468" cy="43503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1600" y="1247538"/>
            <a:ext cx="5822619" cy="435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546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792" y="3565236"/>
            <a:ext cx="4407140" cy="32927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7817" y="1189512"/>
            <a:ext cx="5448401" cy="40707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980" y="0"/>
            <a:ext cx="4524765" cy="338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45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рepsi</a:t>
            </a:r>
            <a:r>
              <a:rPr lang="ru-RU" dirty="0" smtClean="0"/>
              <a:t> </a:t>
            </a:r>
            <a:r>
              <a:rPr lang="ru-RU" dirty="0"/>
              <a:t>просить </a:t>
            </a:r>
            <a:r>
              <a:rPr lang="ru-RU" dirty="0" err="1"/>
              <a:t>українок</a:t>
            </a:r>
            <a:r>
              <a:rPr lang="ru-RU" dirty="0"/>
              <a:t> </a:t>
            </a:r>
            <a:r>
              <a:rPr lang="ru-RU" dirty="0" err="1"/>
              <a:t>відпустити</a:t>
            </a:r>
            <a:r>
              <a:rPr lang="ru-RU" dirty="0"/>
              <a:t> </a:t>
            </a:r>
            <a:r>
              <a:rPr lang="ru-RU" dirty="0" err="1"/>
              <a:t>чоловіків</a:t>
            </a:r>
            <a:r>
              <a:rPr lang="ru-RU" dirty="0"/>
              <a:t> на футбол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3909" y="2161309"/>
            <a:ext cx="6686048" cy="290945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6705" y="2249485"/>
            <a:ext cx="3856037" cy="4483823"/>
          </a:xfrm>
        </p:spPr>
        <p:txBody>
          <a:bodyPr>
            <a:noAutofit/>
          </a:bodyPr>
          <a:lstStyle/>
          <a:p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Проект </a:t>
            </a:r>
            <a:r>
              <a:rPr lang="ru-RU" sz="1400" dirty="0">
                <a:hlinkClick r:id="rId3"/>
              </a:rPr>
              <a:t>«</a:t>
            </a:r>
            <a:r>
              <a:rPr lang="ru-RU" sz="1400" dirty="0" err="1">
                <a:hlinkClick r:id="rId3"/>
              </a:rPr>
              <a:t>Вибач</a:t>
            </a:r>
            <a:r>
              <a:rPr lang="ru-RU" sz="1400" dirty="0">
                <a:hlinkClick r:id="rId3"/>
              </a:rPr>
              <a:t>, люба!»</a:t>
            </a:r>
            <a:r>
              <a:rPr lang="ru-RU" sz="1400" dirty="0"/>
              <a:t> 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en-US" sz="1400" dirty="0"/>
              <a:t>Pepsi </a:t>
            </a:r>
            <a:r>
              <a:rPr lang="ru-RU" sz="1400" dirty="0" err="1"/>
              <a:t>допоможе</a:t>
            </a:r>
            <a:r>
              <a:rPr lang="ru-RU" sz="1400" dirty="0"/>
              <a:t> </a:t>
            </a:r>
            <a:r>
              <a:rPr lang="ru-RU" sz="1400" dirty="0" err="1"/>
              <a:t>футбольним</a:t>
            </a:r>
            <a:r>
              <a:rPr lang="ru-RU" sz="1400" dirty="0"/>
              <a:t> </a:t>
            </a:r>
            <a:r>
              <a:rPr lang="ru-RU" sz="1400" dirty="0" err="1"/>
              <a:t>фанам</a:t>
            </a:r>
            <a:r>
              <a:rPr lang="ru-RU" sz="1400" dirty="0"/>
              <a:t> </a:t>
            </a:r>
            <a:r>
              <a:rPr lang="ru-RU" sz="1400" dirty="0" err="1"/>
              <a:t>вирішити</a:t>
            </a:r>
            <a:r>
              <a:rPr lang="ru-RU" sz="1400" dirty="0"/>
              <a:t> </a:t>
            </a:r>
            <a:r>
              <a:rPr lang="ru-RU" sz="1400" dirty="0" err="1"/>
              <a:t>дилему</a:t>
            </a:r>
            <a:r>
              <a:rPr lang="ru-RU" sz="1400" dirty="0"/>
              <a:t> – провести </a:t>
            </a:r>
            <a:r>
              <a:rPr lang="ru-RU" sz="1400" dirty="0" err="1"/>
              <a:t>святкові</a:t>
            </a:r>
            <a:r>
              <a:rPr lang="ru-RU" sz="1400" dirty="0"/>
              <a:t> </a:t>
            </a:r>
            <a:r>
              <a:rPr lang="ru-RU" sz="1400" dirty="0" err="1"/>
              <a:t>вечори</a:t>
            </a:r>
            <a:r>
              <a:rPr lang="ru-RU" sz="1400" dirty="0"/>
              <a:t> </a:t>
            </a:r>
            <a:r>
              <a:rPr lang="ru-RU" sz="1400" dirty="0" err="1"/>
              <a:t>традиційно</a:t>
            </a:r>
            <a:r>
              <a:rPr lang="ru-RU" sz="1400" dirty="0"/>
              <a:t> і романтично, </a:t>
            </a:r>
            <a:r>
              <a:rPr lang="ru-RU" sz="1400" dirty="0" err="1"/>
              <a:t>хвилюючись</a:t>
            </a:r>
            <a:r>
              <a:rPr lang="ru-RU" sz="1400" dirty="0"/>
              <a:t> про </a:t>
            </a:r>
            <a:r>
              <a:rPr lang="ru-RU" sz="1400" dirty="0" err="1"/>
              <a:t>пропущені</a:t>
            </a:r>
            <a:r>
              <a:rPr lang="ru-RU" sz="1400" dirty="0"/>
              <a:t> </a:t>
            </a:r>
            <a:r>
              <a:rPr lang="ru-RU" sz="1400" dirty="0" err="1"/>
              <a:t>матчі</a:t>
            </a:r>
            <a:r>
              <a:rPr lang="ru-RU" sz="1400" dirty="0"/>
              <a:t>, </a:t>
            </a:r>
            <a:r>
              <a:rPr lang="ru-RU" sz="1400" dirty="0" err="1"/>
              <a:t>чи</a:t>
            </a:r>
            <a:r>
              <a:rPr lang="ru-RU" sz="1400" dirty="0"/>
              <a:t> азартно з </a:t>
            </a:r>
            <a:r>
              <a:rPr lang="ru-RU" sz="1400" dirty="0" err="1"/>
              <a:t>іншими</a:t>
            </a:r>
            <a:r>
              <a:rPr lang="ru-RU" sz="1400" dirty="0"/>
              <a:t> </a:t>
            </a:r>
            <a:r>
              <a:rPr lang="ru-RU" sz="1400" dirty="0" err="1"/>
              <a:t>вболівальниками</a:t>
            </a:r>
            <a:r>
              <a:rPr lang="ru-RU" sz="1400" dirty="0"/>
              <a:t>, </a:t>
            </a:r>
            <a:r>
              <a:rPr lang="ru-RU" sz="1400" dirty="0" err="1"/>
              <a:t>насолоджуючись</a:t>
            </a:r>
            <a:r>
              <a:rPr lang="ru-RU" sz="1400" dirty="0"/>
              <a:t> </a:t>
            </a:r>
            <a:r>
              <a:rPr lang="ru-RU" sz="1400" dirty="0" err="1"/>
              <a:t>професійною</a:t>
            </a:r>
            <a:r>
              <a:rPr lang="ru-RU" sz="1400" dirty="0"/>
              <a:t> </a:t>
            </a:r>
            <a:r>
              <a:rPr lang="ru-RU" sz="1400" dirty="0" err="1"/>
              <a:t>грою</a:t>
            </a:r>
            <a:r>
              <a:rPr lang="ru-RU" sz="1400" dirty="0"/>
              <a:t>.</a:t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В рамках проекту </a:t>
            </a:r>
            <a:r>
              <a:rPr lang="ru-RU" sz="1400" dirty="0">
                <a:hlinkClick r:id="rId4"/>
              </a:rPr>
              <a:t>«</a:t>
            </a:r>
            <a:r>
              <a:rPr lang="ru-RU" sz="1400" dirty="0" err="1">
                <a:hlinkClick r:id="rId4"/>
              </a:rPr>
              <a:t>Вибач</a:t>
            </a:r>
            <a:r>
              <a:rPr lang="ru-RU" sz="1400" dirty="0">
                <a:hlinkClick r:id="rId4"/>
              </a:rPr>
              <a:t>, люба!»</a:t>
            </a:r>
            <a:r>
              <a:rPr lang="ru-RU" sz="1400" dirty="0"/>
              <a:t> створено </a:t>
            </a:r>
            <a:r>
              <a:rPr lang="ru-RU" sz="1400" dirty="0" err="1"/>
              <a:t>спеціальний</a:t>
            </a:r>
            <a:r>
              <a:rPr lang="ru-RU" sz="1400" dirty="0"/>
              <a:t> онлайн-контент. На </a:t>
            </a:r>
            <a:r>
              <a:rPr lang="ru-RU" sz="1400" dirty="0" err="1"/>
              <a:t>відео</a:t>
            </a:r>
            <a:r>
              <a:rPr lang="ru-RU" sz="1400" dirty="0"/>
              <a:t> </a:t>
            </a:r>
            <a:r>
              <a:rPr lang="ru-RU" sz="1400" dirty="0" err="1"/>
              <a:t>головний</a:t>
            </a:r>
            <a:r>
              <a:rPr lang="ru-RU" sz="1400" dirty="0"/>
              <a:t> персонаж, </a:t>
            </a:r>
            <a:r>
              <a:rPr lang="ru-RU" sz="1400" dirty="0" err="1"/>
              <a:t>який</a:t>
            </a:r>
            <a:r>
              <a:rPr lang="ru-RU" sz="1400" dirty="0"/>
              <a:t> </a:t>
            </a:r>
            <a:r>
              <a:rPr lang="ru-RU" sz="1400" dirty="0" err="1"/>
              <a:t>уособлює</a:t>
            </a:r>
            <a:r>
              <a:rPr lang="ru-RU" sz="1400" dirty="0"/>
              <a:t> </a:t>
            </a:r>
            <a:r>
              <a:rPr lang="ru-RU" sz="1400" dirty="0" err="1"/>
              <a:t>українських</a:t>
            </a:r>
            <a:r>
              <a:rPr lang="ru-RU" sz="1400" dirty="0"/>
              <a:t> </a:t>
            </a:r>
            <a:r>
              <a:rPr lang="ru-RU" sz="1400" dirty="0" err="1"/>
              <a:t>фанів</a:t>
            </a:r>
            <a:r>
              <a:rPr lang="ru-RU" sz="1400" dirty="0"/>
              <a:t>, просить </a:t>
            </a:r>
            <a:r>
              <a:rPr lang="ru-RU" sz="1400" dirty="0" err="1"/>
              <a:t>кохану</a:t>
            </a:r>
            <a:r>
              <a:rPr lang="ru-RU" sz="1400" dirty="0"/>
              <a:t> </a:t>
            </a:r>
            <a:r>
              <a:rPr lang="ru-RU" sz="1400" dirty="0" err="1"/>
              <a:t>зрозуміти</a:t>
            </a:r>
            <a:r>
              <a:rPr lang="ru-RU" sz="1400" dirty="0"/>
              <a:t> </a:t>
            </a:r>
            <a:r>
              <a:rPr lang="ru-RU" sz="1400" dirty="0" err="1"/>
              <a:t>його</a:t>
            </a:r>
            <a:r>
              <a:rPr lang="ru-RU" sz="1400" dirty="0"/>
              <a:t> </a:t>
            </a:r>
            <a:r>
              <a:rPr lang="ru-RU" sz="1400" dirty="0" err="1"/>
              <a:t>пристрасть</a:t>
            </a:r>
            <a:r>
              <a:rPr lang="ru-RU" sz="1400" dirty="0"/>
              <a:t> і </a:t>
            </a:r>
            <a:r>
              <a:rPr lang="ru-RU" sz="1400" dirty="0" err="1"/>
              <a:t>дозволити</a:t>
            </a:r>
            <a:r>
              <a:rPr lang="ru-RU" sz="1400" dirty="0"/>
              <a:t> провести </a:t>
            </a:r>
            <a:r>
              <a:rPr lang="ru-RU" sz="1400" dirty="0" err="1"/>
              <a:t>романтичні</a:t>
            </a:r>
            <a:r>
              <a:rPr lang="ru-RU" sz="1400" dirty="0"/>
              <a:t> свята у </a:t>
            </a:r>
            <a:r>
              <a:rPr lang="ru-RU" sz="1400" dirty="0" err="1"/>
              <a:t>колі</a:t>
            </a:r>
            <a:r>
              <a:rPr lang="ru-RU" sz="1400" dirty="0"/>
              <a:t> </a:t>
            </a:r>
            <a:r>
              <a:rPr lang="ru-RU" sz="1400" dirty="0" err="1"/>
              <a:t>вболівальників</a:t>
            </a:r>
            <a:r>
              <a:rPr lang="ru-RU" sz="1400" dirty="0"/>
              <a:t> – за переглядом 1/8 </a:t>
            </a:r>
            <a:r>
              <a:rPr lang="ru-RU" sz="1400" dirty="0" err="1"/>
              <a:t>фіналу</a:t>
            </a:r>
            <a:r>
              <a:rPr lang="ru-RU" sz="1400" dirty="0"/>
              <a:t> </a:t>
            </a:r>
            <a:r>
              <a:rPr lang="ru-RU" sz="1400" dirty="0" err="1"/>
              <a:t>Ліги</a:t>
            </a:r>
            <a:r>
              <a:rPr lang="ru-RU" sz="1400" dirty="0"/>
              <a:t> </a:t>
            </a:r>
            <a:r>
              <a:rPr lang="ru-RU" sz="1400" dirty="0" err="1"/>
              <a:t>чемпіонів</a:t>
            </a:r>
            <a:r>
              <a:rPr lang="ru-RU" sz="1400" dirty="0"/>
              <a:t> УЄФА.</a:t>
            </a:r>
            <a:br>
              <a:rPr lang="ru-RU" sz="1400" dirty="0"/>
            </a:br>
            <a:endParaRPr lang="ru-RU" sz="1400" dirty="0"/>
          </a:p>
          <a:p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359303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Ведмежа</a:t>
            </a:r>
            <a:r>
              <a:rPr lang="ru-RU" dirty="0"/>
              <a:t> </a:t>
            </a:r>
            <a:r>
              <a:rPr lang="ru-RU" dirty="0" err="1"/>
              <a:t>Гітлер</a:t>
            </a:r>
            <a:r>
              <a:rPr lang="ru-RU" dirty="0"/>
              <a:t> став </a:t>
            </a:r>
            <a:r>
              <a:rPr lang="ru-RU" dirty="0" err="1"/>
              <a:t>обличчям</a:t>
            </a:r>
            <a:r>
              <a:rPr lang="ru-RU" dirty="0"/>
              <a:t>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реклами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2667" y="1756439"/>
            <a:ext cx="6778827" cy="381309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6705" y="2249485"/>
            <a:ext cx="3856037" cy="4530005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Компанію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склали</a:t>
            </a:r>
            <a:r>
              <a:rPr lang="ru-RU" dirty="0"/>
              <a:t> </a:t>
            </a:r>
            <a:r>
              <a:rPr lang="ru-RU" dirty="0" err="1"/>
              <a:t>плюшеві</a:t>
            </a:r>
            <a:r>
              <a:rPr lang="ru-RU" dirty="0"/>
              <a:t> </a:t>
            </a:r>
            <a:r>
              <a:rPr lang="ru-RU" dirty="0" err="1"/>
              <a:t>Кім</a:t>
            </a:r>
            <a:r>
              <a:rPr lang="ru-RU" dirty="0"/>
              <a:t> </a:t>
            </a:r>
            <a:r>
              <a:rPr lang="ru-RU" dirty="0" err="1"/>
              <a:t>Чен</a:t>
            </a:r>
            <a:r>
              <a:rPr lang="ru-RU" dirty="0"/>
              <a:t> </a:t>
            </a:r>
            <a:r>
              <a:rPr lang="ru-RU" dirty="0" err="1"/>
              <a:t>Ір</a:t>
            </a:r>
            <a:r>
              <a:rPr lang="ru-RU" dirty="0"/>
              <a:t> і </a:t>
            </a:r>
            <a:r>
              <a:rPr lang="ru-RU" dirty="0" err="1"/>
              <a:t>Муаммар</a:t>
            </a:r>
            <a:r>
              <a:rPr lang="ru-RU" dirty="0"/>
              <a:t> </a:t>
            </a:r>
            <a:r>
              <a:rPr lang="ru-RU" dirty="0" err="1"/>
              <a:t>Каддафі</a:t>
            </a:r>
            <a:r>
              <a:rPr lang="ru-RU" dirty="0"/>
              <a:t>.</a:t>
            </a:r>
          </a:p>
          <a:p>
            <a:r>
              <a:rPr lang="ru-RU" dirty="0" err="1"/>
              <a:t>Норвезька</a:t>
            </a:r>
            <a:r>
              <a:rPr lang="ru-RU" dirty="0"/>
              <a:t> </a:t>
            </a:r>
            <a:r>
              <a:rPr lang="ru-RU" dirty="0" err="1"/>
              <a:t>Асоціація</a:t>
            </a:r>
            <a:r>
              <a:rPr lang="ru-RU" dirty="0"/>
              <a:t> </a:t>
            </a:r>
            <a:r>
              <a:rPr lang="ru-RU" dirty="0" err="1"/>
              <a:t>серця</a:t>
            </a:r>
            <a:r>
              <a:rPr lang="ru-RU" dirty="0"/>
              <a:t> і </a:t>
            </a:r>
            <a:r>
              <a:rPr lang="ru-RU" dirty="0" err="1"/>
              <a:t>легенів</a:t>
            </a:r>
            <a:r>
              <a:rPr lang="ru-RU" dirty="0"/>
              <a:t> </a:t>
            </a:r>
            <a:r>
              <a:rPr lang="ru-RU" dirty="0" err="1"/>
              <a:t>розробила</a:t>
            </a:r>
            <a:r>
              <a:rPr lang="ru-RU" dirty="0"/>
              <a:t> </a:t>
            </a:r>
            <a:r>
              <a:rPr lang="ru-RU" dirty="0" err="1"/>
              <a:t>соціальну</a:t>
            </a:r>
            <a:r>
              <a:rPr lang="ru-RU" dirty="0"/>
              <a:t> рекламу, </a:t>
            </a:r>
            <a:r>
              <a:rPr lang="ru-RU" dirty="0" err="1"/>
              <a:t>спрямовану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запиленості</a:t>
            </a:r>
            <a:r>
              <a:rPr lang="ru-RU" dirty="0"/>
              <a:t> </a:t>
            </a:r>
            <a:r>
              <a:rPr lang="ru-RU" dirty="0" err="1"/>
              <a:t>дитячих</a:t>
            </a:r>
            <a:r>
              <a:rPr lang="ru-RU" dirty="0"/>
              <a:t> </a:t>
            </a:r>
            <a:r>
              <a:rPr lang="ru-RU" dirty="0" err="1"/>
              <a:t>кімнат</a:t>
            </a:r>
            <a:r>
              <a:rPr lang="ru-RU" dirty="0"/>
              <a:t>. </a:t>
            </a:r>
            <a:r>
              <a:rPr lang="ru-RU" dirty="0" err="1"/>
              <a:t>Її</a:t>
            </a:r>
            <a:r>
              <a:rPr lang="ru-RU" dirty="0"/>
              <a:t> героями стали Адольф </a:t>
            </a:r>
            <a:r>
              <a:rPr lang="ru-RU" dirty="0" err="1"/>
              <a:t>Гітлер</a:t>
            </a:r>
            <a:r>
              <a:rPr lang="ru-RU" dirty="0"/>
              <a:t>, </a:t>
            </a:r>
            <a:r>
              <a:rPr lang="ru-RU" dirty="0" err="1"/>
              <a:t>Кім</a:t>
            </a:r>
            <a:r>
              <a:rPr lang="ru-RU" dirty="0"/>
              <a:t> </a:t>
            </a:r>
            <a:r>
              <a:rPr lang="ru-RU" dirty="0" err="1"/>
              <a:t>Чен</a:t>
            </a:r>
            <a:r>
              <a:rPr lang="ru-RU" dirty="0"/>
              <a:t> </a:t>
            </a:r>
            <a:r>
              <a:rPr lang="ru-RU" dirty="0" err="1"/>
              <a:t>Ір</a:t>
            </a:r>
            <a:r>
              <a:rPr lang="ru-RU" dirty="0"/>
              <a:t> і </a:t>
            </a:r>
            <a:r>
              <a:rPr lang="ru-RU" dirty="0" err="1"/>
              <a:t>Муаммар</a:t>
            </a:r>
            <a:r>
              <a:rPr lang="ru-RU" dirty="0"/>
              <a:t> </a:t>
            </a:r>
            <a:r>
              <a:rPr lang="ru-RU" dirty="0" err="1"/>
              <a:t>Каддафі</a:t>
            </a:r>
            <a:r>
              <a:rPr lang="ru-RU" dirty="0"/>
              <a:t>, </a:t>
            </a:r>
            <a:r>
              <a:rPr lang="ru-RU" dirty="0" err="1"/>
              <a:t>виконані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плюшевих</a:t>
            </a:r>
            <a:r>
              <a:rPr lang="ru-RU" dirty="0"/>
              <a:t> </a:t>
            </a:r>
            <a:r>
              <a:rPr lang="ru-RU" dirty="0" err="1"/>
              <a:t>ведмедів</a:t>
            </a:r>
            <a:r>
              <a:rPr lang="ru-RU" dirty="0"/>
              <a:t>, </a:t>
            </a:r>
            <a:r>
              <a:rPr lang="ru-RU" dirty="0" err="1"/>
              <a:t>повідомляє</a:t>
            </a:r>
            <a:r>
              <a:rPr lang="ru-RU" dirty="0"/>
              <a:t> </a:t>
            </a:r>
            <a:r>
              <a:rPr lang="ru-RU" dirty="0" err="1"/>
              <a:t>британське</a:t>
            </a:r>
            <a:r>
              <a:rPr lang="ru-RU" dirty="0"/>
              <a:t> </a:t>
            </a:r>
            <a:r>
              <a:rPr lang="ru-RU" dirty="0" err="1"/>
              <a:t>видання</a:t>
            </a:r>
            <a:r>
              <a:rPr lang="ru-RU" dirty="0"/>
              <a:t> </a:t>
            </a:r>
            <a:r>
              <a:rPr lang="en-US" dirty="0"/>
              <a:t>Mirror.</a:t>
            </a:r>
          </a:p>
          <a:p>
            <a:r>
              <a:rPr lang="ru-RU" dirty="0" err="1"/>
              <a:t>Кампанія</a:t>
            </a:r>
            <a:r>
              <a:rPr lang="ru-RU" dirty="0"/>
              <a:t> </a:t>
            </a:r>
            <a:r>
              <a:rPr lang="ru-RU" dirty="0" err="1"/>
              <a:t>спрямована</a:t>
            </a:r>
            <a:r>
              <a:rPr lang="ru-RU" dirty="0"/>
              <a:t> на </a:t>
            </a:r>
            <a:r>
              <a:rPr lang="ru-RU" dirty="0" err="1"/>
              <a:t>профілактику</a:t>
            </a:r>
            <a:r>
              <a:rPr lang="ru-RU" dirty="0"/>
              <a:t> </a:t>
            </a:r>
            <a:r>
              <a:rPr lang="ru-RU" dirty="0" err="1"/>
              <a:t>астми</a:t>
            </a:r>
            <a:r>
              <a:rPr lang="ru-RU" dirty="0"/>
              <a:t> і </a:t>
            </a:r>
            <a:r>
              <a:rPr lang="ru-RU" dirty="0" err="1"/>
              <a:t>алергії</a:t>
            </a:r>
            <a:r>
              <a:rPr lang="ru-RU" dirty="0"/>
              <a:t>. На думку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авторів</a:t>
            </a:r>
            <a:r>
              <a:rPr lang="ru-RU" dirty="0"/>
              <a:t>, </a:t>
            </a:r>
            <a:r>
              <a:rPr lang="ru-RU" dirty="0" err="1"/>
              <a:t>м'які</a:t>
            </a:r>
            <a:r>
              <a:rPr lang="ru-RU" dirty="0"/>
              <a:t> </a:t>
            </a:r>
            <a:r>
              <a:rPr lang="ru-RU" dirty="0" err="1"/>
              <a:t>іграшки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настільки</a:t>
            </a:r>
            <a:r>
              <a:rPr lang="ru-RU" dirty="0"/>
              <a:t> ж </a:t>
            </a:r>
            <a:r>
              <a:rPr lang="ru-RU" dirty="0" err="1"/>
              <a:t>небезпечні</a:t>
            </a:r>
            <a:r>
              <a:rPr lang="ru-RU" dirty="0"/>
              <a:t> для </a:t>
            </a:r>
            <a:r>
              <a:rPr lang="ru-RU" dirty="0" err="1"/>
              <a:t>дітей</a:t>
            </a:r>
            <a:r>
              <a:rPr lang="ru-RU" dirty="0"/>
              <a:t>, як </a:t>
            </a:r>
            <a:r>
              <a:rPr lang="ru-RU" dirty="0" err="1"/>
              <a:t>жорстокі</a:t>
            </a:r>
            <a:r>
              <a:rPr lang="ru-RU" dirty="0"/>
              <a:t> </a:t>
            </a:r>
            <a:r>
              <a:rPr lang="ru-RU" dirty="0" err="1" smtClean="0"/>
              <a:t>диктатори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0390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1913874"/>
            <a:ext cx="5985164" cy="33666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36" y="1913874"/>
            <a:ext cx="5985166" cy="33666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674255" y="5523346"/>
            <a:ext cx="115177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Муаммар</a:t>
            </a:r>
            <a:r>
              <a:rPr lang="ru-RU" dirty="0" smtClean="0"/>
              <a:t> </a:t>
            </a:r>
            <a:r>
              <a:rPr lang="ru-RU" dirty="0" err="1" smtClean="0"/>
              <a:t>Каддафі</a:t>
            </a:r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</a:t>
            </a:r>
            <a:r>
              <a:rPr lang="ru-RU" dirty="0" err="1" smtClean="0"/>
              <a:t>Кім</a:t>
            </a:r>
            <a:r>
              <a:rPr lang="ru-RU" dirty="0" smtClean="0"/>
              <a:t> </a:t>
            </a:r>
            <a:r>
              <a:rPr lang="ru-RU" dirty="0" err="1"/>
              <a:t>Чен</a:t>
            </a:r>
            <a:r>
              <a:rPr lang="ru-RU" dirty="0"/>
              <a:t> </a:t>
            </a:r>
            <a:r>
              <a:rPr lang="ru-RU" dirty="0" err="1" smtClean="0"/>
              <a:t>Ір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5739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3382" y="1006764"/>
            <a:ext cx="7498483" cy="412865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8705" y="2253673"/>
            <a:ext cx="3856037" cy="1570182"/>
          </a:xfrm>
        </p:spPr>
        <p:txBody>
          <a:bodyPr/>
          <a:lstStyle/>
          <a:p>
            <a:r>
              <a:rPr lang="ru-RU" dirty="0" err="1" smtClean="0"/>
              <a:t>Болгарське</a:t>
            </a:r>
            <a:r>
              <a:rPr lang="ru-RU" dirty="0" smtClean="0"/>
              <a:t> </a:t>
            </a:r>
            <a:r>
              <a:rPr lang="ru-RU" dirty="0" err="1"/>
              <a:t>відділення</a:t>
            </a:r>
            <a:r>
              <a:rPr lang="ru-RU" dirty="0"/>
              <a:t> агентства </a:t>
            </a:r>
            <a:r>
              <a:rPr lang="en-US" dirty="0"/>
              <a:t>the Smarts </a:t>
            </a:r>
            <a:r>
              <a:rPr lang="ru-RU" dirty="0"/>
              <a:t>придумало </a:t>
            </a:r>
            <a:r>
              <a:rPr lang="ru-RU" dirty="0" err="1"/>
              <a:t>вражаючий</a:t>
            </a:r>
            <a:r>
              <a:rPr lang="ru-RU" dirty="0"/>
              <a:t> ролик, де показано,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зусиль</a:t>
            </a:r>
            <a:r>
              <a:rPr lang="ru-RU" dirty="0"/>
              <a:t> </a:t>
            </a:r>
            <a:r>
              <a:rPr lang="ru-RU" dirty="0" err="1"/>
              <a:t>коштує</a:t>
            </a:r>
            <a:r>
              <a:rPr lang="ru-RU" dirty="0"/>
              <a:t> </a:t>
            </a:r>
            <a:r>
              <a:rPr lang="ru-RU" dirty="0" err="1"/>
              <a:t>уберегти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споглядання</a:t>
            </a:r>
            <a:r>
              <a:rPr lang="ru-RU" dirty="0"/>
              <a:t> </a:t>
            </a:r>
            <a:r>
              <a:rPr lang="ru-RU" dirty="0" err="1"/>
              <a:t>нав'язливих</a:t>
            </a:r>
            <a:r>
              <a:rPr lang="ru-RU" dirty="0"/>
              <a:t> </a:t>
            </a:r>
            <a:r>
              <a:rPr lang="ru-RU" dirty="0" err="1"/>
              <a:t>білбордів</a:t>
            </a:r>
            <a:r>
              <a:rPr lang="ru-RU" dirty="0"/>
              <a:t> з сигаретами. </a:t>
            </a:r>
          </a:p>
        </p:txBody>
      </p:sp>
    </p:spTree>
    <p:extLst>
      <p:ext uri="{BB962C8B-B14F-4D97-AF65-F5344CB8AC3E}">
        <p14:creationId xmlns:p14="http://schemas.microsoft.com/office/powerpoint/2010/main" xmlns="" val="362387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2227" y="144437"/>
            <a:ext cx="4309347" cy="609498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74414" y="1673320"/>
            <a:ext cx="3856037" cy="3037225"/>
          </a:xfrm>
        </p:spPr>
        <p:txBody>
          <a:bodyPr>
            <a:normAutofit fontScale="92500"/>
          </a:bodyPr>
          <a:lstStyle/>
          <a:p>
            <a:r>
              <a:rPr lang="ru-RU" sz="1800" dirty="0" err="1"/>
              <a:t>Індійська</a:t>
            </a:r>
            <a:r>
              <a:rPr lang="ru-RU" sz="1800" dirty="0"/>
              <a:t> </a:t>
            </a:r>
            <a:r>
              <a:rPr lang="ru-RU" sz="1800" dirty="0" err="1"/>
              <a:t>соціальна</a:t>
            </a:r>
            <a:r>
              <a:rPr lang="ru-RU" sz="1800" dirty="0"/>
              <a:t> реклама про </a:t>
            </a:r>
            <a:r>
              <a:rPr lang="ru-RU" sz="1800" dirty="0" err="1" smtClean="0"/>
              <a:t>кибербуллинг</a:t>
            </a:r>
            <a:r>
              <a:rPr lang="ru-RU" sz="1800" dirty="0" smtClean="0"/>
              <a:t>. </a:t>
            </a:r>
            <a:r>
              <a:rPr lang="ru-RU" sz="1800" dirty="0" err="1"/>
              <a:t>Підлітки</a:t>
            </a:r>
            <a:r>
              <a:rPr lang="ru-RU" sz="1800" dirty="0"/>
              <a:t> все </a:t>
            </a:r>
            <a:r>
              <a:rPr lang="ru-RU" sz="1800" dirty="0" err="1"/>
              <a:t>частіше</a:t>
            </a:r>
            <a:r>
              <a:rPr lang="ru-RU" sz="1800" dirty="0"/>
              <a:t> </a:t>
            </a:r>
            <a:r>
              <a:rPr lang="ru-RU" sz="1800" dirty="0" err="1"/>
              <a:t>стають</a:t>
            </a:r>
            <a:r>
              <a:rPr lang="ru-RU" sz="1800" dirty="0"/>
              <a:t> </a:t>
            </a:r>
            <a:r>
              <a:rPr lang="ru-RU" sz="1800" dirty="0" err="1"/>
              <a:t>об'єктами</a:t>
            </a:r>
            <a:r>
              <a:rPr lang="ru-RU" sz="1800" dirty="0"/>
              <a:t> </a:t>
            </a:r>
            <a:r>
              <a:rPr lang="ru-RU" sz="1800" dirty="0" err="1"/>
              <a:t>переслідувань</a:t>
            </a:r>
            <a:r>
              <a:rPr lang="ru-RU" sz="1800" dirty="0"/>
              <a:t> у </a:t>
            </a:r>
            <a:r>
              <a:rPr lang="ru-RU" sz="1800" dirty="0" err="1"/>
              <a:t>соціальних</a:t>
            </a:r>
            <a:r>
              <a:rPr lang="ru-RU" sz="1800" dirty="0"/>
              <a:t> мережах. «Бояться </a:t>
            </a:r>
            <a:r>
              <a:rPr lang="ru-RU" sz="1800" dirty="0" err="1"/>
              <a:t>всіх</a:t>
            </a:r>
            <a:r>
              <a:rPr lang="ru-RU" sz="1800" dirty="0"/>
              <a:t> вас» (</a:t>
            </a:r>
            <a:r>
              <a:rPr lang="en-US" sz="1800" dirty="0"/>
              <a:t>Afraid of all of You(tube)), «</a:t>
            </a:r>
            <a:r>
              <a:rPr lang="ru-RU" sz="1800" dirty="0" err="1"/>
              <a:t>Відчувати</a:t>
            </a:r>
            <a:r>
              <a:rPr lang="ru-RU" sz="1800" dirty="0"/>
              <a:t> себе </a:t>
            </a:r>
            <a:r>
              <a:rPr lang="ru-RU" sz="1800" dirty="0" err="1"/>
              <a:t>посміховиськом</a:t>
            </a:r>
            <a:r>
              <a:rPr lang="ru-RU" sz="1800" dirty="0"/>
              <a:t>» (</a:t>
            </a:r>
            <a:r>
              <a:rPr lang="en-US" sz="1800" dirty="0"/>
              <a:t>Make a feel like a Twit(</a:t>
            </a:r>
            <a:r>
              <a:rPr lang="en-US" sz="1800" dirty="0" err="1"/>
              <a:t>ter</a:t>
            </a:r>
            <a:r>
              <a:rPr lang="en-US" sz="1800" dirty="0"/>
              <a:t>)), «</a:t>
            </a:r>
            <a:r>
              <a:rPr lang="ru-RU" sz="1800" dirty="0"/>
              <a:t>Бояться </a:t>
            </a:r>
            <a:r>
              <a:rPr lang="ru-RU" sz="1800" dirty="0" err="1"/>
              <a:t>показувати</a:t>
            </a:r>
            <a:r>
              <a:rPr lang="ru-RU" sz="1800" dirty="0"/>
              <a:t> </a:t>
            </a:r>
            <a:r>
              <a:rPr lang="ru-RU" sz="1800" dirty="0" err="1"/>
              <a:t>своє</a:t>
            </a:r>
            <a:r>
              <a:rPr lang="ru-RU" sz="1800" dirty="0"/>
              <a:t> </a:t>
            </a:r>
            <a:r>
              <a:rPr lang="ru-RU" sz="1800" dirty="0" err="1"/>
              <a:t>обличчя</a:t>
            </a:r>
            <a:r>
              <a:rPr lang="ru-RU" sz="1800" dirty="0"/>
              <a:t>» (</a:t>
            </a:r>
            <a:r>
              <a:rPr lang="en-US" sz="1800" dirty="0"/>
              <a:t>Scared to show your Face(book)). </a:t>
            </a:r>
            <a:endParaRPr lang="ru-RU" sz="1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28888" y="6308436"/>
            <a:ext cx="28726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Бояться </a:t>
            </a:r>
            <a:r>
              <a:rPr lang="ru-RU" dirty="0" err="1"/>
              <a:t>всіх</a:t>
            </a:r>
            <a:r>
              <a:rPr lang="ru-RU" dirty="0"/>
              <a:t> вас</a:t>
            </a:r>
          </a:p>
        </p:txBody>
      </p:sp>
    </p:spTree>
    <p:extLst>
      <p:ext uri="{BB962C8B-B14F-4D97-AF65-F5344CB8AC3E}">
        <p14:creationId xmlns:p14="http://schemas.microsoft.com/office/powerpoint/2010/main" xmlns="" val="426066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390</TotalTime>
  <Words>373</Words>
  <Application>Microsoft Office PowerPoint</Application>
  <PresentationFormat>Произвольный</PresentationFormat>
  <Paragraphs>23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Контур</vt:lpstr>
      <vt:lpstr>Рекламні проекти </vt:lpstr>
      <vt:lpstr>Рекламне агентство випустило валентинки в захист потворних тварин</vt:lpstr>
      <vt:lpstr>Слайд 3</vt:lpstr>
      <vt:lpstr>Слайд 4</vt:lpstr>
      <vt:lpstr>рepsi просить українок відпустити чоловіків на футбол</vt:lpstr>
      <vt:lpstr>Ведмежа Гітлер став обличчям соціальної реклами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Рекламні проекти</dc:title>
  <dc:creator>Валерия</dc:creator>
  <cp:lastModifiedBy>allo</cp:lastModifiedBy>
  <cp:revision>11</cp:revision>
  <dcterms:created xsi:type="dcterms:W3CDTF">2017-02-12T11:16:33Z</dcterms:created>
  <dcterms:modified xsi:type="dcterms:W3CDTF">2017-03-22T17:32:31Z</dcterms:modified>
</cp:coreProperties>
</file>