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82" r:id="rId17"/>
    <p:sldId id="285" r:id="rId18"/>
    <p:sldId id="284" r:id="rId19"/>
    <p:sldId id="283" r:id="rId20"/>
    <p:sldId id="273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91287B-0822-4DBF-B02C-41E6D26C518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E07D48BD-84D6-4DE4-A35B-7A03DCF249DA}">
      <dgm:prSet phldrT="[Текст]"/>
      <dgm:spPr/>
      <dgm:t>
        <a:bodyPr/>
        <a:lstStyle/>
        <a:p>
          <a:r>
            <a:rPr lang="uk-UA" dirty="0"/>
            <a:t>Адаптація</a:t>
          </a:r>
          <a:endParaRPr lang="ru-UA" dirty="0"/>
        </a:p>
      </dgm:t>
    </dgm:pt>
    <dgm:pt modelId="{B2C8F2EA-1C6B-4223-A644-DB2114FB17BF}" type="parTrans" cxnId="{4852B26C-D7F3-46DA-B32A-1CCE121E8106}">
      <dgm:prSet/>
      <dgm:spPr/>
      <dgm:t>
        <a:bodyPr/>
        <a:lstStyle/>
        <a:p>
          <a:endParaRPr lang="ru-UA"/>
        </a:p>
      </dgm:t>
    </dgm:pt>
    <dgm:pt modelId="{C0E599E8-D779-4095-BE3F-EAC525913265}" type="sibTrans" cxnId="{4852B26C-D7F3-46DA-B32A-1CCE121E8106}">
      <dgm:prSet/>
      <dgm:spPr/>
      <dgm:t>
        <a:bodyPr/>
        <a:lstStyle/>
        <a:p>
          <a:endParaRPr lang="ru-UA"/>
        </a:p>
      </dgm:t>
    </dgm:pt>
    <dgm:pt modelId="{BFBD8C5C-644D-4DCD-B360-3D4FDC1E6E9B}">
      <dgm:prSet phldrT="[Текст]"/>
      <dgm:spPr/>
      <dgm:t>
        <a:bodyPr/>
        <a:lstStyle/>
        <a:p>
          <a:r>
            <a:rPr lang="uk-UA" dirty="0"/>
            <a:t>анатомічна</a:t>
          </a:r>
          <a:endParaRPr lang="ru-UA" dirty="0"/>
        </a:p>
      </dgm:t>
    </dgm:pt>
    <dgm:pt modelId="{D1E0DD2C-1F76-448F-B745-DE08A72AB09E}" type="parTrans" cxnId="{6DDA556B-D81E-4FCA-8F90-37543A63363A}">
      <dgm:prSet/>
      <dgm:spPr/>
      <dgm:t>
        <a:bodyPr/>
        <a:lstStyle/>
        <a:p>
          <a:endParaRPr lang="ru-UA"/>
        </a:p>
      </dgm:t>
    </dgm:pt>
    <dgm:pt modelId="{D9949290-550F-42D9-B5FA-1DE72CDEC601}" type="sibTrans" cxnId="{6DDA556B-D81E-4FCA-8F90-37543A63363A}">
      <dgm:prSet/>
      <dgm:spPr/>
      <dgm:t>
        <a:bodyPr/>
        <a:lstStyle/>
        <a:p>
          <a:endParaRPr lang="ru-UA"/>
        </a:p>
      </dgm:t>
    </dgm:pt>
    <dgm:pt modelId="{FB787C84-3E52-4007-8698-BBF0A9E0910A}">
      <dgm:prSet phldrT="[Текст]"/>
      <dgm:spPr/>
      <dgm:t>
        <a:bodyPr/>
        <a:lstStyle/>
        <a:p>
          <a:r>
            <a:rPr lang="uk-UA" dirty="0"/>
            <a:t>морфологічна</a:t>
          </a:r>
          <a:endParaRPr lang="ru-UA" dirty="0"/>
        </a:p>
      </dgm:t>
    </dgm:pt>
    <dgm:pt modelId="{BA5B6F21-5E28-4153-90FB-14D8120B36E1}" type="parTrans" cxnId="{3D0EE0A8-F6EE-4EDA-A83F-B144B38E0143}">
      <dgm:prSet/>
      <dgm:spPr/>
      <dgm:t>
        <a:bodyPr/>
        <a:lstStyle/>
        <a:p>
          <a:endParaRPr lang="ru-UA"/>
        </a:p>
      </dgm:t>
    </dgm:pt>
    <dgm:pt modelId="{14835BFD-56E7-4236-8244-8E988463F48A}" type="sibTrans" cxnId="{3D0EE0A8-F6EE-4EDA-A83F-B144B38E0143}">
      <dgm:prSet/>
      <dgm:spPr/>
      <dgm:t>
        <a:bodyPr/>
        <a:lstStyle/>
        <a:p>
          <a:endParaRPr lang="ru-UA"/>
        </a:p>
      </dgm:t>
    </dgm:pt>
    <dgm:pt modelId="{0E1661E2-75A4-4573-BF2C-F406EA7F00FE}">
      <dgm:prSet phldrT="[Текст]"/>
      <dgm:spPr/>
      <dgm:t>
        <a:bodyPr/>
        <a:lstStyle/>
        <a:p>
          <a:r>
            <a:rPr lang="uk-UA" dirty="0"/>
            <a:t>фізіологічна</a:t>
          </a:r>
          <a:endParaRPr lang="ru-UA" dirty="0"/>
        </a:p>
      </dgm:t>
    </dgm:pt>
    <dgm:pt modelId="{1B2A23D5-5357-4C0B-92EE-51A2B90A2077}" type="parTrans" cxnId="{64DC9B30-F47D-4773-9D21-F3DB23FBB57E}">
      <dgm:prSet/>
      <dgm:spPr/>
      <dgm:t>
        <a:bodyPr/>
        <a:lstStyle/>
        <a:p>
          <a:endParaRPr lang="ru-UA"/>
        </a:p>
      </dgm:t>
    </dgm:pt>
    <dgm:pt modelId="{AD3097FB-B2BF-46F7-936D-2DB5F229EF6F}" type="sibTrans" cxnId="{64DC9B30-F47D-4773-9D21-F3DB23FBB57E}">
      <dgm:prSet/>
      <dgm:spPr/>
      <dgm:t>
        <a:bodyPr/>
        <a:lstStyle/>
        <a:p>
          <a:endParaRPr lang="ru-UA"/>
        </a:p>
      </dgm:t>
    </dgm:pt>
    <dgm:pt modelId="{B9AB8071-35B2-429A-8DB4-63DA2A696AFD}">
      <dgm:prSet/>
      <dgm:spPr/>
      <dgm:t>
        <a:bodyPr/>
        <a:lstStyle/>
        <a:p>
          <a:r>
            <a:rPr lang="uk-UA" dirty="0"/>
            <a:t>популяційна</a:t>
          </a:r>
          <a:endParaRPr lang="ru-UA" dirty="0"/>
        </a:p>
      </dgm:t>
    </dgm:pt>
    <dgm:pt modelId="{9EA2FE65-6596-4203-921C-67E23D515637}" type="parTrans" cxnId="{F278155F-DC80-4620-B936-9D9F7C740270}">
      <dgm:prSet/>
      <dgm:spPr/>
      <dgm:t>
        <a:bodyPr/>
        <a:lstStyle/>
        <a:p>
          <a:endParaRPr lang="ru-UA"/>
        </a:p>
      </dgm:t>
    </dgm:pt>
    <dgm:pt modelId="{F6F0E410-6CDA-49C6-BC97-ABDB72300037}" type="sibTrans" cxnId="{F278155F-DC80-4620-B936-9D9F7C740270}">
      <dgm:prSet/>
      <dgm:spPr/>
      <dgm:t>
        <a:bodyPr/>
        <a:lstStyle/>
        <a:p>
          <a:endParaRPr lang="ru-UA"/>
        </a:p>
      </dgm:t>
    </dgm:pt>
    <dgm:pt modelId="{3B83E4D6-21EB-49FD-9D53-67251AB99BE9}" type="pres">
      <dgm:prSet presAssocID="{7C91287B-0822-4DBF-B02C-41E6D26C518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1CDF3F-937B-439B-873A-EA623199D6D1}" type="pres">
      <dgm:prSet presAssocID="{E07D48BD-84D6-4DE4-A35B-7A03DCF249DA}" presName="root1" presStyleCnt="0"/>
      <dgm:spPr/>
    </dgm:pt>
    <dgm:pt modelId="{BD4292FB-B202-4E8F-8EB3-A95783A0721E}" type="pres">
      <dgm:prSet presAssocID="{E07D48BD-84D6-4DE4-A35B-7A03DCF249D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A13072-5A5F-4A9E-B5F8-69330D6EDE6B}" type="pres">
      <dgm:prSet presAssocID="{E07D48BD-84D6-4DE4-A35B-7A03DCF249DA}" presName="level2hierChild" presStyleCnt="0"/>
      <dgm:spPr/>
    </dgm:pt>
    <dgm:pt modelId="{2CA95767-1C8F-4044-91FE-7EAEA73B6502}" type="pres">
      <dgm:prSet presAssocID="{D1E0DD2C-1F76-448F-B745-DE08A72AB09E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65717E40-754D-43D4-BADA-DE9693145F2A}" type="pres">
      <dgm:prSet presAssocID="{D1E0DD2C-1F76-448F-B745-DE08A72AB09E}" presName="connTx" presStyleLbl="parChTrans1D2" presStyleIdx="0" presStyleCnt="4"/>
      <dgm:spPr/>
      <dgm:t>
        <a:bodyPr/>
        <a:lstStyle/>
        <a:p>
          <a:endParaRPr lang="en-US"/>
        </a:p>
      </dgm:t>
    </dgm:pt>
    <dgm:pt modelId="{7464D468-16B2-46C3-9CDA-CFB13041390A}" type="pres">
      <dgm:prSet presAssocID="{BFBD8C5C-644D-4DCD-B360-3D4FDC1E6E9B}" presName="root2" presStyleCnt="0"/>
      <dgm:spPr/>
    </dgm:pt>
    <dgm:pt modelId="{9201459C-05BC-4BAB-8399-F2BB664C8E6E}" type="pres">
      <dgm:prSet presAssocID="{BFBD8C5C-644D-4DCD-B360-3D4FDC1E6E9B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60C260-68C5-4A58-BA48-5F9D0F142CB2}" type="pres">
      <dgm:prSet presAssocID="{BFBD8C5C-644D-4DCD-B360-3D4FDC1E6E9B}" presName="level3hierChild" presStyleCnt="0"/>
      <dgm:spPr/>
    </dgm:pt>
    <dgm:pt modelId="{17A83D2F-0E0F-4AB9-AFD5-03B7B41AC24B}" type="pres">
      <dgm:prSet presAssocID="{BA5B6F21-5E28-4153-90FB-14D8120B36E1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0B085F94-5A9E-440F-B4AD-159B96CC9CBC}" type="pres">
      <dgm:prSet presAssocID="{BA5B6F21-5E28-4153-90FB-14D8120B36E1}" presName="connTx" presStyleLbl="parChTrans1D2" presStyleIdx="1" presStyleCnt="4"/>
      <dgm:spPr/>
      <dgm:t>
        <a:bodyPr/>
        <a:lstStyle/>
        <a:p>
          <a:endParaRPr lang="en-US"/>
        </a:p>
      </dgm:t>
    </dgm:pt>
    <dgm:pt modelId="{CEE1A78C-2B42-48CD-A3BE-0CA7927EC6F6}" type="pres">
      <dgm:prSet presAssocID="{FB787C84-3E52-4007-8698-BBF0A9E0910A}" presName="root2" presStyleCnt="0"/>
      <dgm:spPr/>
    </dgm:pt>
    <dgm:pt modelId="{75E84241-A6BB-4E44-805B-0474826E61FD}" type="pres">
      <dgm:prSet presAssocID="{FB787C84-3E52-4007-8698-BBF0A9E0910A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14320A-080C-4CEE-8D0D-DC9E8E213871}" type="pres">
      <dgm:prSet presAssocID="{FB787C84-3E52-4007-8698-BBF0A9E0910A}" presName="level3hierChild" presStyleCnt="0"/>
      <dgm:spPr/>
    </dgm:pt>
    <dgm:pt modelId="{296EB6DE-1ECF-447D-9926-0B887BD9F633}" type="pres">
      <dgm:prSet presAssocID="{1B2A23D5-5357-4C0B-92EE-51A2B90A2077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D3C7B76A-723F-49E5-9719-BBD1E32A9189}" type="pres">
      <dgm:prSet presAssocID="{1B2A23D5-5357-4C0B-92EE-51A2B90A2077}" presName="connTx" presStyleLbl="parChTrans1D2" presStyleIdx="2" presStyleCnt="4"/>
      <dgm:spPr/>
      <dgm:t>
        <a:bodyPr/>
        <a:lstStyle/>
        <a:p>
          <a:endParaRPr lang="en-US"/>
        </a:p>
      </dgm:t>
    </dgm:pt>
    <dgm:pt modelId="{E05997B3-922B-47D2-99DF-DFE0BCB24312}" type="pres">
      <dgm:prSet presAssocID="{0E1661E2-75A4-4573-BF2C-F406EA7F00FE}" presName="root2" presStyleCnt="0"/>
      <dgm:spPr/>
    </dgm:pt>
    <dgm:pt modelId="{A5EC9D5C-C251-4AD7-B524-8E521B503FB6}" type="pres">
      <dgm:prSet presAssocID="{0E1661E2-75A4-4573-BF2C-F406EA7F00FE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B80893-8F30-463B-B5B4-C64E24457B63}" type="pres">
      <dgm:prSet presAssocID="{0E1661E2-75A4-4573-BF2C-F406EA7F00FE}" presName="level3hierChild" presStyleCnt="0"/>
      <dgm:spPr/>
    </dgm:pt>
    <dgm:pt modelId="{A6CF57F0-F565-4D07-90F5-E3AB73E26308}" type="pres">
      <dgm:prSet presAssocID="{9EA2FE65-6596-4203-921C-67E23D515637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1AED68C8-B242-4B61-A316-881050DC8952}" type="pres">
      <dgm:prSet presAssocID="{9EA2FE65-6596-4203-921C-67E23D515637}" presName="connTx" presStyleLbl="parChTrans1D2" presStyleIdx="3" presStyleCnt="4"/>
      <dgm:spPr/>
      <dgm:t>
        <a:bodyPr/>
        <a:lstStyle/>
        <a:p>
          <a:endParaRPr lang="en-US"/>
        </a:p>
      </dgm:t>
    </dgm:pt>
    <dgm:pt modelId="{EED4715F-3D15-481E-B0C0-779B4A0DEC01}" type="pres">
      <dgm:prSet presAssocID="{B9AB8071-35B2-429A-8DB4-63DA2A696AFD}" presName="root2" presStyleCnt="0"/>
      <dgm:spPr/>
    </dgm:pt>
    <dgm:pt modelId="{2DC23C9D-CB81-498A-BA81-4E3F919D9FCC}" type="pres">
      <dgm:prSet presAssocID="{B9AB8071-35B2-429A-8DB4-63DA2A696AFD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B24B34-3B97-4B47-9361-ECCF11460D14}" type="pres">
      <dgm:prSet presAssocID="{B9AB8071-35B2-429A-8DB4-63DA2A696AFD}" presName="level3hierChild" presStyleCnt="0"/>
      <dgm:spPr/>
    </dgm:pt>
  </dgm:ptLst>
  <dgm:cxnLst>
    <dgm:cxn modelId="{D98434E0-7FA2-4FC5-BEBF-72A318F140A3}" type="presOf" srcId="{BFBD8C5C-644D-4DCD-B360-3D4FDC1E6E9B}" destId="{9201459C-05BC-4BAB-8399-F2BB664C8E6E}" srcOrd="0" destOrd="0" presId="urn:microsoft.com/office/officeart/2008/layout/HorizontalMultiLevelHierarchy"/>
    <dgm:cxn modelId="{7D4EC120-16B4-474A-AF28-B31062EEF854}" type="presOf" srcId="{7C91287B-0822-4DBF-B02C-41E6D26C518F}" destId="{3B83E4D6-21EB-49FD-9D53-67251AB99BE9}" srcOrd="0" destOrd="0" presId="urn:microsoft.com/office/officeart/2008/layout/HorizontalMultiLevelHierarchy"/>
    <dgm:cxn modelId="{4852B26C-D7F3-46DA-B32A-1CCE121E8106}" srcId="{7C91287B-0822-4DBF-B02C-41E6D26C518F}" destId="{E07D48BD-84D6-4DE4-A35B-7A03DCF249DA}" srcOrd="0" destOrd="0" parTransId="{B2C8F2EA-1C6B-4223-A644-DB2114FB17BF}" sibTransId="{C0E599E8-D779-4095-BE3F-EAC525913265}"/>
    <dgm:cxn modelId="{3D0EE0A8-F6EE-4EDA-A83F-B144B38E0143}" srcId="{E07D48BD-84D6-4DE4-A35B-7A03DCF249DA}" destId="{FB787C84-3E52-4007-8698-BBF0A9E0910A}" srcOrd="1" destOrd="0" parTransId="{BA5B6F21-5E28-4153-90FB-14D8120B36E1}" sibTransId="{14835BFD-56E7-4236-8244-8E988463F48A}"/>
    <dgm:cxn modelId="{4276166F-6EFE-4C63-A62D-8A40CC424A7F}" type="presOf" srcId="{E07D48BD-84D6-4DE4-A35B-7A03DCF249DA}" destId="{BD4292FB-B202-4E8F-8EB3-A95783A0721E}" srcOrd="0" destOrd="0" presId="urn:microsoft.com/office/officeart/2008/layout/HorizontalMultiLevelHierarchy"/>
    <dgm:cxn modelId="{D0FDDD90-5A1C-40D8-901C-16373C41AF8E}" type="presOf" srcId="{BA5B6F21-5E28-4153-90FB-14D8120B36E1}" destId="{0B085F94-5A9E-440F-B4AD-159B96CC9CBC}" srcOrd="1" destOrd="0" presId="urn:microsoft.com/office/officeart/2008/layout/HorizontalMultiLevelHierarchy"/>
    <dgm:cxn modelId="{BECA6446-C5C5-4B1A-8BBE-49BD40A1CF56}" type="presOf" srcId="{D1E0DD2C-1F76-448F-B745-DE08A72AB09E}" destId="{65717E40-754D-43D4-BADA-DE9693145F2A}" srcOrd="1" destOrd="0" presId="urn:microsoft.com/office/officeart/2008/layout/HorizontalMultiLevelHierarchy"/>
    <dgm:cxn modelId="{CD0DAB5D-4530-4E71-8B1C-516305B63B13}" type="presOf" srcId="{BA5B6F21-5E28-4153-90FB-14D8120B36E1}" destId="{17A83D2F-0E0F-4AB9-AFD5-03B7B41AC24B}" srcOrd="0" destOrd="0" presId="urn:microsoft.com/office/officeart/2008/layout/HorizontalMultiLevelHierarchy"/>
    <dgm:cxn modelId="{0C129C8C-4911-40F3-A9A9-E7BDF5741199}" type="presOf" srcId="{0E1661E2-75A4-4573-BF2C-F406EA7F00FE}" destId="{A5EC9D5C-C251-4AD7-B524-8E521B503FB6}" srcOrd="0" destOrd="0" presId="urn:microsoft.com/office/officeart/2008/layout/HorizontalMultiLevelHierarchy"/>
    <dgm:cxn modelId="{FA936DDD-33A7-4DED-986F-AD66E313AF4E}" type="presOf" srcId="{1B2A23D5-5357-4C0B-92EE-51A2B90A2077}" destId="{D3C7B76A-723F-49E5-9719-BBD1E32A9189}" srcOrd="1" destOrd="0" presId="urn:microsoft.com/office/officeart/2008/layout/HorizontalMultiLevelHierarchy"/>
    <dgm:cxn modelId="{64DC9B30-F47D-4773-9D21-F3DB23FBB57E}" srcId="{E07D48BD-84D6-4DE4-A35B-7A03DCF249DA}" destId="{0E1661E2-75A4-4573-BF2C-F406EA7F00FE}" srcOrd="2" destOrd="0" parTransId="{1B2A23D5-5357-4C0B-92EE-51A2B90A2077}" sibTransId="{AD3097FB-B2BF-46F7-936D-2DB5F229EF6F}"/>
    <dgm:cxn modelId="{7D8D7DB9-05D5-4AF3-AA04-640D095E29B9}" type="presOf" srcId="{9EA2FE65-6596-4203-921C-67E23D515637}" destId="{A6CF57F0-F565-4D07-90F5-E3AB73E26308}" srcOrd="0" destOrd="0" presId="urn:microsoft.com/office/officeart/2008/layout/HorizontalMultiLevelHierarchy"/>
    <dgm:cxn modelId="{6DDA556B-D81E-4FCA-8F90-37543A63363A}" srcId="{E07D48BD-84D6-4DE4-A35B-7A03DCF249DA}" destId="{BFBD8C5C-644D-4DCD-B360-3D4FDC1E6E9B}" srcOrd="0" destOrd="0" parTransId="{D1E0DD2C-1F76-448F-B745-DE08A72AB09E}" sibTransId="{D9949290-550F-42D9-B5FA-1DE72CDEC601}"/>
    <dgm:cxn modelId="{517883FB-7728-4DAD-9EB0-FC6BBD988748}" type="presOf" srcId="{D1E0DD2C-1F76-448F-B745-DE08A72AB09E}" destId="{2CA95767-1C8F-4044-91FE-7EAEA73B6502}" srcOrd="0" destOrd="0" presId="urn:microsoft.com/office/officeart/2008/layout/HorizontalMultiLevelHierarchy"/>
    <dgm:cxn modelId="{F278155F-DC80-4620-B936-9D9F7C740270}" srcId="{E07D48BD-84D6-4DE4-A35B-7A03DCF249DA}" destId="{B9AB8071-35B2-429A-8DB4-63DA2A696AFD}" srcOrd="3" destOrd="0" parTransId="{9EA2FE65-6596-4203-921C-67E23D515637}" sibTransId="{F6F0E410-6CDA-49C6-BC97-ABDB72300037}"/>
    <dgm:cxn modelId="{CE492680-9297-40FC-AE4D-A56864128064}" type="presOf" srcId="{1B2A23D5-5357-4C0B-92EE-51A2B90A2077}" destId="{296EB6DE-1ECF-447D-9926-0B887BD9F633}" srcOrd="0" destOrd="0" presId="urn:microsoft.com/office/officeart/2008/layout/HorizontalMultiLevelHierarchy"/>
    <dgm:cxn modelId="{4690D81A-6E01-4392-B847-EE112302B686}" type="presOf" srcId="{FB787C84-3E52-4007-8698-BBF0A9E0910A}" destId="{75E84241-A6BB-4E44-805B-0474826E61FD}" srcOrd="0" destOrd="0" presId="urn:microsoft.com/office/officeart/2008/layout/HorizontalMultiLevelHierarchy"/>
    <dgm:cxn modelId="{B333B819-902D-4E51-8053-630064032E81}" type="presOf" srcId="{9EA2FE65-6596-4203-921C-67E23D515637}" destId="{1AED68C8-B242-4B61-A316-881050DC8952}" srcOrd="1" destOrd="0" presId="urn:microsoft.com/office/officeart/2008/layout/HorizontalMultiLevelHierarchy"/>
    <dgm:cxn modelId="{5491115B-8134-4B92-9188-D3750357F192}" type="presOf" srcId="{B9AB8071-35B2-429A-8DB4-63DA2A696AFD}" destId="{2DC23C9D-CB81-498A-BA81-4E3F919D9FCC}" srcOrd="0" destOrd="0" presId="urn:microsoft.com/office/officeart/2008/layout/HorizontalMultiLevelHierarchy"/>
    <dgm:cxn modelId="{1FE47026-BFEE-4FA4-A8E1-63A02F340916}" type="presParOf" srcId="{3B83E4D6-21EB-49FD-9D53-67251AB99BE9}" destId="{E31CDF3F-937B-439B-873A-EA623199D6D1}" srcOrd="0" destOrd="0" presId="urn:microsoft.com/office/officeart/2008/layout/HorizontalMultiLevelHierarchy"/>
    <dgm:cxn modelId="{BA9FE0E3-5A11-410B-9B09-DB7CBAD1A195}" type="presParOf" srcId="{E31CDF3F-937B-439B-873A-EA623199D6D1}" destId="{BD4292FB-B202-4E8F-8EB3-A95783A0721E}" srcOrd="0" destOrd="0" presId="urn:microsoft.com/office/officeart/2008/layout/HorizontalMultiLevelHierarchy"/>
    <dgm:cxn modelId="{AB8FE07A-3C32-467F-A6F4-3A427328106D}" type="presParOf" srcId="{E31CDF3F-937B-439B-873A-EA623199D6D1}" destId="{22A13072-5A5F-4A9E-B5F8-69330D6EDE6B}" srcOrd="1" destOrd="0" presId="urn:microsoft.com/office/officeart/2008/layout/HorizontalMultiLevelHierarchy"/>
    <dgm:cxn modelId="{442214DA-F3DD-46AF-9F2B-E4FB6F10A5FB}" type="presParOf" srcId="{22A13072-5A5F-4A9E-B5F8-69330D6EDE6B}" destId="{2CA95767-1C8F-4044-91FE-7EAEA73B6502}" srcOrd="0" destOrd="0" presId="urn:microsoft.com/office/officeart/2008/layout/HorizontalMultiLevelHierarchy"/>
    <dgm:cxn modelId="{2E99D2E1-B671-4129-A8CE-8D0BCB7F45BB}" type="presParOf" srcId="{2CA95767-1C8F-4044-91FE-7EAEA73B6502}" destId="{65717E40-754D-43D4-BADA-DE9693145F2A}" srcOrd="0" destOrd="0" presId="urn:microsoft.com/office/officeart/2008/layout/HorizontalMultiLevelHierarchy"/>
    <dgm:cxn modelId="{5EEAE61A-50DB-4847-890F-4D5B18FE870B}" type="presParOf" srcId="{22A13072-5A5F-4A9E-B5F8-69330D6EDE6B}" destId="{7464D468-16B2-46C3-9CDA-CFB13041390A}" srcOrd="1" destOrd="0" presId="urn:microsoft.com/office/officeart/2008/layout/HorizontalMultiLevelHierarchy"/>
    <dgm:cxn modelId="{5D5D69A7-C786-49DE-83DB-6CFFB4B9445A}" type="presParOf" srcId="{7464D468-16B2-46C3-9CDA-CFB13041390A}" destId="{9201459C-05BC-4BAB-8399-F2BB664C8E6E}" srcOrd="0" destOrd="0" presId="urn:microsoft.com/office/officeart/2008/layout/HorizontalMultiLevelHierarchy"/>
    <dgm:cxn modelId="{E73B544A-501C-4720-AF20-ABBC5815462D}" type="presParOf" srcId="{7464D468-16B2-46C3-9CDA-CFB13041390A}" destId="{5260C260-68C5-4A58-BA48-5F9D0F142CB2}" srcOrd="1" destOrd="0" presId="urn:microsoft.com/office/officeart/2008/layout/HorizontalMultiLevelHierarchy"/>
    <dgm:cxn modelId="{48D1F830-792E-47A1-91F7-3C17B6F85019}" type="presParOf" srcId="{22A13072-5A5F-4A9E-B5F8-69330D6EDE6B}" destId="{17A83D2F-0E0F-4AB9-AFD5-03B7B41AC24B}" srcOrd="2" destOrd="0" presId="urn:microsoft.com/office/officeart/2008/layout/HorizontalMultiLevelHierarchy"/>
    <dgm:cxn modelId="{E933910E-9366-42E4-A6E0-66BC38B3373A}" type="presParOf" srcId="{17A83D2F-0E0F-4AB9-AFD5-03B7B41AC24B}" destId="{0B085F94-5A9E-440F-B4AD-159B96CC9CBC}" srcOrd="0" destOrd="0" presId="urn:microsoft.com/office/officeart/2008/layout/HorizontalMultiLevelHierarchy"/>
    <dgm:cxn modelId="{4419C5C0-190F-4418-B19E-897E2556873D}" type="presParOf" srcId="{22A13072-5A5F-4A9E-B5F8-69330D6EDE6B}" destId="{CEE1A78C-2B42-48CD-A3BE-0CA7927EC6F6}" srcOrd="3" destOrd="0" presId="urn:microsoft.com/office/officeart/2008/layout/HorizontalMultiLevelHierarchy"/>
    <dgm:cxn modelId="{70F762DC-C4AC-4762-A4EB-5108E6ADA141}" type="presParOf" srcId="{CEE1A78C-2B42-48CD-A3BE-0CA7927EC6F6}" destId="{75E84241-A6BB-4E44-805B-0474826E61FD}" srcOrd="0" destOrd="0" presId="urn:microsoft.com/office/officeart/2008/layout/HorizontalMultiLevelHierarchy"/>
    <dgm:cxn modelId="{F38DB278-40AB-4725-80A6-E43CD4E9FE49}" type="presParOf" srcId="{CEE1A78C-2B42-48CD-A3BE-0CA7927EC6F6}" destId="{E314320A-080C-4CEE-8D0D-DC9E8E213871}" srcOrd="1" destOrd="0" presId="urn:microsoft.com/office/officeart/2008/layout/HorizontalMultiLevelHierarchy"/>
    <dgm:cxn modelId="{65522485-AEC8-4451-857E-49133DBE3DC3}" type="presParOf" srcId="{22A13072-5A5F-4A9E-B5F8-69330D6EDE6B}" destId="{296EB6DE-1ECF-447D-9926-0B887BD9F633}" srcOrd="4" destOrd="0" presId="urn:microsoft.com/office/officeart/2008/layout/HorizontalMultiLevelHierarchy"/>
    <dgm:cxn modelId="{C341A505-9869-46AA-93E1-79DA74D50A42}" type="presParOf" srcId="{296EB6DE-1ECF-447D-9926-0B887BD9F633}" destId="{D3C7B76A-723F-49E5-9719-BBD1E32A9189}" srcOrd="0" destOrd="0" presId="urn:microsoft.com/office/officeart/2008/layout/HorizontalMultiLevelHierarchy"/>
    <dgm:cxn modelId="{4E5009D9-43E1-4C84-B0C9-00E559DB3325}" type="presParOf" srcId="{22A13072-5A5F-4A9E-B5F8-69330D6EDE6B}" destId="{E05997B3-922B-47D2-99DF-DFE0BCB24312}" srcOrd="5" destOrd="0" presId="urn:microsoft.com/office/officeart/2008/layout/HorizontalMultiLevelHierarchy"/>
    <dgm:cxn modelId="{0124B7D3-AFAF-458B-BE85-766ECA784662}" type="presParOf" srcId="{E05997B3-922B-47D2-99DF-DFE0BCB24312}" destId="{A5EC9D5C-C251-4AD7-B524-8E521B503FB6}" srcOrd="0" destOrd="0" presId="urn:microsoft.com/office/officeart/2008/layout/HorizontalMultiLevelHierarchy"/>
    <dgm:cxn modelId="{0EFE91BE-A280-4D1B-A428-EBEEC07FA32A}" type="presParOf" srcId="{E05997B3-922B-47D2-99DF-DFE0BCB24312}" destId="{ACB80893-8F30-463B-B5B4-C64E24457B63}" srcOrd="1" destOrd="0" presId="urn:microsoft.com/office/officeart/2008/layout/HorizontalMultiLevelHierarchy"/>
    <dgm:cxn modelId="{8BFF46D6-B605-4BFF-AC13-9507F8D69F96}" type="presParOf" srcId="{22A13072-5A5F-4A9E-B5F8-69330D6EDE6B}" destId="{A6CF57F0-F565-4D07-90F5-E3AB73E26308}" srcOrd="6" destOrd="0" presId="urn:microsoft.com/office/officeart/2008/layout/HorizontalMultiLevelHierarchy"/>
    <dgm:cxn modelId="{E16B6BF0-4AA3-4711-B986-C160E1A6DC95}" type="presParOf" srcId="{A6CF57F0-F565-4D07-90F5-E3AB73E26308}" destId="{1AED68C8-B242-4B61-A316-881050DC8952}" srcOrd="0" destOrd="0" presId="urn:microsoft.com/office/officeart/2008/layout/HorizontalMultiLevelHierarchy"/>
    <dgm:cxn modelId="{7407C9CA-8D6A-4E4C-9044-22BF15260ABF}" type="presParOf" srcId="{22A13072-5A5F-4A9E-B5F8-69330D6EDE6B}" destId="{EED4715F-3D15-481E-B0C0-779B4A0DEC01}" srcOrd="7" destOrd="0" presId="urn:microsoft.com/office/officeart/2008/layout/HorizontalMultiLevelHierarchy"/>
    <dgm:cxn modelId="{F07837C3-9B66-4F28-B47F-71956F0BBAA5}" type="presParOf" srcId="{EED4715F-3D15-481E-B0C0-779B4A0DEC01}" destId="{2DC23C9D-CB81-498A-BA81-4E3F919D9FCC}" srcOrd="0" destOrd="0" presId="urn:microsoft.com/office/officeart/2008/layout/HorizontalMultiLevelHierarchy"/>
    <dgm:cxn modelId="{83B5D52D-4BC2-4F56-A011-4B1386C1CA1B}" type="presParOf" srcId="{EED4715F-3D15-481E-B0C0-779B4A0DEC01}" destId="{45B24B34-3B97-4B47-9361-ECCF11460D1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C32968-2371-446F-B1B0-775990D2607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C9D895B5-0FC8-4701-906D-3CD69F04E5FA}">
      <dgm:prSet phldrT="[Текст]"/>
      <dgm:spPr/>
      <dgm:t>
        <a:bodyPr/>
        <a:lstStyle/>
        <a:p>
          <a:r>
            <a:rPr lang="uk-UA" b="1" dirty="0">
              <a:solidFill>
                <a:srgbClr val="FF0000"/>
              </a:solidFill>
            </a:rPr>
            <a:t>Морозостійкість </a:t>
          </a:r>
          <a:r>
            <a:rPr lang="uk-UA" b="1" dirty="0"/>
            <a:t>залежить від</a:t>
          </a:r>
          <a:endParaRPr lang="ru-UA" dirty="0"/>
        </a:p>
      </dgm:t>
    </dgm:pt>
    <dgm:pt modelId="{ACA03E8D-C1C5-4BB8-BDB6-59CD8189BB1B}" type="parTrans" cxnId="{18338ADE-812B-426F-A2CF-1AB785259EBC}">
      <dgm:prSet/>
      <dgm:spPr/>
      <dgm:t>
        <a:bodyPr/>
        <a:lstStyle/>
        <a:p>
          <a:endParaRPr lang="ru-UA"/>
        </a:p>
      </dgm:t>
    </dgm:pt>
    <dgm:pt modelId="{DC65FAFA-85F6-4CCA-8EC9-B66846AC66FA}" type="sibTrans" cxnId="{18338ADE-812B-426F-A2CF-1AB785259EBC}">
      <dgm:prSet/>
      <dgm:spPr/>
      <dgm:t>
        <a:bodyPr/>
        <a:lstStyle/>
        <a:p>
          <a:endParaRPr lang="ru-UA"/>
        </a:p>
      </dgm:t>
    </dgm:pt>
    <dgm:pt modelId="{B1CEAEC6-E9BB-4CCA-AAFF-A2C233ECB26A}">
      <dgm:prSet phldrT="[Текст]"/>
      <dgm:spPr/>
      <dgm:t>
        <a:bodyPr/>
        <a:lstStyle/>
        <a:p>
          <a:r>
            <a:rPr lang="uk-UA" dirty="0"/>
            <a:t>Виду рослини</a:t>
          </a:r>
          <a:endParaRPr lang="ru-UA" dirty="0"/>
        </a:p>
      </dgm:t>
    </dgm:pt>
    <dgm:pt modelId="{91EA7E76-06CD-4B3A-B121-D1FF7239DADC}" type="parTrans" cxnId="{1CAB867D-95E7-4C29-9DD7-21C37EE2CE2D}">
      <dgm:prSet/>
      <dgm:spPr/>
      <dgm:t>
        <a:bodyPr/>
        <a:lstStyle/>
        <a:p>
          <a:endParaRPr lang="ru-UA"/>
        </a:p>
      </dgm:t>
    </dgm:pt>
    <dgm:pt modelId="{6E3DBA50-0B8C-4F42-A353-3C83D40CEB16}" type="sibTrans" cxnId="{1CAB867D-95E7-4C29-9DD7-21C37EE2CE2D}">
      <dgm:prSet/>
      <dgm:spPr/>
      <dgm:t>
        <a:bodyPr/>
        <a:lstStyle/>
        <a:p>
          <a:endParaRPr lang="ru-UA"/>
        </a:p>
      </dgm:t>
    </dgm:pt>
    <dgm:pt modelId="{A3036701-F638-4685-8A7D-33E9BED7ECF4}">
      <dgm:prSet phldrT="[Текст]"/>
      <dgm:spPr/>
      <dgm:t>
        <a:bodyPr/>
        <a:lstStyle/>
        <a:p>
          <a:r>
            <a:rPr lang="uk-UA" dirty="0"/>
            <a:t>Фази онтогенезу</a:t>
          </a:r>
          <a:endParaRPr lang="ru-UA" dirty="0"/>
        </a:p>
      </dgm:t>
    </dgm:pt>
    <dgm:pt modelId="{451B91E9-D5EC-43C4-9E3E-C230368787BA}" type="parTrans" cxnId="{E7A6C37F-D5B1-4CE9-80CE-B04D503CDFF8}">
      <dgm:prSet/>
      <dgm:spPr/>
      <dgm:t>
        <a:bodyPr/>
        <a:lstStyle/>
        <a:p>
          <a:endParaRPr lang="ru-UA"/>
        </a:p>
      </dgm:t>
    </dgm:pt>
    <dgm:pt modelId="{EB922C60-4500-49A6-A999-B7B0202C5357}" type="sibTrans" cxnId="{E7A6C37F-D5B1-4CE9-80CE-B04D503CDFF8}">
      <dgm:prSet/>
      <dgm:spPr/>
      <dgm:t>
        <a:bodyPr/>
        <a:lstStyle/>
        <a:p>
          <a:endParaRPr lang="ru-UA"/>
        </a:p>
      </dgm:t>
    </dgm:pt>
    <dgm:pt modelId="{A6A1E331-328A-43FA-A0F4-2C6AA6476C12}">
      <dgm:prSet/>
      <dgm:spPr/>
      <dgm:t>
        <a:bodyPr/>
        <a:lstStyle/>
        <a:p>
          <a:r>
            <a:rPr lang="uk-UA" dirty="0"/>
            <a:t>віку</a:t>
          </a:r>
          <a:endParaRPr lang="ru-UA" dirty="0"/>
        </a:p>
      </dgm:t>
    </dgm:pt>
    <dgm:pt modelId="{23465916-F376-41BE-8283-95C77EA6213A}" type="parTrans" cxnId="{69C9CAF8-7085-4999-A2A3-9C75BAFD5FB5}">
      <dgm:prSet/>
      <dgm:spPr/>
      <dgm:t>
        <a:bodyPr/>
        <a:lstStyle/>
        <a:p>
          <a:endParaRPr lang="ru-UA"/>
        </a:p>
      </dgm:t>
    </dgm:pt>
    <dgm:pt modelId="{31B7EBD1-5A17-447D-861E-582900975067}" type="sibTrans" cxnId="{69C9CAF8-7085-4999-A2A3-9C75BAFD5FB5}">
      <dgm:prSet/>
      <dgm:spPr/>
      <dgm:t>
        <a:bodyPr/>
        <a:lstStyle/>
        <a:p>
          <a:endParaRPr lang="ru-UA"/>
        </a:p>
      </dgm:t>
    </dgm:pt>
    <dgm:pt modelId="{920260F4-6E7B-415A-A343-228345B098E6}">
      <dgm:prSet/>
      <dgm:spPr/>
      <dgm:t>
        <a:bodyPr/>
        <a:lstStyle/>
        <a:p>
          <a:r>
            <a:rPr lang="uk-UA" dirty="0"/>
            <a:t>клімату</a:t>
          </a:r>
          <a:endParaRPr lang="ru-UA" dirty="0"/>
        </a:p>
      </dgm:t>
    </dgm:pt>
    <dgm:pt modelId="{6D0E9209-8E99-4D1B-A8EB-75078CBFFDBF}" type="parTrans" cxnId="{3E781DCE-B42B-4C98-A9C9-1064FF35F5E8}">
      <dgm:prSet/>
      <dgm:spPr/>
      <dgm:t>
        <a:bodyPr/>
        <a:lstStyle/>
        <a:p>
          <a:endParaRPr lang="ru-UA"/>
        </a:p>
      </dgm:t>
    </dgm:pt>
    <dgm:pt modelId="{DF3CB359-AC8D-4BE5-AE89-FC0A6AEF2CF1}" type="sibTrans" cxnId="{3E781DCE-B42B-4C98-A9C9-1064FF35F5E8}">
      <dgm:prSet/>
      <dgm:spPr/>
    </dgm:pt>
    <dgm:pt modelId="{75CFF578-7874-47F1-B25B-FA4849003337}" type="pres">
      <dgm:prSet presAssocID="{DFC32968-2371-446F-B1B0-775990D2607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9830C8-D354-4D04-9AA2-9BE480595714}" type="pres">
      <dgm:prSet presAssocID="{C9D895B5-0FC8-4701-906D-3CD69F04E5FA}" presName="root1" presStyleCnt="0"/>
      <dgm:spPr/>
    </dgm:pt>
    <dgm:pt modelId="{30D36525-F78F-43A2-ABE0-49B630FFBCED}" type="pres">
      <dgm:prSet presAssocID="{C9D895B5-0FC8-4701-906D-3CD69F04E5F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2CEBCC-01EC-4970-99B6-34CDDE646586}" type="pres">
      <dgm:prSet presAssocID="{C9D895B5-0FC8-4701-906D-3CD69F04E5FA}" presName="level2hierChild" presStyleCnt="0"/>
      <dgm:spPr/>
    </dgm:pt>
    <dgm:pt modelId="{A5D0D594-0A93-4252-A02B-3EF52FE2DD0F}" type="pres">
      <dgm:prSet presAssocID="{91EA7E76-06CD-4B3A-B121-D1FF7239DADC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E18AD4D4-8F9D-451D-B49A-F9E69DE46910}" type="pres">
      <dgm:prSet presAssocID="{91EA7E76-06CD-4B3A-B121-D1FF7239DADC}" presName="connTx" presStyleLbl="parChTrans1D2" presStyleIdx="0" presStyleCnt="4"/>
      <dgm:spPr/>
      <dgm:t>
        <a:bodyPr/>
        <a:lstStyle/>
        <a:p>
          <a:endParaRPr lang="en-US"/>
        </a:p>
      </dgm:t>
    </dgm:pt>
    <dgm:pt modelId="{A2AD452D-7934-4CEF-B357-B18B3D038F2F}" type="pres">
      <dgm:prSet presAssocID="{B1CEAEC6-E9BB-4CCA-AAFF-A2C233ECB26A}" presName="root2" presStyleCnt="0"/>
      <dgm:spPr/>
    </dgm:pt>
    <dgm:pt modelId="{C5303164-8384-45E7-8A17-69836BDA85B2}" type="pres">
      <dgm:prSet presAssocID="{B1CEAEC6-E9BB-4CCA-AAFF-A2C233ECB26A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DDAD46-AA5E-4FAA-83EB-BEEEBF6AFF47}" type="pres">
      <dgm:prSet presAssocID="{B1CEAEC6-E9BB-4CCA-AAFF-A2C233ECB26A}" presName="level3hierChild" presStyleCnt="0"/>
      <dgm:spPr/>
    </dgm:pt>
    <dgm:pt modelId="{4660B796-3118-4237-8855-16419EC9FD53}" type="pres">
      <dgm:prSet presAssocID="{451B91E9-D5EC-43C4-9E3E-C230368787BA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2B2AB9FD-E86C-49AA-92C5-D980F59E55CC}" type="pres">
      <dgm:prSet presAssocID="{451B91E9-D5EC-43C4-9E3E-C230368787BA}" presName="connTx" presStyleLbl="parChTrans1D2" presStyleIdx="1" presStyleCnt="4"/>
      <dgm:spPr/>
      <dgm:t>
        <a:bodyPr/>
        <a:lstStyle/>
        <a:p>
          <a:endParaRPr lang="en-US"/>
        </a:p>
      </dgm:t>
    </dgm:pt>
    <dgm:pt modelId="{CDDF8E4E-A8E5-44FE-A619-7C82A70004D1}" type="pres">
      <dgm:prSet presAssocID="{A3036701-F638-4685-8A7D-33E9BED7ECF4}" presName="root2" presStyleCnt="0"/>
      <dgm:spPr/>
    </dgm:pt>
    <dgm:pt modelId="{12F41D3B-0961-45F2-A531-50D0C6F919F2}" type="pres">
      <dgm:prSet presAssocID="{A3036701-F638-4685-8A7D-33E9BED7ECF4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10FD38-4D8F-4EB3-B00B-C51B8353C872}" type="pres">
      <dgm:prSet presAssocID="{A3036701-F638-4685-8A7D-33E9BED7ECF4}" presName="level3hierChild" presStyleCnt="0"/>
      <dgm:spPr/>
    </dgm:pt>
    <dgm:pt modelId="{5A8408B2-FC3D-4B5C-B126-895B3A83074E}" type="pres">
      <dgm:prSet presAssocID="{23465916-F376-41BE-8283-95C77EA6213A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AE7AA9E2-9CE4-42D8-9BC4-7491C2EBF0E5}" type="pres">
      <dgm:prSet presAssocID="{23465916-F376-41BE-8283-95C77EA6213A}" presName="connTx" presStyleLbl="parChTrans1D2" presStyleIdx="2" presStyleCnt="4"/>
      <dgm:spPr/>
      <dgm:t>
        <a:bodyPr/>
        <a:lstStyle/>
        <a:p>
          <a:endParaRPr lang="en-US"/>
        </a:p>
      </dgm:t>
    </dgm:pt>
    <dgm:pt modelId="{4023B3E3-5BDF-413B-961B-02D88F2723EC}" type="pres">
      <dgm:prSet presAssocID="{A6A1E331-328A-43FA-A0F4-2C6AA6476C12}" presName="root2" presStyleCnt="0"/>
      <dgm:spPr/>
    </dgm:pt>
    <dgm:pt modelId="{F8B7CD17-91BA-4B40-A2AA-5400D8DA6D60}" type="pres">
      <dgm:prSet presAssocID="{A6A1E331-328A-43FA-A0F4-2C6AA6476C12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909001-033D-4BCE-92BD-AB79072C387B}" type="pres">
      <dgm:prSet presAssocID="{A6A1E331-328A-43FA-A0F4-2C6AA6476C12}" presName="level3hierChild" presStyleCnt="0"/>
      <dgm:spPr/>
    </dgm:pt>
    <dgm:pt modelId="{A4B5CC46-DDA9-449A-9542-C09EFDE17034}" type="pres">
      <dgm:prSet presAssocID="{6D0E9209-8E99-4D1B-A8EB-75078CBFFDBF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C4587CD3-3A58-448E-9F77-19F84D36335C}" type="pres">
      <dgm:prSet presAssocID="{6D0E9209-8E99-4D1B-A8EB-75078CBFFDBF}" presName="connTx" presStyleLbl="parChTrans1D2" presStyleIdx="3" presStyleCnt="4"/>
      <dgm:spPr/>
      <dgm:t>
        <a:bodyPr/>
        <a:lstStyle/>
        <a:p>
          <a:endParaRPr lang="en-US"/>
        </a:p>
      </dgm:t>
    </dgm:pt>
    <dgm:pt modelId="{94741477-E461-4075-88E4-A39963D3BBD1}" type="pres">
      <dgm:prSet presAssocID="{920260F4-6E7B-415A-A343-228345B098E6}" presName="root2" presStyleCnt="0"/>
      <dgm:spPr/>
    </dgm:pt>
    <dgm:pt modelId="{7DFEEC33-D8E8-480F-B566-9D9A701E8270}" type="pres">
      <dgm:prSet presAssocID="{920260F4-6E7B-415A-A343-228345B098E6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76510F-F424-4625-B3A3-00B76EC8CC6C}" type="pres">
      <dgm:prSet presAssocID="{920260F4-6E7B-415A-A343-228345B098E6}" presName="level3hierChild" presStyleCnt="0"/>
      <dgm:spPr/>
    </dgm:pt>
  </dgm:ptLst>
  <dgm:cxnLst>
    <dgm:cxn modelId="{1CAB867D-95E7-4C29-9DD7-21C37EE2CE2D}" srcId="{C9D895B5-0FC8-4701-906D-3CD69F04E5FA}" destId="{B1CEAEC6-E9BB-4CCA-AAFF-A2C233ECB26A}" srcOrd="0" destOrd="0" parTransId="{91EA7E76-06CD-4B3A-B121-D1FF7239DADC}" sibTransId="{6E3DBA50-0B8C-4F42-A353-3C83D40CEB16}"/>
    <dgm:cxn modelId="{69C9CAF8-7085-4999-A2A3-9C75BAFD5FB5}" srcId="{C9D895B5-0FC8-4701-906D-3CD69F04E5FA}" destId="{A6A1E331-328A-43FA-A0F4-2C6AA6476C12}" srcOrd="2" destOrd="0" parTransId="{23465916-F376-41BE-8283-95C77EA6213A}" sibTransId="{31B7EBD1-5A17-447D-861E-582900975067}"/>
    <dgm:cxn modelId="{3E781DCE-B42B-4C98-A9C9-1064FF35F5E8}" srcId="{C9D895B5-0FC8-4701-906D-3CD69F04E5FA}" destId="{920260F4-6E7B-415A-A343-228345B098E6}" srcOrd="3" destOrd="0" parTransId="{6D0E9209-8E99-4D1B-A8EB-75078CBFFDBF}" sibTransId="{DF3CB359-AC8D-4BE5-AE89-FC0A6AEF2CF1}"/>
    <dgm:cxn modelId="{A0F0F6AA-CCA2-42F8-AE56-D1F4804651C3}" type="presOf" srcId="{91EA7E76-06CD-4B3A-B121-D1FF7239DADC}" destId="{A5D0D594-0A93-4252-A02B-3EF52FE2DD0F}" srcOrd="0" destOrd="0" presId="urn:microsoft.com/office/officeart/2008/layout/HorizontalMultiLevelHierarchy"/>
    <dgm:cxn modelId="{0F2CF227-672A-43A0-A7EF-5FC7C9EBB880}" type="presOf" srcId="{23465916-F376-41BE-8283-95C77EA6213A}" destId="{5A8408B2-FC3D-4B5C-B126-895B3A83074E}" srcOrd="0" destOrd="0" presId="urn:microsoft.com/office/officeart/2008/layout/HorizontalMultiLevelHierarchy"/>
    <dgm:cxn modelId="{68272B75-00F1-44C0-9770-09290BD878E5}" type="presOf" srcId="{23465916-F376-41BE-8283-95C77EA6213A}" destId="{AE7AA9E2-9CE4-42D8-9BC4-7491C2EBF0E5}" srcOrd="1" destOrd="0" presId="urn:microsoft.com/office/officeart/2008/layout/HorizontalMultiLevelHierarchy"/>
    <dgm:cxn modelId="{67C9F67B-1E87-42C5-885F-E706AD4FDAFB}" type="presOf" srcId="{A6A1E331-328A-43FA-A0F4-2C6AA6476C12}" destId="{F8B7CD17-91BA-4B40-A2AA-5400D8DA6D60}" srcOrd="0" destOrd="0" presId="urn:microsoft.com/office/officeart/2008/layout/HorizontalMultiLevelHierarchy"/>
    <dgm:cxn modelId="{C69A0F05-0146-4D9D-A59C-435E78A9BEAD}" type="presOf" srcId="{C9D895B5-0FC8-4701-906D-3CD69F04E5FA}" destId="{30D36525-F78F-43A2-ABE0-49B630FFBCED}" srcOrd="0" destOrd="0" presId="urn:microsoft.com/office/officeart/2008/layout/HorizontalMultiLevelHierarchy"/>
    <dgm:cxn modelId="{18338ADE-812B-426F-A2CF-1AB785259EBC}" srcId="{DFC32968-2371-446F-B1B0-775990D26073}" destId="{C9D895B5-0FC8-4701-906D-3CD69F04E5FA}" srcOrd="0" destOrd="0" parTransId="{ACA03E8D-C1C5-4BB8-BDB6-59CD8189BB1B}" sibTransId="{DC65FAFA-85F6-4CCA-8EC9-B66846AC66FA}"/>
    <dgm:cxn modelId="{1EFAC6B4-EE56-4671-B055-5054599E5C3A}" type="presOf" srcId="{920260F4-6E7B-415A-A343-228345B098E6}" destId="{7DFEEC33-D8E8-480F-B566-9D9A701E8270}" srcOrd="0" destOrd="0" presId="urn:microsoft.com/office/officeart/2008/layout/HorizontalMultiLevelHierarchy"/>
    <dgm:cxn modelId="{E7A6C37F-D5B1-4CE9-80CE-B04D503CDFF8}" srcId="{C9D895B5-0FC8-4701-906D-3CD69F04E5FA}" destId="{A3036701-F638-4685-8A7D-33E9BED7ECF4}" srcOrd="1" destOrd="0" parTransId="{451B91E9-D5EC-43C4-9E3E-C230368787BA}" sibTransId="{EB922C60-4500-49A6-A999-B7B0202C5357}"/>
    <dgm:cxn modelId="{D31A1B85-D5C5-4945-8AAE-7950A7EC594B}" type="presOf" srcId="{DFC32968-2371-446F-B1B0-775990D26073}" destId="{75CFF578-7874-47F1-B25B-FA4849003337}" srcOrd="0" destOrd="0" presId="urn:microsoft.com/office/officeart/2008/layout/HorizontalMultiLevelHierarchy"/>
    <dgm:cxn modelId="{E4855CDE-9A23-4727-A328-2D6BBCE43AD2}" type="presOf" srcId="{451B91E9-D5EC-43C4-9E3E-C230368787BA}" destId="{4660B796-3118-4237-8855-16419EC9FD53}" srcOrd="0" destOrd="0" presId="urn:microsoft.com/office/officeart/2008/layout/HorizontalMultiLevelHierarchy"/>
    <dgm:cxn modelId="{63EB11BA-3444-4098-A1C2-4E6B206AB85F}" type="presOf" srcId="{B1CEAEC6-E9BB-4CCA-AAFF-A2C233ECB26A}" destId="{C5303164-8384-45E7-8A17-69836BDA85B2}" srcOrd="0" destOrd="0" presId="urn:microsoft.com/office/officeart/2008/layout/HorizontalMultiLevelHierarchy"/>
    <dgm:cxn modelId="{EAF75DCC-70B8-4285-B78C-8830AD5D060A}" type="presOf" srcId="{451B91E9-D5EC-43C4-9E3E-C230368787BA}" destId="{2B2AB9FD-E86C-49AA-92C5-D980F59E55CC}" srcOrd="1" destOrd="0" presId="urn:microsoft.com/office/officeart/2008/layout/HorizontalMultiLevelHierarchy"/>
    <dgm:cxn modelId="{7A148966-C9DF-42BD-B560-A2471080EE17}" type="presOf" srcId="{91EA7E76-06CD-4B3A-B121-D1FF7239DADC}" destId="{E18AD4D4-8F9D-451D-B49A-F9E69DE46910}" srcOrd="1" destOrd="0" presId="urn:microsoft.com/office/officeart/2008/layout/HorizontalMultiLevelHierarchy"/>
    <dgm:cxn modelId="{AB9B2D1E-A262-406C-A1E1-7E57C9EEBA19}" type="presOf" srcId="{6D0E9209-8E99-4D1B-A8EB-75078CBFFDBF}" destId="{A4B5CC46-DDA9-449A-9542-C09EFDE17034}" srcOrd="0" destOrd="0" presId="urn:microsoft.com/office/officeart/2008/layout/HorizontalMultiLevelHierarchy"/>
    <dgm:cxn modelId="{54C599ED-F42A-4947-AAEC-87C89C8CE7FE}" type="presOf" srcId="{6D0E9209-8E99-4D1B-A8EB-75078CBFFDBF}" destId="{C4587CD3-3A58-448E-9F77-19F84D36335C}" srcOrd="1" destOrd="0" presId="urn:microsoft.com/office/officeart/2008/layout/HorizontalMultiLevelHierarchy"/>
    <dgm:cxn modelId="{546C520A-4DB9-4E63-9A8C-8A8C083737A0}" type="presOf" srcId="{A3036701-F638-4685-8A7D-33E9BED7ECF4}" destId="{12F41D3B-0961-45F2-A531-50D0C6F919F2}" srcOrd="0" destOrd="0" presId="urn:microsoft.com/office/officeart/2008/layout/HorizontalMultiLevelHierarchy"/>
    <dgm:cxn modelId="{C55ACD5D-1086-4BEF-82EC-B994733FC436}" type="presParOf" srcId="{75CFF578-7874-47F1-B25B-FA4849003337}" destId="{D89830C8-D354-4D04-9AA2-9BE480595714}" srcOrd="0" destOrd="0" presId="urn:microsoft.com/office/officeart/2008/layout/HorizontalMultiLevelHierarchy"/>
    <dgm:cxn modelId="{B4E1841C-F131-450F-B6B4-9AAC9D2A83E4}" type="presParOf" srcId="{D89830C8-D354-4D04-9AA2-9BE480595714}" destId="{30D36525-F78F-43A2-ABE0-49B630FFBCED}" srcOrd="0" destOrd="0" presId="urn:microsoft.com/office/officeart/2008/layout/HorizontalMultiLevelHierarchy"/>
    <dgm:cxn modelId="{6A4B6910-564F-49D3-92B2-B0CB3AB8AC9E}" type="presParOf" srcId="{D89830C8-D354-4D04-9AA2-9BE480595714}" destId="{CB2CEBCC-01EC-4970-99B6-34CDDE646586}" srcOrd="1" destOrd="0" presId="urn:microsoft.com/office/officeart/2008/layout/HorizontalMultiLevelHierarchy"/>
    <dgm:cxn modelId="{DE761EE6-23CD-4051-9C1F-745E113F585D}" type="presParOf" srcId="{CB2CEBCC-01EC-4970-99B6-34CDDE646586}" destId="{A5D0D594-0A93-4252-A02B-3EF52FE2DD0F}" srcOrd="0" destOrd="0" presId="urn:microsoft.com/office/officeart/2008/layout/HorizontalMultiLevelHierarchy"/>
    <dgm:cxn modelId="{B73CF49A-0D13-4A81-BA1E-52EFA5C6BDA4}" type="presParOf" srcId="{A5D0D594-0A93-4252-A02B-3EF52FE2DD0F}" destId="{E18AD4D4-8F9D-451D-B49A-F9E69DE46910}" srcOrd="0" destOrd="0" presId="urn:microsoft.com/office/officeart/2008/layout/HorizontalMultiLevelHierarchy"/>
    <dgm:cxn modelId="{74FF6118-4FD8-41F5-B20B-C1455819974D}" type="presParOf" srcId="{CB2CEBCC-01EC-4970-99B6-34CDDE646586}" destId="{A2AD452D-7934-4CEF-B357-B18B3D038F2F}" srcOrd="1" destOrd="0" presId="urn:microsoft.com/office/officeart/2008/layout/HorizontalMultiLevelHierarchy"/>
    <dgm:cxn modelId="{EF9D6538-04ED-47A3-A020-2971F4359DBA}" type="presParOf" srcId="{A2AD452D-7934-4CEF-B357-B18B3D038F2F}" destId="{C5303164-8384-45E7-8A17-69836BDA85B2}" srcOrd="0" destOrd="0" presId="urn:microsoft.com/office/officeart/2008/layout/HorizontalMultiLevelHierarchy"/>
    <dgm:cxn modelId="{C55367EF-9514-4E59-9AB6-CB7EE0B2572D}" type="presParOf" srcId="{A2AD452D-7934-4CEF-B357-B18B3D038F2F}" destId="{AADDAD46-AA5E-4FAA-83EB-BEEEBF6AFF47}" srcOrd="1" destOrd="0" presId="urn:microsoft.com/office/officeart/2008/layout/HorizontalMultiLevelHierarchy"/>
    <dgm:cxn modelId="{522F098B-7A07-4287-B352-6D26CC0A6C6B}" type="presParOf" srcId="{CB2CEBCC-01EC-4970-99B6-34CDDE646586}" destId="{4660B796-3118-4237-8855-16419EC9FD53}" srcOrd="2" destOrd="0" presId="urn:microsoft.com/office/officeart/2008/layout/HorizontalMultiLevelHierarchy"/>
    <dgm:cxn modelId="{083218C9-FD1F-49AF-9728-8D5D02609AF2}" type="presParOf" srcId="{4660B796-3118-4237-8855-16419EC9FD53}" destId="{2B2AB9FD-E86C-49AA-92C5-D980F59E55CC}" srcOrd="0" destOrd="0" presId="urn:microsoft.com/office/officeart/2008/layout/HorizontalMultiLevelHierarchy"/>
    <dgm:cxn modelId="{A633CEDB-93CB-4D0C-8404-EDADB1DC4776}" type="presParOf" srcId="{CB2CEBCC-01EC-4970-99B6-34CDDE646586}" destId="{CDDF8E4E-A8E5-44FE-A619-7C82A70004D1}" srcOrd="3" destOrd="0" presId="urn:microsoft.com/office/officeart/2008/layout/HorizontalMultiLevelHierarchy"/>
    <dgm:cxn modelId="{7281C5A9-07D5-4CF3-BAAC-CCFBCD91C753}" type="presParOf" srcId="{CDDF8E4E-A8E5-44FE-A619-7C82A70004D1}" destId="{12F41D3B-0961-45F2-A531-50D0C6F919F2}" srcOrd="0" destOrd="0" presId="urn:microsoft.com/office/officeart/2008/layout/HorizontalMultiLevelHierarchy"/>
    <dgm:cxn modelId="{6457EDB9-71AE-4EA5-8A99-2846217B8393}" type="presParOf" srcId="{CDDF8E4E-A8E5-44FE-A619-7C82A70004D1}" destId="{9210FD38-4D8F-4EB3-B00B-C51B8353C872}" srcOrd="1" destOrd="0" presId="urn:microsoft.com/office/officeart/2008/layout/HorizontalMultiLevelHierarchy"/>
    <dgm:cxn modelId="{30566537-1C8C-443D-8B8D-374E88A18EFC}" type="presParOf" srcId="{CB2CEBCC-01EC-4970-99B6-34CDDE646586}" destId="{5A8408B2-FC3D-4B5C-B126-895B3A83074E}" srcOrd="4" destOrd="0" presId="urn:microsoft.com/office/officeart/2008/layout/HorizontalMultiLevelHierarchy"/>
    <dgm:cxn modelId="{3FC2A78D-ECBC-4D61-A8D8-E5302B96147B}" type="presParOf" srcId="{5A8408B2-FC3D-4B5C-B126-895B3A83074E}" destId="{AE7AA9E2-9CE4-42D8-9BC4-7491C2EBF0E5}" srcOrd="0" destOrd="0" presId="urn:microsoft.com/office/officeart/2008/layout/HorizontalMultiLevelHierarchy"/>
    <dgm:cxn modelId="{5E5E677F-353A-47DA-BE22-B79ACB7E3A8C}" type="presParOf" srcId="{CB2CEBCC-01EC-4970-99B6-34CDDE646586}" destId="{4023B3E3-5BDF-413B-961B-02D88F2723EC}" srcOrd="5" destOrd="0" presId="urn:microsoft.com/office/officeart/2008/layout/HorizontalMultiLevelHierarchy"/>
    <dgm:cxn modelId="{93BF2764-AD8A-4CB9-A526-A122BFB19024}" type="presParOf" srcId="{4023B3E3-5BDF-413B-961B-02D88F2723EC}" destId="{F8B7CD17-91BA-4B40-A2AA-5400D8DA6D60}" srcOrd="0" destOrd="0" presId="urn:microsoft.com/office/officeart/2008/layout/HorizontalMultiLevelHierarchy"/>
    <dgm:cxn modelId="{98072951-24D4-4E90-B147-4017EADB024B}" type="presParOf" srcId="{4023B3E3-5BDF-413B-961B-02D88F2723EC}" destId="{00909001-033D-4BCE-92BD-AB79072C387B}" srcOrd="1" destOrd="0" presId="urn:microsoft.com/office/officeart/2008/layout/HorizontalMultiLevelHierarchy"/>
    <dgm:cxn modelId="{6943E117-B77D-4409-ABB8-39B10921320D}" type="presParOf" srcId="{CB2CEBCC-01EC-4970-99B6-34CDDE646586}" destId="{A4B5CC46-DDA9-449A-9542-C09EFDE17034}" srcOrd="6" destOrd="0" presId="urn:microsoft.com/office/officeart/2008/layout/HorizontalMultiLevelHierarchy"/>
    <dgm:cxn modelId="{2009DA8C-5C5B-4EC1-9166-2E712FA1AD8A}" type="presParOf" srcId="{A4B5CC46-DDA9-449A-9542-C09EFDE17034}" destId="{C4587CD3-3A58-448E-9F77-19F84D36335C}" srcOrd="0" destOrd="0" presId="urn:microsoft.com/office/officeart/2008/layout/HorizontalMultiLevelHierarchy"/>
    <dgm:cxn modelId="{E406AF7B-B9C6-4B0E-AECA-F4935E79F2AB}" type="presParOf" srcId="{CB2CEBCC-01EC-4970-99B6-34CDDE646586}" destId="{94741477-E461-4075-88E4-A39963D3BBD1}" srcOrd="7" destOrd="0" presId="urn:microsoft.com/office/officeart/2008/layout/HorizontalMultiLevelHierarchy"/>
    <dgm:cxn modelId="{69E16CF6-6091-4F20-8F70-F521ABD206E2}" type="presParOf" srcId="{94741477-E461-4075-88E4-A39963D3BBD1}" destId="{7DFEEC33-D8E8-480F-B566-9D9A701E8270}" srcOrd="0" destOrd="0" presId="urn:microsoft.com/office/officeart/2008/layout/HorizontalMultiLevelHierarchy"/>
    <dgm:cxn modelId="{C9F796DD-4CB9-4E51-830B-7FC77F27512B}" type="presParOf" srcId="{94741477-E461-4075-88E4-A39963D3BBD1}" destId="{0576510F-F424-4625-B3A3-00B76EC8CC6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C2A4A0-63E6-4698-BD7D-48EFBCD2AD3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7F55BBB9-0D8B-4127-B372-02639030B2CC}">
      <dgm:prSet phldrT="[Текст]"/>
      <dgm:spPr/>
      <dgm:t>
        <a:bodyPr/>
        <a:lstStyle/>
        <a:p>
          <a:pPr algn="ctr"/>
          <a:r>
            <a:rPr lang="uk-UA" dirty="0"/>
            <a:t>Стратегії адаптації</a:t>
          </a:r>
          <a:endParaRPr lang="ru-UA" dirty="0"/>
        </a:p>
      </dgm:t>
    </dgm:pt>
    <dgm:pt modelId="{C8D376B4-3064-41D5-A27C-28852BA00183}" type="parTrans" cxnId="{C7A4E9AE-463C-4608-9E20-9803D66974EC}">
      <dgm:prSet/>
      <dgm:spPr/>
      <dgm:t>
        <a:bodyPr/>
        <a:lstStyle/>
        <a:p>
          <a:pPr algn="ctr"/>
          <a:endParaRPr lang="ru-UA"/>
        </a:p>
      </dgm:t>
    </dgm:pt>
    <dgm:pt modelId="{8F1E61B7-F567-4C41-A107-3827C92236AC}" type="sibTrans" cxnId="{C7A4E9AE-463C-4608-9E20-9803D66974EC}">
      <dgm:prSet/>
      <dgm:spPr/>
      <dgm:t>
        <a:bodyPr/>
        <a:lstStyle/>
        <a:p>
          <a:pPr algn="ctr"/>
          <a:endParaRPr lang="ru-UA"/>
        </a:p>
      </dgm:t>
    </dgm:pt>
    <dgm:pt modelId="{29D2883C-7664-4D82-8D3E-0378B54008AA}">
      <dgm:prSet/>
      <dgm:spPr/>
      <dgm:t>
        <a:bodyPr/>
        <a:lstStyle/>
        <a:p>
          <a:pPr algn="ctr"/>
          <a:r>
            <a:rPr lang="uk-UA"/>
            <a:t>Еволюційні  </a:t>
          </a:r>
          <a:endParaRPr lang="uk-UA" dirty="0"/>
        </a:p>
      </dgm:t>
    </dgm:pt>
    <dgm:pt modelId="{12EB6027-DF3A-43F1-9713-F2548020584F}" type="parTrans" cxnId="{0392DE56-E0D6-4F24-AE8E-990D3341F599}">
      <dgm:prSet/>
      <dgm:spPr/>
      <dgm:t>
        <a:bodyPr/>
        <a:lstStyle/>
        <a:p>
          <a:pPr algn="ctr"/>
          <a:endParaRPr lang="ru-UA"/>
        </a:p>
      </dgm:t>
    </dgm:pt>
    <dgm:pt modelId="{34CF6E3A-70C2-4C16-A598-E77711CDDE88}" type="sibTrans" cxnId="{0392DE56-E0D6-4F24-AE8E-990D3341F599}">
      <dgm:prSet/>
      <dgm:spPr/>
      <dgm:t>
        <a:bodyPr/>
        <a:lstStyle/>
        <a:p>
          <a:pPr algn="ctr"/>
          <a:endParaRPr lang="ru-UA"/>
        </a:p>
      </dgm:t>
    </dgm:pt>
    <dgm:pt modelId="{26E78F68-EE16-4C73-B2BE-7EAB17DEB941}">
      <dgm:prSet/>
      <dgm:spPr/>
      <dgm:t>
        <a:bodyPr/>
        <a:lstStyle/>
        <a:p>
          <a:pPr algn="ctr"/>
          <a:r>
            <a:rPr lang="uk-UA" dirty="0"/>
            <a:t>Онтогенетичні (модифікаційні, довгострокові)  </a:t>
          </a:r>
          <a:endParaRPr lang="ru-UA" dirty="0"/>
        </a:p>
      </dgm:t>
    </dgm:pt>
    <dgm:pt modelId="{022736CB-7EDB-4B12-9E3E-5A5CF76BE3A2}" type="parTrans" cxnId="{5B754E56-4AAC-4E4A-BF72-CE2B0528C8ED}">
      <dgm:prSet/>
      <dgm:spPr/>
      <dgm:t>
        <a:bodyPr/>
        <a:lstStyle/>
        <a:p>
          <a:pPr algn="ctr"/>
          <a:endParaRPr lang="ru-UA"/>
        </a:p>
      </dgm:t>
    </dgm:pt>
    <dgm:pt modelId="{16E474C2-1731-4B49-BDE1-D1B0E53D90B8}" type="sibTrans" cxnId="{5B754E56-4AAC-4E4A-BF72-CE2B0528C8ED}">
      <dgm:prSet/>
      <dgm:spPr/>
      <dgm:t>
        <a:bodyPr/>
        <a:lstStyle/>
        <a:p>
          <a:pPr algn="ctr"/>
          <a:endParaRPr lang="ru-UA"/>
        </a:p>
      </dgm:t>
    </dgm:pt>
    <dgm:pt modelId="{5CC0C126-B6A4-4D6B-B5E5-6BE962D16A1B}">
      <dgm:prSet/>
      <dgm:spPr/>
      <dgm:t>
        <a:bodyPr/>
        <a:lstStyle/>
        <a:p>
          <a:pPr algn="ctr"/>
          <a:r>
            <a:rPr lang="uk-UA" dirty="0"/>
            <a:t>Строкові (шокові захисні системи)</a:t>
          </a:r>
          <a:endParaRPr lang="ru-UA" dirty="0"/>
        </a:p>
      </dgm:t>
    </dgm:pt>
    <dgm:pt modelId="{7391D9C7-901F-4413-B698-F40CE53819B3}" type="parTrans" cxnId="{EF3CFD61-729C-484E-897B-6169AA6E418A}">
      <dgm:prSet/>
      <dgm:spPr/>
      <dgm:t>
        <a:bodyPr/>
        <a:lstStyle/>
        <a:p>
          <a:pPr algn="ctr"/>
          <a:endParaRPr lang="ru-UA"/>
        </a:p>
      </dgm:t>
    </dgm:pt>
    <dgm:pt modelId="{16289A19-D7EB-4FD2-A3A2-767517B8FC60}" type="sibTrans" cxnId="{EF3CFD61-729C-484E-897B-6169AA6E418A}">
      <dgm:prSet/>
      <dgm:spPr/>
      <dgm:t>
        <a:bodyPr/>
        <a:lstStyle/>
        <a:p>
          <a:pPr algn="ctr"/>
          <a:endParaRPr lang="ru-UA"/>
        </a:p>
      </dgm:t>
    </dgm:pt>
    <dgm:pt modelId="{51B6C459-BA18-4A45-90DA-817A9433CF4D}" type="pres">
      <dgm:prSet presAssocID="{7BC2A4A0-63E6-4698-BD7D-48EFBCD2AD3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C6226D5-6866-415B-BBAF-25BADE07F191}" type="pres">
      <dgm:prSet presAssocID="{7F55BBB9-0D8B-4127-B372-02639030B2CC}" presName="hierRoot1" presStyleCnt="0">
        <dgm:presLayoutVars>
          <dgm:hierBranch val="init"/>
        </dgm:presLayoutVars>
      </dgm:prSet>
      <dgm:spPr/>
    </dgm:pt>
    <dgm:pt modelId="{3BE90F55-CFDA-4FCD-91E5-A7E8E675C3A5}" type="pres">
      <dgm:prSet presAssocID="{7F55BBB9-0D8B-4127-B372-02639030B2CC}" presName="rootComposite1" presStyleCnt="0"/>
      <dgm:spPr/>
    </dgm:pt>
    <dgm:pt modelId="{15EA4E7D-CB64-4BFA-B525-177162822F3C}" type="pres">
      <dgm:prSet presAssocID="{7F55BBB9-0D8B-4127-B372-02639030B2CC}" presName="rootText1" presStyleLbl="node0" presStyleIdx="0" presStyleCnt="1" custScaleX="183394" custLinFactNeighborY="-7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9431F1-A004-4648-989A-AE2F6625FA10}" type="pres">
      <dgm:prSet presAssocID="{7F55BBB9-0D8B-4127-B372-02639030B2C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E5A981C-344F-424C-8192-8DBEB2A46492}" type="pres">
      <dgm:prSet presAssocID="{7F55BBB9-0D8B-4127-B372-02639030B2CC}" presName="hierChild2" presStyleCnt="0"/>
      <dgm:spPr/>
    </dgm:pt>
    <dgm:pt modelId="{2871B34A-E21A-4427-9A9A-41D54CEA0C1A}" type="pres">
      <dgm:prSet presAssocID="{12EB6027-DF3A-43F1-9713-F2548020584F}" presName="Name37" presStyleLbl="parChTrans1D2" presStyleIdx="0" presStyleCnt="3"/>
      <dgm:spPr/>
      <dgm:t>
        <a:bodyPr/>
        <a:lstStyle/>
        <a:p>
          <a:endParaRPr lang="en-US"/>
        </a:p>
      </dgm:t>
    </dgm:pt>
    <dgm:pt modelId="{FBC99F14-B883-461E-BBF9-AA5E35672297}" type="pres">
      <dgm:prSet presAssocID="{29D2883C-7664-4D82-8D3E-0378B54008AA}" presName="hierRoot2" presStyleCnt="0">
        <dgm:presLayoutVars>
          <dgm:hierBranch val="init"/>
        </dgm:presLayoutVars>
      </dgm:prSet>
      <dgm:spPr/>
    </dgm:pt>
    <dgm:pt modelId="{48067FD0-FFCC-4E7C-9AA0-91E328E321EA}" type="pres">
      <dgm:prSet presAssocID="{29D2883C-7664-4D82-8D3E-0378B54008AA}" presName="rootComposite" presStyleCnt="0"/>
      <dgm:spPr/>
    </dgm:pt>
    <dgm:pt modelId="{97393BE0-0AE9-40B7-85A2-57F7090E3A5A}" type="pres">
      <dgm:prSet presAssocID="{29D2883C-7664-4D82-8D3E-0378B54008AA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102B59-D2B2-4B42-81FE-A7864CA6339D}" type="pres">
      <dgm:prSet presAssocID="{29D2883C-7664-4D82-8D3E-0378B54008AA}" presName="rootConnector" presStyleLbl="node2" presStyleIdx="0" presStyleCnt="3"/>
      <dgm:spPr/>
      <dgm:t>
        <a:bodyPr/>
        <a:lstStyle/>
        <a:p>
          <a:endParaRPr lang="en-US"/>
        </a:p>
      </dgm:t>
    </dgm:pt>
    <dgm:pt modelId="{EBBC9FC2-946A-4EDC-9D94-153D84E307CA}" type="pres">
      <dgm:prSet presAssocID="{29D2883C-7664-4D82-8D3E-0378B54008AA}" presName="hierChild4" presStyleCnt="0"/>
      <dgm:spPr/>
    </dgm:pt>
    <dgm:pt modelId="{DF5A3849-8D39-45F2-9DEE-4FEAC7F9DCBC}" type="pres">
      <dgm:prSet presAssocID="{29D2883C-7664-4D82-8D3E-0378B54008AA}" presName="hierChild5" presStyleCnt="0"/>
      <dgm:spPr/>
    </dgm:pt>
    <dgm:pt modelId="{449A3942-AB19-44F8-B8E0-36E1491465FA}" type="pres">
      <dgm:prSet presAssocID="{022736CB-7EDB-4B12-9E3E-5A5CF76BE3A2}" presName="Name37" presStyleLbl="parChTrans1D2" presStyleIdx="1" presStyleCnt="3"/>
      <dgm:spPr/>
      <dgm:t>
        <a:bodyPr/>
        <a:lstStyle/>
        <a:p>
          <a:endParaRPr lang="en-US"/>
        </a:p>
      </dgm:t>
    </dgm:pt>
    <dgm:pt modelId="{95F89BB8-764C-4082-9FC6-FFAEA432F39C}" type="pres">
      <dgm:prSet presAssocID="{26E78F68-EE16-4C73-B2BE-7EAB17DEB941}" presName="hierRoot2" presStyleCnt="0">
        <dgm:presLayoutVars>
          <dgm:hierBranch val="init"/>
        </dgm:presLayoutVars>
      </dgm:prSet>
      <dgm:spPr/>
    </dgm:pt>
    <dgm:pt modelId="{517E8431-DEE3-4666-B4B3-8D15852BB85B}" type="pres">
      <dgm:prSet presAssocID="{26E78F68-EE16-4C73-B2BE-7EAB17DEB941}" presName="rootComposite" presStyleCnt="0"/>
      <dgm:spPr/>
    </dgm:pt>
    <dgm:pt modelId="{960DAC7A-6EBB-4111-A43D-F3A93CCCF88D}" type="pres">
      <dgm:prSet presAssocID="{26E78F68-EE16-4C73-B2BE-7EAB17DEB941}" presName="rootText" presStyleLbl="node2" presStyleIdx="1" presStyleCnt="3" custScaleX="163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92DC64-8AE3-405D-AA7A-9F580203C03D}" type="pres">
      <dgm:prSet presAssocID="{26E78F68-EE16-4C73-B2BE-7EAB17DEB941}" presName="rootConnector" presStyleLbl="node2" presStyleIdx="1" presStyleCnt="3"/>
      <dgm:spPr/>
      <dgm:t>
        <a:bodyPr/>
        <a:lstStyle/>
        <a:p>
          <a:endParaRPr lang="en-US"/>
        </a:p>
      </dgm:t>
    </dgm:pt>
    <dgm:pt modelId="{283F2208-6410-49B1-AD09-C43E69EFC107}" type="pres">
      <dgm:prSet presAssocID="{26E78F68-EE16-4C73-B2BE-7EAB17DEB941}" presName="hierChild4" presStyleCnt="0"/>
      <dgm:spPr/>
    </dgm:pt>
    <dgm:pt modelId="{4137DD59-E674-4E76-ABBC-EBDC5AC8C50F}" type="pres">
      <dgm:prSet presAssocID="{26E78F68-EE16-4C73-B2BE-7EAB17DEB941}" presName="hierChild5" presStyleCnt="0"/>
      <dgm:spPr/>
    </dgm:pt>
    <dgm:pt modelId="{5B502C56-59A5-4470-97B5-D9913D878717}" type="pres">
      <dgm:prSet presAssocID="{7391D9C7-901F-4413-B698-F40CE53819B3}" presName="Name37" presStyleLbl="parChTrans1D2" presStyleIdx="2" presStyleCnt="3"/>
      <dgm:spPr/>
      <dgm:t>
        <a:bodyPr/>
        <a:lstStyle/>
        <a:p>
          <a:endParaRPr lang="en-US"/>
        </a:p>
      </dgm:t>
    </dgm:pt>
    <dgm:pt modelId="{E21F3A50-72D2-4AE9-8E51-CCAF84A2E570}" type="pres">
      <dgm:prSet presAssocID="{5CC0C126-B6A4-4D6B-B5E5-6BE962D16A1B}" presName="hierRoot2" presStyleCnt="0">
        <dgm:presLayoutVars>
          <dgm:hierBranch val="init"/>
        </dgm:presLayoutVars>
      </dgm:prSet>
      <dgm:spPr/>
    </dgm:pt>
    <dgm:pt modelId="{A8AB0BA0-C125-41C1-A0E3-CD98F4CE8438}" type="pres">
      <dgm:prSet presAssocID="{5CC0C126-B6A4-4D6B-B5E5-6BE962D16A1B}" presName="rootComposite" presStyleCnt="0"/>
      <dgm:spPr/>
    </dgm:pt>
    <dgm:pt modelId="{1684C059-1E34-4800-8C14-B5961636EFBE}" type="pres">
      <dgm:prSet presAssocID="{5CC0C126-B6A4-4D6B-B5E5-6BE962D16A1B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A6A51B-2C2F-4C6B-85F6-D2FA9FE1592C}" type="pres">
      <dgm:prSet presAssocID="{5CC0C126-B6A4-4D6B-B5E5-6BE962D16A1B}" presName="rootConnector" presStyleLbl="node2" presStyleIdx="2" presStyleCnt="3"/>
      <dgm:spPr/>
      <dgm:t>
        <a:bodyPr/>
        <a:lstStyle/>
        <a:p>
          <a:endParaRPr lang="en-US"/>
        </a:p>
      </dgm:t>
    </dgm:pt>
    <dgm:pt modelId="{D790FDAE-43A3-4758-82AC-E4EF222D4A1F}" type="pres">
      <dgm:prSet presAssocID="{5CC0C126-B6A4-4D6B-B5E5-6BE962D16A1B}" presName="hierChild4" presStyleCnt="0"/>
      <dgm:spPr/>
    </dgm:pt>
    <dgm:pt modelId="{F3737784-B013-4237-8569-F49C9136DA4A}" type="pres">
      <dgm:prSet presAssocID="{5CC0C126-B6A4-4D6B-B5E5-6BE962D16A1B}" presName="hierChild5" presStyleCnt="0"/>
      <dgm:spPr/>
    </dgm:pt>
    <dgm:pt modelId="{B87C7F09-94DE-4343-B7A3-12F0B991CE0D}" type="pres">
      <dgm:prSet presAssocID="{7F55BBB9-0D8B-4127-B372-02639030B2CC}" presName="hierChild3" presStyleCnt="0"/>
      <dgm:spPr/>
    </dgm:pt>
  </dgm:ptLst>
  <dgm:cxnLst>
    <dgm:cxn modelId="{08DE330F-8220-495D-B2F8-7C69B65F5037}" type="presOf" srcId="{7BC2A4A0-63E6-4698-BD7D-48EFBCD2AD32}" destId="{51B6C459-BA18-4A45-90DA-817A9433CF4D}" srcOrd="0" destOrd="0" presId="urn:microsoft.com/office/officeart/2005/8/layout/orgChart1"/>
    <dgm:cxn modelId="{00222B6E-C666-4624-805F-480F9CA2760F}" type="presOf" srcId="{022736CB-7EDB-4B12-9E3E-5A5CF76BE3A2}" destId="{449A3942-AB19-44F8-B8E0-36E1491465FA}" srcOrd="0" destOrd="0" presId="urn:microsoft.com/office/officeart/2005/8/layout/orgChart1"/>
    <dgm:cxn modelId="{C7A4E9AE-463C-4608-9E20-9803D66974EC}" srcId="{7BC2A4A0-63E6-4698-BD7D-48EFBCD2AD32}" destId="{7F55BBB9-0D8B-4127-B372-02639030B2CC}" srcOrd="0" destOrd="0" parTransId="{C8D376B4-3064-41D5-A27C-28852BA00183}" sibTransId="{8F1E61B7-F567-4C41-A107-3827C92236AC}"/>
    <dgm:cxn modelId="{52030855-5E60-4EE2-916F-AA11E0098B43}" type="presOf" srcId="{7F55BBB9-0D8B-4127-B372-02639030B2CC}" destId="{A99431F1-A004-4648-989A-AE2F6625FA10}" srcOrd="1" destOrd="0" presId="urn:microsoft.com/office/officeart/2005/8/layout/orgChart1"/>
    <dgm:cxn modelId="{0392DE56-E0D6-4F24-AE8E-990D3341F599}" srcId="{7F55BBB9-0D8B-4127-B372-02639030B2CC}" destId="{29D2883C-7664-4D82-8D3E-0378B54008AA}" srcOrd="0" destOrd="0" parTransId="{12EB6027-DF3A-43F1-9713-F2548020584F}" sibTransId="{34CF6E3A-70C2-4C16-A598-E77711CDDE88}"/>
    <dgm:cxn modelId="{59A24003-0A14-4FA5-997D-6EBEB426187C}" type="presOf" srcId="{29D2883C-7664-4D82-8D3E-0378B54008AA}" destId="{80102B59-D2B2-4B42-81FE-A7864CA6339D}" srcOrd="1" destOrd="0" presId="urn:microsoft.com/office/officeart/2005/8/layout/orgChart1"/>
    <dgm:cxn modelId="{00C5634D-81F1-4336-8828-8CE45FC44F71}" type="presOf" srcId="{12EB6027-DF3A-43F1-9713-F2548020584F}" destId="{2871B34A-E21A-4427-9A9A-41D54CEA0C1A}" srcOrd="0" destOrd="0" presId="urn:microsoft.com/office/officeart/2005/8/layout/orgChart1"/>
    <dgm:cxn modelId="{EF3CFD61-729C-484E-897B-6169AA6E418A}" srcId="{7F55BBB9-0D8B-4127-B372-02639030B2CC}" destId="{5CC0C126-B6A4-4D6B-B5E5-6BE962D16A1B}" srcOrd="2" destOrd="0" parTransId="{7391D9C7-901F-4413-B698-F40CE53819B3}" sibTransId="{16289A19-D7EB-4FD2-A3A2-767517B8FC60}"/>
    <dgm:cxn modelId="{C34FB066-B39E-4AAA-B57B-1A37969EBA7F}" type="presOf" srcId="{5CC0C126-B6A4-4D6B-B5E5-6BE962D16A1B}" destId="{1684C059-1E34-4800-8C14-B5961636EFBE}" srcOrd="0" destOrd="0" presId="urn:microsoft.com/office/officeart/2005/8/layout/orgChart1"/>
    <dgm:cxn modelId="{D356E471-3230-4008-A33E-10823C070A97}" type="presOf" srcId="{5CC0C126-B6A4-4D6B-B5E5-6BE962D16A1B}" destId="{9BA6A51B-2C2F-4C6B-85F6-D2FA9FE1592C}" srcOrd="1" destOrd="0" presId="urn:microsoft.com/office/officeart/2005/8/layout/orgChart1"/>
    <dgm:cxn modelId="{3B4F4B7B-336F-4EFE-B55A-858B7980A910}" type="presOf" srcId="{7391D9C7-901F-4413-B698-F40CE53819B3}" destId="{5B502C56-59A5-4470-97B5-D9913D878717}" srcOrd="0" destOrd="0" presId="urn:microsoft.com/office/officeart/2005/8/layout/orgChart1"/>
    <dgm:cxn modelId="{5B754E56-4AAC-4E4A-BF72-CE2B0528C8ED}" srcId="{7F55BBB9-0D8B-4127-B372-02639030B2CC}" destId="{26E78F68-EE16-4C73-B2BE-7EAB17DEB941}" srcOrd="1" destOrd="0" parTransId="{022736CB-7EDB-4B12-9E3E-5A5CF76BE3A2}" sibTransId="{16E474C2-1731-4B49-BDE1-D1B0E53D90B8}"/>
    <dgm:cxn modelId="{10EB9D2F-BDB0-486F-ACDA-1A80E1F9F2B1}" type="presOf" srcId="{26E78F68-EE16-4C73-B2BE-7EAB17DEB941}" destId="{2792DC64-8AE3-405D-AA7A-9F580203C03D}" srcOrd="1" destOrd="0" presId="urn:microsoft.com/office/officeart/2005/8/layout/orgChart1"/>
    <dgm:cxn modelId="{4BAE48BA-DABA-4B3F-BB9E-A91771F935CD}" type="presOf" srcId="{7F55BBB9-0D8B-4127-B372-02639030B2CC}" destId="{15EA4E7D-CB64-4BFA-B525-177162822F3C}" srcOrd="0" destOrd="0" presId="urn:microsoft.com/office/officeart/2005/8/layout/orgChart1"/>
    <dgm:cxn modelId="{8EBC3D93-0CFC-4798-8FA5-3FC9731C3756}" type="presOf" srcId="{26E78F68-EE16-4C73-B2BE-7EAB17DEB941}" destId="{960DAC7A-6EBB-4111-A43D-F3A93CCCF88D}" srcOrd="0" destOrd="0" presId="urn:microsoft.com/office/officeart/2005/8/layout/orgChart1"/>
    <dgm:cxn modelId="{88125105-BB86-4A94-8726-4874F3C102F4}" type="presOf" srcId="{29D2883C-7664-4D82-8D3E-0378B54008AA}" destId="{97393BE0-0AE9-40B7-85A2-57F7090E3A5A}" srcOrd="0" destOrd="0" presId="urn:microsoft.com/office/officeart/2005/8/layout/orgChart1"/>
    <dgm:cxn modelId="{77A2518B-54BA-4255-9D5C-407BCEC9368D}" type="presParOf" srcId="{51B6C459-BA18-4A45-90DA-817A9433CF4D}" destId="{1C6226D5-6866-415B-BBAF-25BADE07F191}" srcOrd="0" destOrd="0" presId="urn:microsoft.com/office/officeart/2005/8/layout/orgChart1"/>
    <dgm:cxn modelId="{673C2B94-F4DB-441E-B82E-5C2ECE20F33F}" type="presParOf" srcId="{1C6226D5-6866-415B-BBAF-25BADE07F191}" destId="{3BE90F55-CFDA-4FCD-91E5-A7E8E675C3A5}" srcOrd="0" destOrd="0" presId="urn:microsoft.com/office/officeart/2005/8/layout/orgChart1"/>
    <dgm:cxn modelId="{70D698B3-CDBE-49D7-9850-2D85366062EB}" type="presParOf" srcId="{3BE90F55-CFDA-4FCD-91E5-A7E8E675C3A5}" destId="{15EA4E7D-CB64-4BFA-B525-177162822F3C}" srcOrd="0" destOrd="0" presId="urn:microsoft.com/office/officeart/2005/8/layout/orgChart1"/>
    <dgm:cxn modelId="{6EFFFA2F-F100-4CA0-8D5B-4FD2515302FB}" type="presParOf" srcId="{3BE90F55-CFDA-4FCD-91E5-A7E8E675C3A5}" destId="{A99431F1-A004-4648-989A-AE2F6625FA10}" srcOrd="1" destOrd="0" presId="urn:microsoft.com/office/officeart/2005/8/layout/orgChart1"/>
    <dgm:cxn modelId="{89EC817A-B633-4C7F-9C35-346462B406DE}" type="presParOf" srcId="{1C6226D5-6866-415B-BBAF-25BADE07F191}" destId="{6E5A981C-344F-424C-8192-8DBEB2A46492}" srcOrd="1" destOrd="0" presId="urn:microsoft.com/office/officeart/2005/8/layout/orgChart1"/>
    <dgm:cxn modelId="{19A06FB4-463C-404D-B51A-01A78863DDCD}" type="presParOf" srcId="{6E5A981C-344F-424C-8192-8DBEB2A46492}" destId="{2871B34A-E21A-4427-9A9A-41D54CEA0C1A}" srcOrd="0" destOrd="0" presId="urn:microsoft.com/office/officeart/2005/8/layout/orgChart1"/>
    <dgm:cxn modelId="{0EF05C51-3E08-4E20-ACC5-D6BED5664F78}" type="presParOf" srcId="{6E5A981C-344F-424C-8192-8DBEB2A46492}" destId="{FBC99F14-B883-461E-BBF9-AA5E35672297}" srcOrd="1" destOrd="0" presId="urn:microsoft.com/office/officeart/2005/8/layout/orgChart1"/>
    <dgm:cxn modelId="{46A3543F-ADD9-4ABC-BA55-AFE6A55AA534}" type="presParOf" srcId="{FBC99F14-B883-461E-BBF9-AA5E35672297}" destId="{48067FD0-FFCC-4E7C-9AA0-91E328E321EA}" srcOrd="0" destOrd="0" presId="urn:microsoft.com/office/officeart/2005/8/layout/orgChart1"/>
    <dgm:cxn modelId="{63940D8C-95B0-4D5B-8A9F-B064925B2650}" type="presParOf" srcId="{48067FD0-FFCC-4E7C-9AA0-91E328E321EA}" destId="{97393BE0-0AE9-40B7-85A2-57F7090E3A5A}" srcOrd="0" destOrd="0" presId="urn:microsoft.com/office/officeart/2005/8/layout/orgChart1"/>
    <dgm:cxn modelId="{B4009061-841E-4C77-9675-5AB6F29B02B8}" type="presParOf" srcId="{48067FD0-FFCC-4E7C-9AA0-91E328E321EA}" destId="{80102B59-D2B2-4B42-81FE-A7864CA6339D}" srcOrd="1" destOrd="0" presId="urn:microsoft.com/office/officeart/2005/8/layout/orgChart1"/>
    <dgm:cxn modelId="{0E088A7D-9265-4A27-AE5C-377C5B0C5AAA}" type="presParOf" srcId="{FBC99F14-B883-461E-BBF9-AA5E35672297}" destId="{EBBC9FC2-946A-4EDC-9D94-153D84E307CA}" srcOrd="1" destOrd="0" presId="urn:microsoft.com/office/officeart/2005/8/layout/orgChart1"/>
    <dgm:cxn modelId="{A0463E1A-8AB8-43CD-8A75-4AA236B48726}" type="presParOf" srcId="{FBC99F14-B883-461E-BBF9-AA5E35672297}" destId="{DF5A3849-8D39-45F2-9DEE-4FEAC7F9DCBC}" srcOrd="2" destOrd="0" presId="urn:microsoft.com/office/officeart/2005/8/layout/orgChart1"/>
    <dgm:cxn modelId="{F995CD91-2A8B-473E-95F3-8B8B29FCED0B}" type="presParOf" srcId="{6E5A981C-344F-424C-8192-8DBEB2A46492}" destId="{449A3942-AB19-44F8-B8E0-36E1491465FA}" srcOrd="2" destOrd="0" presId="urn:microsoft.com/office/officeart/2005/8/layout/orgChart1"/>
    <dgm:cxn modelId="{3A3615B6-A912-4B55-A0E5-4987FD1FB073}" type="presParOf" srcId="{6E5A981C-344F-424C-8192-8DBEB2A46492}" destId="{95F89BB8-764C-4082-9FC6-FFAEA432F39C}" srcOrd="3" destOrd="0" presId="urn:microsoft.com/office/officeart/2005/8/layout/orgChart1"/>
    <dgm:cxn modelId="{2CEAEADE-5D30-4DF0-A750-B1BD785815BC}" type="presParOf" srcId="{95F89BB8-764C-4082-9FC6-FFAEA432F39C}" destId="{517E8431-DEE3-4666-B4B3-8D15852BB85B}" srcOrd="0" destOrd="0" presId="urn:microsoft.com/office/officeart/2005/8/layout/orgChart1"/>
    <dgm:cxn modelId="{5D095797-C5DB-4103-865A-CC7E18D658EC}" type="presParOf" srcId="{517E8431-DEE3-4666-B4B3-8D15852BB85B}" destId="{960DAC7A-6EBB-4111-A43D-F3A93CCCF88D}" srcOrd="0" destOrd="0" presId="urn:microsoft.com/office/officeart/2005/8/layout/orgChart1"/>
    <dgm:cxn modelId="{E026C9F2-F4EC-45C2-9D49-01429E621D30}" type="presParOf" srcId="{517E8431-DEE3-4666-B4B3-8D15852BB85B}" destId="{2792DC64-8AE3-405D-AA7A-9F580203C03D}" srcOrd="1" destOrd="0" presId="urn:microsoft.com/office/officeart/2005/8/layout/orgChart1"/>
    <dgm:cxn modelId="{757E47E8-9DDB-4E2C-88E8-8218426A5A94}" type="presParOf" srcId="{95F89BB8-764C-4082-9FC6-FFAEA432F39C}" destId="{283F2208-6410-49B1-AD09-C43E69EFC107}" srcOrd="1" destOrd="0" presId="urn:microsoft.com/office/officeart/2005/8/layout/orgChart1"/>
    <dgm:cxn modelId="{669884E3-04CD-471F-9BAB-4AB9951A73CE}" type="presParOf" srcId="{95F89BB8-764C-4082-9FC6-FFAEA432F39C}" destId="{4137DD59-E674-4E76-ABBC-EBDC5AC8C50F}" srcOrd="2" destOrd="0" presId="urn:microsoft.com/office/officeart/2005/8/layout/orgChart1"/>
    <dgm:cxn modelId="{C017A34E-D4A7-4315-8619-10082F475C59}" type="presParOf" srcId="{6E5A981C-344F-424C-8192-8DBEB2A46492}" destId="{5B502C56-59A5-4470-97B5-D9913D878717}" srcOrd="4" destOrd="0" presId="urn:microsoft.com/office/officeart/2005/8/layout/orgChart1"/>
    <dgm:cxn modelId="{6A3ABF4F-F7C1-469D-90B9-CFE2AFBD8100}" type="presParOf" srcId="{6E5A981C-344F-424C-8192-8DBEB2A46492}" destId="{E21F3A50-72D2-4AE9-8E51-CCAF84A2E570}" srcOrd="5" destOrd="0" presId="urn:microsoft.com/office/officeart/2005/8/layout/orgChart1"/>
    <dgm:cxn modelId="{875E5440-1C44-4537-BC55-ECE2263B7F4D}" type="presParOf" srcId="{E21F3A50-72D2-4AE9-8E51-CCAF84A2E570}" destId="{A8AB0BA0-C125-41C1-A0E3-CD98F4CE8438}" srcOrd="0" destOrd="0" presId="urn:microsoft.com/office/officeart/2005/8/layout/orgChart1"/>
    <dgm:cxn modelId="{8478CA0A-64B5-4AD6-814C-053ADB206150}" type="presParOf" srcId="{A8AB0BA0-C125-41C1-A0E3-CD98F4CE8438}" destId="{1684C059-1E34-4800-8C14-B5961636EFBE}" srcOrd="0" destOrd="0" presId="urn:microsoft.com/office/officeart/2005/8/layout/orgChart1"/>
    <dgm:cxn modelId="{3D6DF02D-C58F-4469-934C-A73C2B8EC581}" type="presParOf" srcId="{A8AB0BA0-C125-41C1-A0E3-CD98F4CE8438}" destId="{9BA6A51B-2C2F-4C6B-85F6-D2FA9FE1592C}" srcOrd="1" destOrd="0" presId="urn:microsoft.com/office/officeart/2005/8/layout/orgChart1"/>
    <dgm:cxn modelId="{564E9CDA-11B1-49BF-AB5F-0D9D7EAFB597}" type="presParOf" srcId="{E21F3A50-72D2-4AE9-8E51-CCAF84A2E570}" destId="{D790FDAE-43A3-4758-82AC-E4EF222D4A1F}" srcOrd="1" destOrd="0" presId="urn:microsoft.com/office/officeart/2005/8/layout/orgChart1"/>
    <dgm:cxn modelId="{946AEA88-B95A-4A5A-92E4-EC2BC40D0739}" type="presParOf" srcId="{E21F3A50-72D2-4AE9-8E51-CCAF84A2E570}" destId="{F3737784-B013-4237-8569-F49C9136DA4A}" srcOrd="2" destOrd="0" presId="urn:microsoft.com/office/officeart/2005/8/layout/orgChart1"/>
    <dgm:cxn modelId="{54D3406F-1F58-42AE-931D-DD6A51832A66}" type="presParOf" srcId="{1C6226D5-6866-415B-BBAF-25BADE07F191}" destId="{B87C7F09-94DE-4343-B7A3-12F0B991CE0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C270CD-58DC-40B1-83AB-81D3B1993A5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40BA3152-12CC-4715-A18D-48C7A9EC13DD}">
      <dgm:prSet phldrT="[Текст]"/>
      <dgm:spPr/>
      <dgm:t>
        <a:bodyPr/>
        <a:lstStyle/>
        <a:p>
          <a:r>
            <a:rPr lang="uk-UA" dirty="0"/>
            <a:t>Типи </a:t>
          </a:r>
          <a:r>
            <a:rPr lang="uk-UA" dirty="0" err="1"/>
            <a:t>адаптацій</a:t>
          </a:r>
          <a:endParaRPr lang="ru-UA" dirty="0"/>
        </a:p>
      </dgm:t>
    </dgm:pt>
    <dgm:pt modelId="{7F00CF1E-4D7A-45DF-ADC8-9E0EFF3BC2DB}" type="parTrans" cxnId="{DB22AB56-E348-434B-864D-79AB3FEE6A64}">
      <dgm:prSet/>
      <dgm:spPr/>
      <dgm:t>
        <a:bodyPr/>
        <a:lstStyle/>
        <a:p>
          <a:endParaRPr lang="ru-UA"/>
        </a:p>
      </dgm:t>
    </dgm:pt>
    <dgm:pt modelId="{B55FE511-DC5B-4F81-98E6-FD6C544ED811}" type="sibTrans" cxnId="{DB22AB56-E348-434B-864D-79AB3FEE6A64}">
      <dgm:prSet/>
      <dgm:spPr/>
      <dgm:t>
        <a:bodyPr/>
        <a:lstStyle/>
        <a:p>
          <a:endParaRPr lang="ru-UA"/>
        </a:p>
      </dgm:t>
    </dgm:pt>
    <dgm:pt modelId="{B4BC6230-8D1E-49D4-83D3-3567EE1D00AB}">
      <dgm:prSet phldrT="[Текст]"/>
      <dgm:spPr/>
      <dgm:t>
        <a:bodyPr/>
        <a:lstStyle/>
        <a:p>
          <a:r>
            <a:rPr lang="uk-UA" dirty="0"/>
            <a:t>активна</a:t>
          </a:r>
          <a:endParaRPr lang="ru-UA" dirty="0"/>
        </a:p>
      </dgm:t>
    </dgm:pt>
    <dgm:pt modelId="{51C9FABE-7CB4-48E2-8ED9-0E48F6262DD8}" type="parTrans" cxnId="{248A67F1-2F6E-46B4-B552-1A6CAFF90BEE}">
      <dgm:prSet/>
      <dgm:spPr/>
      <dgm:t>
        <a:bodyPr/>
        <a:lstStyle/>
        <a:p>
          <a:endParaRPr lang="ru-UA"/>
        </a:p>
      </dgm:t>
    </dgm:pt>
    <dgm:pt modelId="{2BBFE803-B5C3-4996-9118-2DCCA532E1BD}" type="sibTrans" cxnId="{248A67F1-2F6E-46B4-B552-1A6CAFF90BEE}">
      <dgm:prSet/>
      <dgm:spPr/>
      <dgm:t>
        <a:bodyPr/>
        <a:lstStyle/>
        <a:p>
          <a:endParaRPr lang="ru-UA"/>
        </a:p>
      </dgm:t>
    </dgm:pt>
    <dgm:pt modelId="{BE9BC893-080F-4ACE-B8A0-5AFFDDC944B9}">
      <dgm:prSet phldrT="[Текст]"/>
      <dgm:spPr/>
      <dgm:t>
        <a:bodyPr/>
        <a:lstStyle/>
        <a:p>
          <a:r>
            <a:rPr lang="uk-UA" dirty="0"/>
            <a:t>пасивна</a:t>
          </a:r>
          <a:endParaRPr lang="ru-UA" dirty="0"/>
        </a:p>
      </dgm:t>
    </dgm:pt>
    <dgm:pt modelId="{AF8D846D-A631-465B-8505-8A25A14E1BFF}" type="parTrans" cxnId="{889F1886-B8FB-4E0B-BE7F-6A5910817395}">
      <dgm:prSet/>
      <dgm:spPr/>
      <dgm:t>
        <a:bodyPr/>
        <a:lstStyle/>
        <a:p>
          <a:endParaRPr lang="ru-UA"/>
        </a:p>
      </dgm:t>
    </dgm:pt>
    <dgm:pt modelId="{821BDB2B-2D49-4230-9C9B-3CC232ADE625}" type="sibTrans" cxnId="{889F1886-B8FB-4E0B-BE7F-6A5910817395}">
      <dgm:prSet/>
      <dgm:spPr/>
      <dgm:t>
        <a:bodyPr/>
        <a:lstStyle/>
        <a:p>
          <a:endParaRPr lang="ru-UA"/>
        </a:p>
      </dgm:t>
    </dgm:pt>
    <dgm:pt modelId="{AF90E675-BFBF-403C-930D-9F461AF54257}" type="pres">
      <dgm:prSet presAssocID="{2BC270CD-58DC-40B1-83AB-81D3B1993A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FF2D2E8-0957-440A-BD03-458404C5219D}" type="pres">
      <dgm:prSet presAssocID="{40BA3152-12CC-4715-A18D-48C7A9EC13DD}" presName="hierRoot1" presStyleCnt="0">
        <dgm:presLayoutVars>
          <dgm:hierBranch val="init"/>
        </dgm:presLayoutVars>
      </dgm:prSet>
      <dgm:spPr/>
    </dgm:pt>
    <dgm:pt modelId="{B7E0BF89-017E-4C7E-981B-7E0C3D53AF2B}" type="pres">
      <dgm:prSet presAssocID="{40BA3152-12CC-4715-A18D-48C7A9EC13DD}" presName="rootComposite1" presStyleCnt="0"/>
      <dgm:spPr/>
    </dgm:pt>
    <dgm:pt modelId="{9A619376-BCF8-4A45-9664-08CF6DC8C277}" type="pres">
      <dgm:prSet presAssocID="{40BA3152-12CC-4715-A18D-48C7A9EC13D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402339-7F9E-4B6F-B70A-42F32C04969E}" type="pres">
      <dgm:prSet presAssocID="{40BA3152-12CC-4715-A18D-48C7A9EC13D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C86757B-498C-405B-B1E1-F9C2FE45658C}" type="pres">
      <dgm:prSet presAssocID="{40BA3152-12CC-4715-A18D-48C7A9EC13DD}" presName="hierChild2" presStyleCnt="0"/>
      <dgm:spPr/>
    </dgm:pt>
    <dgm:pt modelId="{8349819B-E740-4E30-95EA-476D7D07DA15}" type="pres">
      <dgm:prSet presAssocID="{51C9FABE-7CB4-48E2-8ED9-0E48F6262DD8}" presName="Name37" presStyleLbl="parChTrans1D2" presStyleIdx="0" presStyleCnt="2"/>
      <dgm:spPr/>
      <dgm:t>
        <a:bodyPr/>
        <a:lstStyle/>
        <a:p>
          <a:endParaRPr lang="en-US"/>
        </a:p>
      </dgm:t>
    </dgm:pt>
    <dgm:pt modelId="{BE6912D3-D451-409D-B80C-9D41C585B0D8}" type="pres">
      <dgm:prSet presAssocID="{B4BC6230-8D1E-49D4-83D3-3567EE1D00AB}" presName="hierRoot2" presStyleCnt="0">
        <dgm:presLayoutVars>
          <dgm:hierBranch val="init"/>
        </dgm:presLayoutVars>
      </dgm:prSet>
      <dgm:spPr/>
    </dgm:pt>
    <dgm:pt modelId="{AD387571-602A-4B61-BB3D-353BCB2DD2DF}" type="pres">
      <dgm:prSet presAssocID="{B4BC6230-8D1E-49D4-83D3-3567EE1D00AB}" presName="rootComposite" presStyleCnt="0"/>
      <dgm:spPr/>
    </dgm:pt>
    <dgm:pt modelId="{9F1CF5AE-AF09-4173-A614-B0B01F2CAC50}" type="pres">
      <dgm:prSet presAssocID="{B4BC6230-8D1E-49D4-83D3-3567EE1D00A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002112-9E9E-4694-9263-4BBF1B30A271}" type="pres">
      <dgm:prSet presAssocID="{B4BC6230-8D1E-49D4-83D3-3567EE1D00AB}" presName="rootConnector" presStyleLbl="node2" presStyleIdx="0" presStyleCnt="2"/>
      <dgm:spPr/>
      <dgm:t>
        <a:bodyPr/>
        <a:lstStyle/>
        <a:p>
          <a:endParaRPr lang="en-US"/>
        </a:p>
      </dgm:t>
    </dgm:pt>
    <dgm:pt modelId="{999D6FDD-2BBD-4854-85F3-C8E8FF035DD1}" type="pres">
      <dgm:prSet presAssocID="{B4BC6230-8D1E-49D4-83D3-3567EE1D00AB}" presName="hierChild4" presStyleCnt="0"/>
      <dgm:spPr/>
    </dgm:pt>
    <dgm:pt modelId="{C9337529-C1D5-423E-85DB-B00AC175D970}" type="pres">
      <dgm:prSet presAssocID="{B4BC6230-8D1E-49D4-83D3-3567EE1D00AB}" presName="hierChild5" presStyleCnt="0"/>
      <dgm:spPr/>
    </dgm:pt>
    <dgm:pt modelId="{6FEE42C6-200D-4091-BFC4-33C1BE7025BB}" type="pres">
      <dgm:prSet presAssocID="{AF8D846D-A631-465B-8505-8A25A14E1BFF}" presName="Name37" presStyleLbl="parChTrans1D2" presStyleIdx="1" presStyleCnt="2"/>
      <dgm:spPr/>
      <dgm:t>
        <a:bodyPr/>
        <a:lstStyle/>
        <a:p>
          <a:endParaRPr lang="en-US"/>
        </a:p>
      </dgm:t>
    </dgm:pt>
    <dgm:pt modelId="{45317C20-0F97-49FE-912D-128E5BCD8090}" type="pres">
      <dgm:prSet presAssocID="{BE9BC893-080F-4ACE-B8A0-5AFFDDC944B9}" presName="hierRoot2" presStyleCnt="0">
        <dgm:presLayoutVars>
          <dgm:hierBranch val="init"/>
        </dgm:presLayoutVars>
      </dgm:prSet>
      <dgm:spPr/>
    </dgm:pt>
    <dgm:pt modelId="{3A82AAC1-9C68-4A4E-BBA7-9AE178496E89}" type="pres">
      <dgm:prSet presAssocID="{BE9BC893-080F-4ACE-B8A0-5AFFDDC944B9}" presName="rootComposite" presStyleCnt="0"/>
      <dgm:spPr/>
    </dgm:pt>
    <dgm:pt modelId="{4B6C2649-54AD-47EC-AC3E-E9B68848A6A2}" type="pres">
      <dgm:prSet presAssocID="{BE9BC893-080F-4ACE-B8A0-5AFFDDC944B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23CE90-717F-47F0-B203-1886A09FAB85}" type="pres">
      <dgm:prSet presAssocID="{BE9BC893-080F-4ACE-B8A0-5AFFDDC944B9}" presName="rootConnector" presStyleLbl="node2" presStyleIdx="1" presStyleCnt="2"/>
      <dgm:spPr/>
      <dgm:t>
        <a:bodyPr/>
        <a:lstStyle/>
        <a:p>
          <a:endParaRPr lang="en-US"/>
        </a:p>
      </dgm:t>
    </dgm:pt>
    <dgm:pt modelId="{E0B8B60E-3D87-4A97-BD94-F66EFAC84FAB}" type="pres">
      <dgm:prSet presAssocID="{BE9BC893-080F-4ACE-B8A0-5AFFDDC944B9}" presName="hierChild4" presStyleCnt="0"/>
      <dgm:spPr/>
    </dgm:pt>
    <dgm:pt modelId="{A312E31C-615C-495A-A475-DCC02C736E33}" type="pres">
      <dgm:prSet presAssocID="{BE9BC893-080F-4ACE-B8A0-5AFFDDC944B9}" presName="hierChild5" presStyleCnt="0"/>
      <dgm:spPr/>
    </dgm:pt>
    <dgm:pt modelId="{4ADB70FA-9DD2-4983-B6A0-12F588265648}" type="pres">
      <dgm:prSet presAssocID="{40BA3152-12CC-4715-A18D-48C7A9EC13DD}" presName="hierChild3" presStyleCnt="0"/>
      <dgm:spPr/>
    </dgm:pt>
  </dgm:ptLst>
  <dgm:cxnLst>
    <dgm:cxn modelId="{3E8C86A8-306D-495C-A45F-52E4FC178085}" type="presOf" srcId="{2BC270CD-58DC-40B1-83AB-81D3B1993A52}" destId="{AF90E675-BFBF-403C-930D-9F461AF54257}" srcOrd="0" destOrd="0" presId="urn:microsoft.com/office/officeart/2005/8/layout/orgChart1"/>
    <dgm:cxn modelId="{D2482A97-B706-497F-AC81-9B36B0ED973E}" type="presOf" srcId="{AF8D846D-A631-465B-8505-8A25A14E1BFF}" destId="{6FEE42C6-200D-4091-BFC4-33C1BE7025BB}" srcOrd="0" destOrd="0" presId="urn:microsoft.com/office/officeart/2005/8/layout/orgChart1"/>
    <dgm:cxn modelId="{A06281FC-C221-4B6D-AA90-D11956FE163C}" type="presOf" srcId="{BE9BC893-080F-4ACE-B8A0-5AFFDDC944B9}" destId="{4B6C2649-54AD-47EC-AC3E-E9B68848A6A2}" srcOrd="0" destOrd="0" presId="urn:microsoft.com/office/officeart/2005/8/layout/orgChart1"/>
    <dgm:cxn modelId="{DB22AB56-E348-434B-864D-79AB3FEE6A64}" srcId="{2BC270CD-58DC-40B1-83AB-81D3B1993A52}" destId="{40BA3152-12CC-4715-A18D-48C7A9EC13DD}" srcOrd="0" destOrd="0" parTransId="{7F00CF1E-4D7A-45DF-ADC8-9E0EFF3BC2DB}" sibTransId="{B55FE511-DC5B-4F81-98E6-FD6C544ED811}"/>
    <dgm:cxn modelId="{889F1886-B8FB-4E0B-BE7F-6A5910817395}" srcId="{40BA3152-12CC-4715-A18D-48C7A9EC13DD}" destId="{BE9BC893-080F-4ACE-B8A0-5AFFDDC944B9}" srcOrd="1" destOrd="0" parTransId="{AF8D846D-A631-465B-8505-8A25A14E1BFF}" sibTransId="{821BDB2B-2D49-4230-9C9B-3CC232ADE625}"/>
    <dgm:cxn modelId="{2F137176-DD09-41BE-8B9D-4CEEE298EA7F}" type="presOf" srcId="{40BA3152-12CC-4715-A18D-48C7A9EC13DD}" destId="{0F402339-7F9E-4B6F-B70A-42F32C04969E}" srcOrd="1" destOrd="0" presId="urn:microsoft.com/office/officeart/2005/8/layout/orgChart1"/>
    <dgm:cxn modelId="{2AC30DFF-C176-4B18-92C3-6653585CC8A5}" type="presOf" srcId="{BE9BC893-080F-4ACE-B8A0-5AFFDDC944B9}" destId="{D523CE90-717F-47F0-B203-1886A09FAB85}" srcOrd="1" destOrd="0" presId="urn:microsoft.com/office/officeart/2005/8/layout/orgChart1"/>
    <dgm:cxn modelId="{DA50DE8D-FCB3-4997-AEEF-07E1300C1B46}" type="presOf" srcId="{51C9FABE-7CB4-48E2-8ED9-0E48F6262DD8}" destId="{8349819B-E740-4E30-95EA-476D7D07DA15}" srcOrd="0" destOrd="0" presId="urn:microsoft.com/office/officeart/2005/8/layout/orgChart1"/>
    <dgm:cxn modelId="{CE16FF56-8F0D-4641-AD8A-136DE04E3944}" type="presOf" srcId="{40BA3152-12CC-4715-A18D-48C7A9EC13DD}" destId="{9A619376-BCF8-4A45-9664-08CF6DC8C277}" srcOrd="0" destOrd="0" presId="urn:microsoft.com/office/officeart/2005/8/layout/orgChart1"/>
    <dgm:cxn modelId="{BD4FB789-B0E0-40FB-995E-898875518C2A}" type="presOf" srcId="{B4BC6230-8D1E-49D4-83D3-3567EE1D00AB}" destId="{9F1CF5AE-AF09-4173-A614-B0B01F2CAC50}" srcOrd="0" destOrd="0" presId="urn:microsoft.com/office/officeart/2005/8/layout/orgChart1"/>
    <dgm:cxn modelId="{EFA62FB2-FB27-46EA-8AE4-8665C5D5FA0E}" type="presOf" srcId="{B4BC6230-8D1E-49D4-83D3-3567EE1D00AB}" destId="{D9002112-9E9E-4694-9263-4BBF1B30A271}" srcOrd="1" destOrd="0" presId="urn:microsoft.com/office/officeart/2005/8/layout/orgChart1"/>
    <dgm:cxn modelId="{248A67F1-2F6E-46B4-B552-1A6CAFF90BEE}" srcId="{40BA3152-12CC-4715-A18D-48C7A9EC13DD}" destId="{B4BC6230-8D1E-49D4-83D3-3567EE1D00AB}" srcOrd="0" destOrd="0" parTransId="{51C9FABE-7CB4-48E2-8ED9-0E48F6262DD8}" sibTransId="{2BBFE803-B5C3-4996-9118-2DCCA532E1BD}"/>
    <dgm:cxn modelId="{43F6B59D-16C2-466B-A823-1C56356B4D77}" type="presParOf" srcId="{AF90E675-BFBF-403C-930D-9F461AF54257}" destId="{8FF2D2E8-0957-440A-BD03-458404C5219D}" srcOrd="0" destOrd="0" presId="urn:microsoft.com/office/officeart/2005/8/layout/orgChart1"/>
    <dgm:cxn modelId="{3608567F-A84F-4037-A0AF-2AF5C826C4A9}" type="presParOf" srcId="{8FF2D2E8-0957-440A-BD03-458404C5219D}" destId="{B7E0BF89-017E-4C7E-981B-7E0C3D53AF2B}" srcOrd="0" destOrd="0" presId="urn:microsoft.com/office/officeart/2005/8/layout/orgChart1"/>
    <dgm:cxn modelId="{E25C1514-97B1-4A8A-8A42-5493E42B92FE}" type="presParOf" srcId="{B7E0BF89-017E-4C7E-981B-7E0C3D53AF2B}" destId="{9A619376-BCF8-4A45-9664-08CF6DC8C277}" srcOrd="0" destOrd="0" presId="urn:microsoft.com/office/officeart/2005/8/layout/orgChart1"/>
    <dgm:cxn modelId="{BE1FE1F2-F3B6-4A6C-91F1-81030525F863}" type="presParOf" srcId="{B7E0BF89-017E-4C7E-981B-7E0C3D53AF2B}" destId="{0F402339-7F9E-4B6F-B70A-42F32C04969E}" srcOrd="1" destOrd="0" presId="urn:microsoft.com/office/officeart/2005/8/layout/orgChart1"/>
    <dgm:cxn modelId="{BCA3817A-DA01-41AB-A035-EDB0950EA197}" type="presParOf" srcId="{8FF2D2E8-0957-440A-BD03-458404C5219D}" destId="{9C86757B-498C-405B-B1E1-F9C2FE45658C}" srcOrd="1" destOrd="0" presId="urn:microsoft.com/office/officeart/2005/8/layout/orgChart1"/>
    <dgm:cxn modelId="{F1BCF5D1-A642-4542-B696-39C809799B94}" type="presParOf" srcId="{9C86757B-498C-405B-B1E1-F9C2FE45658C}" destId="{8349819B-E740-4E30-95EA-476D7D07DA15}" srcOrd="0" destOrd="0" presId="urn:microsoft.com/office/officeart/2005/8/layout/orgChart1"/>
    <dgm:cxn modelId="{C4002345-AFE4-464F-B5A6-619E93C4388B}" type="presParOf" srcId="{9C86757B-498C-405B-B1E1-F9C2FE45658C}" destId="{BE6912D3-D451-409D-B80C-9D41C585B0D8}" srcOrd="1" destOrd="0" presId="urn:microsoft.com/office/officeart/2005/8/layout/orgChart1"/>
    <dgm:cxn modelId="{172CABED-FE0F-4969-A605-FBA878C8858F}" type="presParOf" srcId="{BE6912D3-D451-409D-B80C-9D41C585B0D8}" destId="{AD387571-602A-4B61-BB3D-353BCB2DD2DF}" srcOrd="0" destOrd="0" presId="urn:microsoft.com/office/officeart/2005/8/layout/orgChart1"/>
    <dgm:cxn modelId="{8A0C7DEE-9A4F-45D7-BAB5-D65B81FD9BB3}" type="presParOf" srcId="{AD387571-602A-4B61-BB3D-353BCB2DD2DF}" destId="{9F1CF5AE-AF09-4173-A614-B0B01F2CAC50}" srcOrd="0" destOrd="0" presId="urn:microsoft.com/office/officeart/2005/8/layout/orgChart1"/>
    <dgm:cxn modelId="{DEAAB5A3-53E6-4979-A0FB-0B9F34215E84}" type="presParOf" srcId="{AD387571-602A-4B61-BB3D-353BCB2DD2DF}" destId="{D9002112-9E9E-4694-9263-4BBF1B30A271}" srcOrd="1" destOrd="0" presId="urn:microsoft.com/office/officeart/2005/8/layout/orgChart1"/>
    <dgm:cxn modelId="{41532B6C-E76F-4BCA-91F6-F3C0406A50E9}" type="presParOf" srcId="{BE6912D3-D451-409D-B80C-9D41C585B0D8}" destId="{999D6FDD-2BBD-4854-85F3-C8E8FF035DD1}" srcOrd="1" destOrd="0" presId="urn:microsoft.com/office/officeart/2005/8/layout/orgChart1"/>
    <dgm:cxn modelId="{3E54128E-B74A-4BB1-9F21-AE2AB1118FCB}" type="presParOf" srcId="{BE6912D3-D451-409D-B80C-9D41C585B0D8}" destId="{C9337529-C1D5-423E-85DB-B00AC175D970}" srcOrd="2" destOrd="0" presId="urn:microsoft.com/office/officeart/2005/8/layout/orgChart1"/>
    <dgm:cxn modelId="{7123565D-F0F7-42A8-8818-DAD9EFB1FEC7}" type="presParOf" srcId="{9C86757B-498C-405B-B1E1-F9C2FE45658C}" destId="{6FEE42C6-200D-4091-BFC4-33C1BE7025BB}" srcOrd="2" destOrd="0" presId="urn:microsoft.com/office/officeart/2005/8/layout/orgChart1"/>
    <dgm:cxn modelId="{A91B1A27-9425-465D-9E89-5FEABF21E318}" type="presParOf" srcId="{9C86757B-498C-405B-B1E1-F9C2FE45658C}" destId="{45317C20-0F97-49FE-912D-128E5BCD8090}" srcOrd="3" destOrd="0" presId="urn:microsoft.com/office/officeart/2005/8/layout/orgChart1"/>
    <dgm:cxn modelId="{8BD200C2-9A3A-4F1A-A149-4F17AAB6D43E}" type="presParOf" srcId="{45317C20-0F97-49FE-912D-128E5BCD8090}" destId="{3A82AAC1-9C68-4A4E-BBA7-9AE178496E89}" srcOrd="0" destOrd="0" presId="urn:microsoft.com/office/officeart/2005/8/layout/orgChart1"/>
    <dgm:cxn modelId="{B9C26840-EB28-4F4B-A6BE-76FAB428CEDD}" type="presParOf" srcId="{3A82AAC1-9C68-4A4E-BBA7-9AE178496E89}" destId="{4B6C2649-54AD-47EC-AC3E-E9B68848A6A2}" srcOrd="0" destOrd="0" presId="urn:microsoft.com/office/officeart/2005/8/layout/orgChart1"/>
    <dgm:cxn modelId="{FE7920E3-39E8-4A4B-AC4B-96434E3E314A}" type="presParOf" srcId="{3A82AAC1-9C68-4A4E-BBA7-9AE178496E89}" destId="{D523CE90-717F-47F0-B203-1886A09FAB85}" srcOrd="1" destOrd="0" presId="urn:microsoft.com/office/officeart/2005/8/layout/orgChart1"/>
    <dgm:cxn modelId="{36AA4368-0180-49E0-95CB-92142CD82644}" type="presParOf" srcId="{45317C20-0F97-49FE-912D-128E5BCD8090}" destId="{E0B8B60E-3D87-4A97-BD94-F66EFAC84FAB}" srcOrd="1" destOrd="0" presId="urn:microsoft.com/office/officeart/2005/8/layout/orgChart1"/>
    <dgm:cxn modelId="{AD5A14E1-147D-402C-BEE2-DB12334CB493}" type="presParOf" srcId="{45317C20-0F97-49FE-912D-128E5BCD8090}" destId="{A312E31C-615C-495A-A475-DCC02C736E33}" srcOrd="2" destOrd="0" presId="urn:microsoft.com/office/officeart/2005/8/layout/orgChart1"/>
    <dgm:cxn modelId="{E746BCA2-E008-488B-B520-E565670A19C1}" type="presParOf" srcId="{8FF2D2E8-0957-440A-BD03-458404C5219D}" destId="{4ADB70FA-9DD2-4983-B6A0-12F5882656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D319A4-8F65-44F9-A717-E5B46699B714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6DF6C4CD-03FF-492A-813E-3F4238B0438A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В залежності від температурного оптимуму рослини бувають</a:t>
          </a:r>
          <a:endParaRPr lang="ru-UA" dirty="0">
            <a:solidFill>
              <a:schemeClr val="tx1"/>
            </a:solidFill>
          </a:endParaRPr>
        </a:p>
      </dgm:t>
    </dgm:pt>
    <dgm:pt modelId="{523E4C71-2E5B-498A-9885-6C733DE032F6}" type="parTrans" cxnId="{0D9C7739-7342-48BF-9794-B6059843D001}">
      <dgm:prSet/>
      <dgm:spPr/>
      <dgm:t>
        <a:bodyPr/>
        <a:lstStyle/>
        <a:p>
          <a:endParaRPr lang="ru-UA"/>
        </a:p>
      </dgm:t>
    </dgm:pt>
    <dgm:pt modelId="{240FC7BD-8E71-4AB7-A286-D521A05E86AF}" type="sibTrans" cxnId="{0D9C7739-7342-48BF-9794-B6059843D001}">
      <dgm:prSet/>
      <dgm:spPr/>
      <dgm:t>
        <a:bodyPr/>
        <a:lstStyle/>
        <a:p>
          <a:endParaRPr lang="ru-UA"/>
        </a:p>
      </dgm:t>
    </dgm:pt>
    <dgm:pt modelId="{DE529258-D0CF-42D4-A0BF-8E5B2F2C301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uk-UA" sz="2800" dirty="0">
              <a:solidFill>
                <a:schemeClr val="tx1"/>
              </a:solidFill>
            </a:rPr>
            <a:t>Теплолюбні </a:t>
          </a:r>
          <a:r>
            <a:rPr lang="ru-RU" sz="2800" dirty="0" smtClean="0">
              <a:solidFill>
                <a:schemeClr val="tx1"/>
              </a:solidFill>
            </a:rPr>
            <a:t>(25- </a:t>
          </a:r>
          <a:r>
            <a:rPr lang="ru-RU" sz="2800" dirty="0">
              <a:solidFill>
                <a:schemeClr val="tx1"/>
              </a:solidFill>
            </a:rPr>
            <a:t>50°С)</a:t>
          </a:r>
          <a:endParaRPr lang="ru-UA" sz="2800" dirty="0">
            <a:solidFill>
              <a:schemeClr val="tx1"/>
            </a:solidFill>
          </a:endParaRPr>
        </a:p>
      </dgm:t>
    </dgm:pt>
    <dgm:pt modelId="{CE5580FF-1300-444B-ADBA-3E3070245F2A}" type="parTrans" cxnId="{BCC50141-8978-40A2-80C3-47FE888273BB}">
      <dgm:prSet/>
      <dgm:spPr/>
      <dgm:t>
        <a:bodyPr/>
        <a:lstStyle/>
        <a:p>
          <a:endParaRPr lang="ru-UA"/>
        </a:p>
      </dgm:t>
    </dgm:pt>
    <dgm:pt modelId="{93B8708C-2C48-4048-8D7C-F60C55DEDDC0}" type="sibTrans" cxnId="{BCC50141-8978-40A2-80C3-47FE888273BB}">
      <dgm:prSet/>
      <dgm:spPr/>
      <dgm:t>
        <a:bodyPr/>
        <a:lstStyle/>
        <a:p>
          <a:endParaRPr lang="ru-UA"/>
        </a:p>
      </dgm:t>
    </dgm:pt>
    <dgm:pt modelId="{2D2447B8-512A-425C-A0FC-428B8B30D3FB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sz="2800" dirty="0" err="1">
              <a:solidFill>
                <a:schemeClr val="tx1"/>
              </a:solidFill>
            </a:rPr>
            <a:t>Помірнотеплолюбні</a:t>
          </a:r>
          <a:r>
            <a:rPr lang="uk-UA" sz="2800" dirty="0">
              <a:solidFill>
                <a:schemeClr val="tx1"/>
              </a:solidFill>
            </a:rPr>
            <a:t> </a:t>
          </a:r>
        </a:p>
        <a:p>
          <a:r>
            <a:rPr lang="ru-RU" sz="2800" dirty="0">
              <a:solidFill>
                <a:schemeClr val="tx1"/>
              </a:solidFill>
            </a:rPr>
            <a:t>(15—25 °С)</a:t>
          </a:r>
          <a:r>
            <a:rPr lang="uk-UA" sz="2800" dirty="0">
              <a:solidFill>
                <a:schemeClr val="tx1"/>
              </a:solidFill>
            </a:rPr>
            <a:t> </a:t>
          </a:r>
          <a:endParaRPr lang="ru-UA" sz="2800" dirty="0">
            <a:solidFill>
              <a:schemeClr val="tx1"/>
            </a:solidFill>
          </a:endParaRPr>
        </a:p>
      </dgm:t>
    </dgm:pt>
    <dgm:pt modelId="{21201447-9DF1-4958-91E1-3B13C0DCFEF0}" type="parTrans" cxnId="{2EB797FA-0E8C-4543-A750-5699C71FD114}">
      <dgm:prSet/>
      <dgm:spPr/>
      <dgm:t>
        <a:bodyPr/>
        <a:lstStyle/>
        <a:p>
          <a:endParaRPr lang="ru-UA"/>
        </a:p>
      </dgm:t>
    </dgm:pt>
    <dgm:pt modelId="{BEB8D614-A589-4C7B-BDF7-B9809A44BBCA}" type="sibTrans" cxnId="{2EB797FA-0E8C-4543-A750-5699C71FD114}">
      <dgm:prSet/>
      <dgm:spPr/>
      <dgm:t>
        <a:bodyPr/>
        <a:lstStyle/>
        <a:p>
          <a:endParaRPr lang="ru-UA"/>
        </a:p>
      </dgm:t>
    </dgm:pt>
    <dgm:pt modelId="{8138670B-1066-4DDF-B7DE-013B85AD54C3}">
      <dgm:prSet phldrT="[Текст]"/>
      <dgm:spPr>
        <a:solidFill>
          <a:srgbClr val="FFFFCC"/>
        </a:solidFill>
      </dgm:spPr>
      <dgm:t>
        <a:bodyPr/>
        <a:lstStyle/>
        <a:p>
          <a:r>
            <a:rPr lang="ru-RU" dirty="0"/>
            <a:t> </a:t>
          </a:r>
          <a:r>
            <a:rPr lang="ru-RU" dirty="0" err="1">
              <a:solidFill>
                <a:schemeClr val="tx1"/>
              </a:solidFill>
            </a:rPr>
            <a:t>Холодолюбні</a:t>
          </a:r>
          <a:endParaRPr lang="ru-RU" dirty="0">
            <a:solidFill>
              <a:schemeClr val="tx1"/>
            </a:solidFill>
          </a:endParaRPr>
        </a:p>
        <a:p>
          <a:r>
            <a:rPr lang="ru-RU" dirty="0">
              <a:solidFill>
                <a:schemeClr val="tx1"/>
              </a:solidFill>
            </a:rPr>
            <a:t>(5—15 °С)</a:t>
          </a:r>
          <a:endParaRPr lang="ru-UA" dirty="0">
            <a:solidFill>
              <a:schemeClr val="tx1"/>
            </a:solidFill>
          </a:endParaRPr>
        </a:p>
      </dgm:t>
    </dgm:pt>
    <dgm:pt modelId="{F1DF59C8-4D1E-47D5-8F28-E485AEB7366F}" type="parTrans" cxnId="{92533D30-CFE5-456A-BDCD-A347D2ABD82A}">
      <dgm:prSet/>
      <dgm:spPr/>
      <dgm:t>
        <a:bodyPr/>
        <a:lstStyle/>
        <a:p>
          <a:endParaRPr lang="ru-UA"/>
        </a:p>
      </dgm:t>
    </dgm:pt>
    <dgm:pt modelId="{4C516A32-1B53-43CD-9D52-AEE737A5D5EE}" type="sibTrans" cxnId="{92533D30-CFE5-456A-BDCD-A347D2ABD82A}">
      <dgm:prSet/>
      <dgm:spPr/>
      <dgm:t>
        <a:bodyPr/>
        <a:lstStyle/>
        <a:p>
          <a:endParaRPr lang="ru-UA"/>
        </a:p>
      </dgm:t>
    </dgm:pt>
    <dgm:pt modelId="{B71D51C7-AF1E-46CF-AA51-2A6B7009D162}">
      <dgm:prSet custT="1"/>
      <dgm:spPr>
        <a:solidFill>
          <a:srgbClr val="FF9900"/>
        </a:solidFill>
      </dgm:spPr>
      <dgm:t>
        <a:bodyPr/>
        <a:lstStyle/>
        <a:p>
          <a:r>
            <a:rPr lang="uk-UA" sz="2800" dirty="0">
              <a:solidFill>
                <a:schemeClr val="tx1"/>
              </a:solidFill>
            </a:rPr>
            <a:t>Термофільні </a:t>
          </a:r>
          <a:r>
            <a:rPr lang="ru-RU" sz="2800">
              <a:solidFill>
                <a:schemeClr val="tx1"/>
              </a:solidFill>
            </a:rPr>
            <a:t>(</a:t>
          </a:r>
          <a:r>
            <a:rPr lang="ru-RU" sz="2800" smtClean="0">
              <a:solidFill>
                <a:schemeClr val="tx1"/>
              </a:solidFill>
            </a:rPr>
            <a:t>вище </a:t>
          </a:r>
          <a:r>
            <a:rPr lang="ru-RU" sz="2800" dirty="0">
              <a:solidFill>
                <a:schemeClr val="tx1"/>
              </a:solidFill>
            </a:rPr>
            <a:t>50°С)</a:t>
          </a:r>
          <a:endParaRPr lang="ru-UA" sz="2800" dirty="0">
            <a:solidFill>
              <a:schemeClr val="tx1"/>
            </a:solidFill>
          </a:endParaRPr>
        </a:p>
      </dgm:t>
    </dgm:pt>
    <dgm:pt modelId="{58518AD1-CC9C-4C71-A5F4-33734E9664DC}" type="parTrans" cxnId="{2A4A7EDC-1134-4C9C-B692-30796D870C0E}">
      <dgm:prSet/>
      <dgm:spPr/>
      <dgm:t>
        <a:bodyPr/>
        <a:lstStyle/>
        <a:p>
          <a:endParaRPr lang="ru-UA"/>
        </a:p>
      </dgm:t>
    </dgm:pt>
    <dgm:pt modelId="{82337E1C-3273-43AD-B6E3-05531867DD1A}" type="sibTrans" cxnId="{2A4A7EDC-1134-4C9C-B692-30796D870C0E}">
      <dgm:prSet/>
      <dgm:spPr/>
      <dgm:t>
        <a:bodyPr/>
        <a:lstStyle/>
        <a:p>
          <a:endParaRPr lang="ru-UA"/>
        </a:p>
      </dgm:t>
    </dgm:pt>
    <dgm:pt modelId="{F3759A0F-EED3-491B-B763-2EC53E7881C5}" type="pres">
      <dgm:prSet presAssocID="{FDD319A4-8F65-44F9-A717-E5B46699B71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66F179-7625-4E69-AB9F-BB6DB74E5FFA}" type="pres">
      <dgm:prSet presAssocID="{6DF6C4CD-03FF-492A-813E-3F4238B0438A}" presName="vertOne" presStyleCnt="0"/>
      <dgm:spPr/>
    </dgm:pt>
    <dgm:pt modelId="{6A14507F-B1E8-460C-8CEA-AFA860148AE6}" type="pres">
      <dgm:prSet presAssocID="{6DF6C4CD-03FF-492A-813E-3F4238B0438A}" presName="txOne" presStyleLbl="node0" presStyleIdx="0" presStyleCnt="1" custScaleY="543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9FDB30-125A-4FA8-8E23-4FCA58108DBF}" type="pres">
      <dgm:prSet presAssocID="{6DF6C4CD-03FF-492A-813E-3F4238B0438A}" presName="parTransOne" presStyleCnt="0"/>
      <dgm:spPr/>
    </dgm:pt>
    <dgm:pt modelId="{007AC410-93EF-4C56-AA7E-5AEA8DD4E7E7}" type="pres">
      <dgm:prSet presAssocID="{6DF6C4CD-03FF-492A-813E-3F4238B0438A}" presName="horzOne" presStyleCnt="0"/>
      <dgm:spPr/>
    </dgm:pt>
    <dgm:pt modelId="{029E04F2-2038-48FE-8C46-85865CDBB143}" type="pres">
      <dgm:prSet presAssocID="{B71D51C7-AF1E-46CF-AA51-2A6B7009D162}" presName="vertTwo" presStyleCnt="0"/>
      <dgm:spPr/>
    </dgm:pt>
    <dgm:pt modelId="{11056BB5-D91D-455A-856E-B9009A3E863F}" type="pres">
      <dgm:prSet presAssocID="{B71D51C7-AF1E-46CF-AA51-2A6B7009D162}" presName="txTwo" presStyleLbl="node2" presStyleIdx="0" presStyleCnt="4" custScaleX="110000" custLinFactNeighborX="-8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197474-764F-491A-A3EB-0B19032F7A31}" type="pres">
      <dgm:prSet presAssocID="{B71D51C7-AF1E-46CF-AA51-2A6B7009D162}" presName="horzTwo" presStyleCnt="0"/>
      <dgm:spPr/>
    </dgm:pt>
    <dgm:pt modelId="{9F87110F-EB2E-4DD7-92C9-ECEDFE0DA78B}" type="pres">
      <dgm:prSet presAssocID="{82337E1C-3273-43AD-B6E3-05531867DD1A}" presName="sibSpaceTwo" presStyleCnt="0"/>
      <dgm:spPr/>
    </dgm:pt>
    <dgm:pt modelId="{60513D74-7421-4ECC-8075-A19EFAB28674}" type="pres">
      <dgm:prSet presAssocID="{DE529258-D0CF-42D4-A0BF-8E5B2F2C301D}" presName="vertTwo" presStyleCnt="0"/>
      <dgm:spPr/>
    </dgm:pt>
    <dgm:pt modelId="{7282B4B5-37C3-4AF1-9D43-05C85A305044}" type="pres">
      <dgm:prSet presAssocID="{DE529258-D0CF-42D4-A0BF-8E5B2F2C301D}" presName="txTwo" presStyleLbl="node2" presStyleIdx="1" presStyleCnt="4" custLinFactNeighborX="6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6A68C1-8A60-4F63-A381-2C78B9AFAA0C}" type="pres">
      <dgm:prSet presAssocID="{DE529258-D0CF-42D4-A0BF-8E5B2F2C301D}" presName="horzTwo" presStyleCnt="0"/>
      <dgm:spPr/>
    </dgm:pt>
    <dgm:pt modelId="{C9EF636F-3F81-409C-86A0-1ADC94BB425D}" type="pres">
      <dgm:prSet presAssocID="{93B8708C-2C48-4048-8D7C-F60C55DEDDC0}" presName="sibSpaceTwo" presStyleCnt="0"/>
      <dgm:spPr/>
    </dgm:pt>
    <dgm:pt modelId="{D1618BEF-41A7-46E6-AF49-9D25D93FB8D4}" type="pres">
      <dgm:prSet presAssocID="{2D2447B8-512A-425C-A0FC-428B8B30D3FB}" presName="vertTwo" presStyleCnt="0"/>
      <dgm:spPr/>
    </dgm:pt>
    <dgm:pt modelId="{057E39A6-D989-479C-8B73-9AC8B5ABFD44}" type="pres">
      <dgm:prSet presAssocID="{2D2447B8-512A-425C-A0FC-428B8B30D3FB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35DA97-01AE-44BB-8D83-57C1C9AF1311}" type="pres">
      <dgm:prSet presAssocID="{2D2447B8-512A-425C-A0FC-428B8B30D3FB}" presName="horzTwo" presStyleCnt="0"/>
      <dgm:spPr/>
    </dgm:pt>
    <dgm:pt modelId="{CDB21EAC-DFAC-405B-8727-D0E7B5CDA16E}" type="pres">
      <dgm:prSet presAssocID="{BEB8D614-A589-4C7B-BDF7-B9809A44BBCA}" presName="sibSpaceTwo" presStyleCnt="0"/>
      <dgm:spPr/>
    </dgm:pt>
    <dgm:pt modelId="{91BB7CB6-F95F-4E2A-B5F1-4DEA50509A5F}" type="pres">
      <dgm:prSet presAssocID="{8138670B-1066-4DDF-B7DE-013B85AD54C3}" presName="vertTwo" presStyleCnt="0"/>
      <dgm:spPr/>
    </dgm:pt>
    <dgm:pt modelId="{97B562DE-7A44-4CED-8183-AC081E6F6974}" type="pres">
      <dgm:prSet presAssocID="{8138670B-1066-4DDF-B7DE-013B85AD54C3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1E05E4-0850-476E-BA2C-385F8A85D111}" type="pres">
      <dgm:prSet presAssocID="{8138670B-1066-4DDF-B7DE-013B85AD54C3}" presName="horzTwo" presStyleCnt="0"/>
      <dgm:spPr/>
    </dgm:pt>
  </dgm:ptLst>
  <dgm:cxnLst>
    <dgm:cxn modelId="{2EB797FA-0E8C-4543-A750-5699C71FD114}" srcId="{6DF6C4CD-03FF-492A-813E-3F4238B0438A}" destId="{2D2447B8-512A-425C-A0FC-428B8B30D3FB}" srcOrd="2" destOrd="0" parTransId="{21201447-9DF1-4958-91E1-3B13C0DCFEF0}" sibTransId="{BEB8D614-A589-4C7B-BDF7-B9809A44BBCA}"/>
    <dgm:cxn modelId="{230C05FE-1772-4BF1-9BC3-9CC4EB39035D}" type="presOf" srcId="{DE529258-D0CF-42D4-A0BF-8E5B2F2C301D}" destId="{7282B4B5-37C3-4AF1-9D43-05C85A305044}" srcOrd="0" destOrd="0" presId="urn:microsoft.com/office/officeart/2005/8/layout/hierarchy4"/>
    <dgm:cxn modelId="{2A4A7EDC-1134-4C9C-B692-30796D870C0E}" srcId="{6DF6C4CD-03FF-492A-813E-3F4238B0438A}" destId="{B71D51C7-AF1E-46CF-AA51-2A6B7009D162}" srcOrd="0" destOrd="0" parTransId="{58518AD1-CC9C-4C71-A5F4-33734E9664DC}" sibTransId="{82337E1C-3273-43AD-B6E3-05531867DD1A}"/>
    <dgm:cxn modelId="{7308D3A4-E88C-4840-88C2-82ADA70C7854}" type="presOf" srcId="{8138670B-1066-4DDF-B7DE-013B85AD54C3}" destId="{97B562DE-7A44-4CED-8183-AC081E6F6974}" srcOrd="0" destOrd="0" presId="urn:microsoft.com/office/officeart/2005/8/layout/hierarchy4"/>
    <dgm:cxn modelId="{5ED71E68-B328-4F48-923C-DAED99C55713}" type="presOf" srcId="{FDD319A4-8F65-44F9-A717-E5B46699B714}" destId="{F3759A0F-EED3-491B-B763-2EC53E7881C5}" srcOrd="0" destOrd="0" presId="urn:microsoft.com/office/officeart/2005/8/layout/hierarchy4"/>
    <dgm:cxn modelId="{8931BC3E-2F02-49D5-BDEC-D3C81B04A554}" type="presOf" srcId="{B71D51C7-AF1E-46CF-AA51-2A6B7009D162}" destId="{11056BB5-D91D-455A-856E-B9009A3E863F}" srcOrd="0" destOrd="0" presId="urn:microsoft.com/office/officeart/2005/8/layout/hierarchy4"/>
    <dgm:cxn modelId="{BCC50141-8978-40A2-80C3-47FE888273BB}" srcId="{6DF6C4CD-03FF-492A-813E-3F4238B0438A}" destId="{DE529258-D0CF-42D4-A0BF-8E5B2F2C301D}" srcOrd="1" destOrd="0" parTransId="{CE5580FF-1300-444B-ADBA-3E3070245F2A}" sibTransId="{93B8708C-2C48-4048-8D7C-F60C55DEDDC0}"/>
    <dgm:cxn modelId="{573776E8-8C9B-405A-8A0E-D409F304EE07}" type="presOf" srcId="{2D2447B8-512A-425C-A0FC-428B8B30D3FB}" destId="{057E39A6-D989-479C-8B73-9AC8B5ABFD44}" srcOrd="0" destOrd="0" presId="urn:microsoft.com/office/officeart/2005/8/layout/hierarchy4"/>
    <dgm:cxn modelId="{92533D30-CFE5-456A-BDCD-A347D2ABD82A}" srcId="{6DF6C4CD-03FF-492A-813E-3F4238B0438A}" destId="{8138670B-1066-4DDF-B7DE-013B85AD54C3}" srcOrd="3" destOrd="0" parTransId="{F1DF59C8-4D1E-47D5-8F28-E485AEB7366F}" sibTransId="{4C516A32-1B53-43CD-9D52-AEE737A5D5EE}"/>
    <dgm:cxn modelId="{4C3C61D4-7638-447B-8590-D8147C79B432}" type="presOf" srcId="{6DF6C4CD-03FF-492A-813E-3F4238B0438A}" destId="{6A14507F-B1E8-460C-8CEA-AFA860148AE6}" srcOrd="0" destOrd="0" presId="urn:microsoft.com/office/officeart/2005/8/layout/hierarchy4"/>
    <dgm:cxn modelId="{0D9C7739-7342-48BF-9794-B6059843D001}" srcId="{FDD319A4-8F65-44F9-A717-E5B46699B714}" destId="{6DF6C4CD-03FF-492A-813E-3F4238B0438A}" srcOrd="0" destOrd="0" parTransId="{523E4C71-2E5B-498A-9885-6C733DE032F6}" sibTransId="{240FC7BD-8E71-4AB7-A286-D521A05E86AF}"/>
    <dgm:cxn modelId="{4F55358A-917A-4B11-BEB5-25C4AF94A86C}" type="presParOf" srcId="{F3759A0F-EED3-491B-B763-2EC53E7881C5}" destId="{3066F179-7625-4E69-AB9F-BB6DB74E5FFA}" srcOrd="0" destOrd="0" presId="urn:microsoft.com/office/officeart/2005/8/layout/hierarchy4"/>
    <dgm:cxn modelId="{C851A848-8EDD-4AEE-944E-D5169A228BC8}" type="presParOf" srcId="{3066F179-7625-4E69-AB9F-BB6DB74E5FFA}" destId="{6A14507F-B1E8-460C-8CEA-AFA860148AE6}" srcOrd="0" destOrd="0" presId="urn:microsoft.com/office/officeart/2005/8/layout/hierarchy4"/>
    <dgm:cxn modelId="{3B239257-9F4C-4F54-8FD1-EE612604A5CD}" type="presParOf" srcId="{3066F179-7625-4E69-AB9F-BB6DB74E5FFA}" destId="{169FDB30-125A-4FA8-8E23-4FCA58108DBF}" srcOrd="1" destOrd="0" presId="urn:microsoft.com/office/officeart/2005/8/layout/hierarchy4"/>
    <dgm:cxn modelId="{E3E73E99-5F77-4728-852F-04D450E6DB6E}" type="presParOf" srcId="{3066F179-7625-4E69-AB9F-BB6DB74E5FFA}" destId="{007AC410-93EF-4C56-AA7E-5AEA8DD4E7E7}" srcOrd="2" destOrd="0" presId="urn:microsoft.com/office/officeart/2005/8/layout/hierarchy4"/>
    <dgm:cxn modelId="{4FEF243B-F8AB-43C5-8AA9-B1021660E059}" type="presParOf" srcId="{007AC410-93EF-4C56-AA7E-5AEA8DD4E7E7}" destId="{029E04F2-2038-48FE-8C46-85865CDBB143}" srcOrd="0" destOrd="0" presId="urn:microsoft.com/office/officeart/2005/8/layout/hierarchy4"/>
    <dgm:cxn modelId="{436596EC-24C7-4813-8FB0-891793D36F19}" type="presParOf" srcId="{029E04F2-2038-48FE-8C46-85865CDBB143}" destId="{11056BB5-D91D-455A-856E-B9009A3E863F}" srcOrd="0" destOrd="0" presId="urn:microsoft.com/office/officeart/2005/8/layout/hierarchy4"/>
    <dgm:cxn modelId="{B0CE1CCF-A7ED-4E10-9C3B-191A99E14694}" type="presParOf" srcId="{029E04F2-2038-48FE-8C46-85865CDBB143}" destId="{A9197474-764F-491A-A3EB-0B19032F7A31}" srcOrd="1" destOrd="0" presId="urn:microsoft.com/office/officeart/2005/8/layout/hierarchy4"/>
    <dgm:cxn modelId="{48686BAB-CE8E-4743-8407-C05EA2363569}" type="presParOf" srcId="{007AC410-93EF-4C56-AA7E-5AEA8DD4E7E7}" destId="{9F87110F-EB2E-4DD7-92C9-ECEDFE0DA78B}" srcOrd="1" destOrd="0" presId="urn:microsoft.com/office/officeart/2005/8/layout/hierarchy4"/>
    <dgm:cxn modelId="{49897C7E-E00E-4A17-A2B0-04D258187E18}" type="presParOf" srcId="{007AC410-93EF-4C56-AA7E-5AEA8DD4E7E7}" destId="{60513D74-7421-4ECC-8075-A19EFAB28674}" srcOrd="2" destOrd="0" presId="urn:microsoft.com/office/officeart/2005/8/layout/hierarchy4"/>
    <dgm:cxn modelId="{6E50887F-06BE-44F1-9CB6-C3FA591E3BD8}" type="presParOf" srcId="{60513D74-7421-4ECC-8075-A19EFAB28674}" destId="{7282B4B5-37C3-4AF1-9D43-05C85A305044}" srcOrd="0" destOrd="0" presId="urn:microsoft.com/office/officeart/2005/8/layout/hierarchy4"/>
    <dgm:cxn modelId="{EA3A27E3-6BFE-43BB-8168-080D5EAE57B6}" type="presParOf" srcId="{60513D74-7421-4ECC-8075-A19EFAB28674}" destId="{BD6A68C1-8A60-4F63-A381-2C78B9AFAA0C}" srcOrd="1" destOrd="0" presId="urn:microsoft.com/office/officeart/2005/8/layout/hierarchy4"/>
    <dgm:cxn modelId="{3CD475BB-DE2A-48DA-ADEE-CC62D5DCBB28}" type="presParOf" srcId="{007AC410-93EF-4C56-AA7E-5AEA8DD4E7E7}" destId="{C9EF636F-3F81-409C-86A0-1ADC94BB425D}" srcOrd="3" destOrd="0" presId="urn:microsoft.com/office/officeart/2005/8/layout/hierarchy4"/>
    <dgm:cxn modelId="{EE183F79-2BC9-423F-A85A-8FF5230D6842}" type="presParOf" srcId="{007AC410-93EF-4C56-AA7E-5AEA8DD4E7E7}" destId="{D1618BEF-41A7-46E6-AF49-9D25D93FB8D4}" srcOrd="4" destOrd="0" presId="urn:microsoft.com/office/officeart/2005/8/layout/hierarchy4"/>
    <dgm:cxn modelId="{6FEB3A4B-52BF-4BBD-A972-6DD7B9E62672}" type="presParOf" srcId="{D1618BEF-41A7-46E6-AF49-9D25D93FB8D4}" destId="{057E39A6-D989-479C-8B73-9AC8B5ABFD44}" srcOrd="0" destOrd="0" presId="urn:microsoft.com/office/officeart/2005/8/layout/hierarchy4"/>
    <dgm:cxn modelId="{C7792352-D6FB-43E5-A36F-0C92F45BE900}" type="presParOf" srcId="{D1618BEF-41A7-46E6-AF49-9D25D93FB8D4}" destId="{8735DA97-01AE-44BB-8D83-57C1C9AF1311}" srcOrd="1" destOrd="0" presId="urn:microsoft.com/office/officeart/2005/8/layout/hierarchy4"/>
    <dgm:cxn modelId="{5E4FDF57-00B4-47B4-94B3-2F7F9AFDB6FF}" type="presParOf" srcId="{007AC410-93EF-4C56-AA7E-5AEA8DD4E7E7}" destId="{CDB21EAC-DFAC-405B-8727-D0E7B5CDA16E}" srcOrd="5" destOrd="0" presId="urn:microsoft.com/office/officeart/2005/8/layout/hierarchy4"/>
    <dgm:cxn modelId="{2DFDB820-F142-45FD-B0F3-27ABC3B04AE9}" type="presParOf" srcId="{007AC410-93EF-4C56-AA7E-5AEA8DD4E7E7}" destId="{91BB7CB6-F95F-4E2A-B5F1-4DEA50509A5F}" srcOrd="6" destOrd="0" presId="urn:microsoft.com/office/officeart/2005/8/layout/hierarchy4"/>
    <dgm:cxn modelId="{02F5A28C-1BA9-4F12-8FF0-A88EAAECEB03}" type="presParOf" srcId="{91BB7CB6-F95F-4E2A-B5F1-4DEA50509A5F}" destId="{97B562DE-7A44-4CED-8183-AC081E6F6974}" srcOrd="0" destOrd="0" presId="urn:microsoft.com/office/officeart/2005/8/layout/hierarchy4"/>
    <dgm:cxn modelId="{74065D9D-AD12-4107-90DC-BB3FD269C7F7}" type="presParOf" srcId="{91BB7CB6-F95F-4E2A-B5F1-4DEA50509A5F}" destId="{731E05E4-0850-476E-BA2C-385F8A85D11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B78EF5-3663-4C8D-AEFA-68A31BBB2391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64A11FD9-D1CE-412B-8680-A6FDFBF3B771}">
      <dgm:prSet phldrT="[Текст]"/>
      <dgm:spPr/>
      <dgm:t>
        <a:bodyPr/>
        <a:lstStyle/>
        <a:p>
          <a:r>
            <a:rPr lang="uk-UA" dirty="0"/>
            <a:t>Вплив температури</a:t>
          </a:r>
          <a:endParaRPr lang="ru-UA" dirty="0"/>
        </a:p>
      </dgm:t>
    </dgm:pt>
    <dgm:pt modelId="{6B38AB9E-6F73-4E75-954A-ED0EBC25C359}" type="parTrans" cxnId="{95ADF0B5-B6DE-4DF1-A900-E0611C67EF5E}">
      <dgm:prSet/>
      <dgm:spPr/>
      <dgm:t>
        <a:bodyPr/>
        <a:lstStyle/>
        <a:p>
          <a:endParaRPr lang="ru-UA"/>
        </a:p>
      </dgm:t>
    </dgm:pt>
    <dgm:pt modelId="{9294FE2F-B16A-4B46-B836-4D19FB2E0900}" type="sibTrans" cxnId="{95ADF0B5-B6DE-4DF1-A900-E0611C67EF5E}">
      <dgm:prSet/>
      <dgm:spPr/>
      <dgm:t>
        <a:bodyPr/>
        <a:lstStyle/>
        <a:p>
          <a:endParaRPr lang="ru-UA"/>
        </a:p>
      </dgm:t>
    </dgm:pt>
    <dgm:pt modelId="{226DB7FA-5668-4C0B-B68F-AA7078FC1023}">
      <dgm:prSet phldrT="[Текст]"/>
      <dgm:spPr/>
      <dgm:t>
        <a:bodyPr/>
        <a:lstStyle/>
        <a:p>
          <a:r>
            <a:rPr lang="uk-UA" dirty="0"/>
            <a:t>Прямий</a:t>
          </a:r>
          <a:endParaRPr lang="ru-UA" dirty="0"/>
        </a:p>
      </dgm:t>
    </dgm:pt>
    <dgm:pt modelId="{005FA6BE-DC06-484C-AA28-FC4828B57833}" type="parTrans" cxnId="{185DD798-DD7D-44A9-8AB1-D311DDABF8CB}">
      <dgm:prSet/>
      <dgm:spPr/>
      <dgm:t>
        <a:bodyPr/>
        <a:lstStyle/>
        <a:p>
          <a:endParaRPr lang="ru-UA"/>
        </a:p>
      </dgm:t>
    </dgm:pt>
    <dgm:pt modelId="{549068A6-FBDE-4E3F-9489-F015BF845B9A}" type="sibTrans" cxnId="{185DD798-DD7D-44A9-8AB1-D311DDABF8CB}">
      <dgm:prSet/>
      <dgm:spPr/>
      <dgm:t>
        <a:bodyPr/>
        <a:lstStyle/>
        <a:p>
          <a:endParaRPr lang="ru-UA"/>
        </a:p>
      </dgm:t>
    </dgm:pt>
    <dgm:pt modelId="{028F926D-6500-427A-B77B-059BD4FD763D}">
      <dgm:prSet phldrT="[Текст]"/>
      <dgm:spPr/>
      <dgm:t>
        <a:bodyPr/>
        <a:lstStyle/>
        <a:p>
          <a:r>
            <a:rPr lang="uk-UA" dirty="0"/>
            <a:t>Швидкість хімічних реакцій</a:t>
          </a:r>
          <a:endParaRPr lang="ru-UA" dirty="0"/>
        </a:p>
      </dgm:t>
    </dgm:pt>
    <dgm:pt modelId="{7DB85013-A7E5-4410-9057-D25D5102BA7F}" type="parTrans" cxnId="{794B0D72-DB09-47DC-B5FF-6C59CC96DB8D}">
      <dgm:prSet/>
      <dgm:spPr/>
      <dgm:t>
        <a:bodyPr/>
        <a:lstStyle/>
        <a:p>
          <a:endParaRPr lang="ru-UA"/>
        </a:p>
      </dgm:t>
    </dgm:pt>
    <dgm:pt modelId="{7EE980B1-905A-4CEB-B74F-04068B58D8C0}" type="sibTrans" cxnId="{794B0D72-DB09-47DC-B5FF-6C59CC96DB8D}">
      <dgm:prSet/>
      <dgm:spPr/>
      <dgm:t>
        <a:bodyPr/>
        <a:lstStyle/>
        <a:p>
          <a:endParaRPr lang="ru-UA"/>
        </a:p>
      </dgm:t>
    </dgm:pt>
    <dgm:pt modelId="{61B95702-B98F-4160-8A70-B882E35F6B58}">
      <dgm:prSet phldrT="[Текст]"/>
      <dgm:spPr/>
      <dgm:t>
        <a:bodyPr/>
        <a:lstStyle/>
        <a:p>
          <a:r>
            <a:rPr lang="uk-UA" dirty="0"/>
            <a:t>Непрямий</a:t>
          </a:r>
          <a:endParaRPr lang="ru-UA" dirty="0"/>
        </a:p>
      </dgm:t>
    </dgm:pt>
    <dgm:pt modelId="{CE5674AF-ABA3-4EBF-835A-49F7DBB4F0A2}" type="parTrans" cxnId="{C5A24939-2367-4C22-9216-47D6ED42703E}">
      <dgm:prSet/>
      <dgm:spPr/>
      <dgm:t>
        <a:bodyPr/>
        <a:lstStyle/>
        <a:p>
          <a:endParaRPr lang="ru-UA"/>
        </a:p>
      </dgm:t>
    </dgm:pt>
    <dgm:pt modelId="{5290C924-B868-4840-80D3-2C2FC960962E}" type="sibTrans" cxnId="{C5A24939-2367-4C22-9216-47D6ED42703E}">
      <dgm:prSet/>
      <dgm:spPr/>
      <dgm:t>
        <a:bodyPr/>
        <a:lstStyle/>
        <a:p>
          <a:endParaRPr lang="ru-UA"/>
        </a:p>
      </dgm:t>
    </dgm:pt>
    <dgm:pt modelId="{64BA9C8A-70B5-40A9-9839-9F1046E2D1B1}">
      <dgm:prSet phldrT="[Текст]"/>
      <dgm:spPr/>
      <dgm:t>
        <a:bodyPr/>
        <a:lstStyle/>
        <a:p>
          <a:r>
            <a:rPr lang="uk-UA" dirty="0"/>
            <a:t>Зміна структури білків</a:t>
          </a:r>
        </a:p>
        <a:p>
          <a:endParaRPr lang="ru-UA" dirty="0"/>
        </a:p>
      </dgm:t>
    </dgm:pt>
    <dgm:pt modelId="{498778F9-1953-4810-B125-7BD46D63DC6B}" type="parTrans" cxnId="{C360141E-C311-43AA-AF26-3DB16615DF46}">
      <dgm:prSet/>
      <dgm:spPr/>
      <dgm:t>
        <a:bodyPr/>
        <a:lstStyle/>
        <a:p>
          <a:endParaRPr lang="ru-UA"/>
        </a:p>
      </dgm:t>
    </dgm:pt>
    <dgm:pt modelId="{4CD8CB9A-2842-46B6-937B-3D9BDFCCEC50}" type="sibTrans" cxnId="{C360141E-C311-43AA-AF26-3DB16615DF46}">
      <dgm:prSet/>
      <dgm:spPr/>
      <dgm:t>
        <a:bodyPr/>
        <a:lstStyle/>
        <a:p>
          <a:endParaRPr lang="ru-UA"/>
        </a:p>
      </dgm:t>
    </dgm:pt>
    <dgm:pt modelId="{B24F8947-FE0E-419E-8DDC-92109E70501B}" type="pres">
      <dgm:prSet presAssocID="{F6B78EF5-3663-4C8D-AEFA-68A31BBB239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E0A7560-F0E2-4109-9E37-822817F7E5C1}" type="pres">
      <dgm:prSet presAssocID="{64A11FD9-D1CE-412B-8680-A6FDFBF3B771}" presName="vertOne" presStyleCnt="0"/>
      <dgm:spPr/>
    </dgm:pt>
    <dgm:pt modelId="{97A77B33-8B08-41B4-9B87-BADD667D062B}" type="pres">
      <dgm:prSet presAssocID="{64A11FD9-D1CE-412B-8680-A6FDFBF3B77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007FBE-9535-493D-A4C9-CD9FE6FF5936}" type="pres">
      <dgm:prSet presAssocID="{64A11FD9-D1CE-412B-8680-A6FDFBF3B771}" presName="parTransOne" presStyleCnt="0"/>
      <dgm:spPr/>
    </dgm:pt>
    <dgm:pt modelId="{178FD686-B363-4110-B71B-922D6B5773B8}" type="pres">
      <dgm:prSet presAssocID="{64A11FD9-D1CE-412B-8680-A6FDFBF3B771}" presName="horzOne" presStyleCnt="0"/>
      <dgm:spPr/>
    </dgm:pt>
    <dgm:pt modelId="{F469EA6C-2B99-4F0D-9033-ACDFAD9869C9}" type="pres">
      <dgm:prSet presAssocID="{226DB7FA-5668-4C0B-B68F-AA7078FC1023}" presName="vertTwo" presStyleCnt="0"/>
      <dgm:spPr/>
    </dgm:pt>
    <dgm:pt modelId="{EC001BFA-DAF3-4242-847A-791FCAACD53B}" type="pres">
      <dgm:prSet presAssocID="{226DB7FA-5668-4C0B-B68F-AA7078FC1023}" presName="txTwo" presStyleLbl="node2" presStyleIdx="0" presStyleCnt="2" custScaleX="540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D8C768-4FD6-49DF-B81E-ABD62D1DFBE4}" type="pres">
      <dgm:prSet presAssocID="{226DB7FA-5668-4C0B-B68F-AA7078FC1023}" presName="parTransTwo" presStyleCnt="0"/>
      <dgm:spPr/>
    </dgm:pt>
    <dgm:pt modelId="{FF34C848-4DB3-4933-AD0C-454E4F48AF4F}" type="pres">
      <dgm:prSet presAssocID="{226DB7FA-5668-4C0B-B68F-AA7078FC1023}" presName="horzTwo" presStyleCnt="0"/>
      <dgm:spPr/>
    </dgm:pt>
    <dgm:pt modelId="{DD9FC5DB-E16C-457E-86EF-189D5BB32EDE}" type="pres">
      <dgm:prSet presAssocID="{028F926D-6500-427A-B77B-059BD4FD763D}" presName="vertThree" presStyleCnt="0"/>
      <dgm:spPr/>
    </dgm:pt>
    <dgm:pt modelId="{E24E207B-5FBF-4147-8FD7-ACC93BBDC22C}" type="pres">
      <dgm:prSet presAssocID="{028F926D-6500-427A-B77B-059BD4FD763D}" presName="txThree" presStyleLbl="node3" presStyleIdx="0" presStyleCnt="2" custScaleX="564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B6F948-E70A-49AF-99B6-95044703F1E8}" type="pres">
      <dgm:prSet presAssocID="{028F926D-6500-427A-B77B-059BD4FD763D}" presName="horzThree" presStyleCnt="0"/>
      <dgm:spPr/>
    </dgm:pt>
    <dgm:pt modelId="{758EBBC3-F3E7-4486-9FEB-85DB73B44ADF}" type="pres">
      <dgm:prSet presAssocID="{549068A6-FBDE-4E3F-9489-F015BF845B9A}" presName="sibSpaceTwo" presStyleCnt="0"/>
      <dgm:spPr/>
    </dgm:pt>
    <dgm:pt modelId="{270BE680-3246-43C9-B024-1BD7F40E9A84}" type="pres">
      <dgm:prSet presAssocID="{61B95702-B98F-4160-8A70-B882E35F6B58}" presName="vertTwo" presStyleCnt="0"/>
      <dgm:spPr/>
    </dgm:pt>
    <dgm:pt modelId="{F31B5142-A42C-4495-8022-69FF9E536D84}" type="pres">
      <dgm:prSet presAssocID="{61B95702-B98F-4160-8A70-B882E35F6B58}" presName="txTwo" presStyleLbl="node2" presStyleIdx="1" presStyleCnt="2" custScaleX="65218" custLinFactNeighborX="3492" custLinFactNeighborY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978BC7-E253-42B5-9F39-D31734750691}" type="pres">
      <dgm:prSet presAssocID="{61B95702-B98F-4160-8A70-B882E35F6B58}" presName="parTransTwo" presStyleCnt="0"/>
      <dgm:spPr/>
    </dgm:pt>
    <dgm:pt modelId="{968046F7-EB93-4540-BEF8-46093EC1FC0B}" type="pres">
      <dgm:prSet presAssocID="{61B95702-B98F-4160-8A70-B882E35F6B58}" presName="horzTwo" presStyleCnt="0"/>
      <dgm:spPr/>
    </dgm:pt>
    <dgm:pt modelId="{3D0FF28B-9ED2-4D7B-AF74-0B88C269A508}" type="pres">
      <dgm:prSet presAssocID="{64BA9C8A-70B5-40A9-9839-9F1046E2D1B1}" presName="vertThree" presStyleCnt="0"/>
      <dgm:spPr/>
    </dgm:pt>
    <dgm:pt modelId="{ADA01CF3-0B3B-4C2C-B817-2F9C7F437C6A}" type="pres">
      <dgm:prSet presAssocID="{64BA9C8A-70B5-40A9-9839-9F1046E2D1B1}" presName="txThree" presStyleLbl="node3" presStyleIdx="1" presStyleCnt="2" custScaleX="607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B85DC8-1B40-49FA-8337-2E7EA6A4625E}" type="pres">
      <dgm:prSet presAssocID="{64BA9C8A-70B5-40A9-9839-9F1046E2D1B1}" presName="horzThree" presStyleCnt="0"/>
      <dgm:spPr/>
    </dgm:pt>
  </dgm:ptLst>
  <dgm:cxnLst>
    <dgm:cxn modelId="{082A2BAC-2453-4EFE-8A2A-CB76AA6D29E2}" type="presOf" srcId="{64BA9C8A-70B5-40A9-9839-9F1046E2D1B1}" destId="{ADA01CF3-0B3B-4C2C-B817-2F9C7F437C6A}" srcOrd="0" destOrd="0" presId="urn:microsoft.com/office/officeart/2005/8/layout/hierarchy4"/>
    <dgm:cxn modelId="{77C2BA36-A554-460E-9221-575DB0DEBF32}" type="presOf" srcId="{226DB7FA-5668-4C0B-B68F-AA7078FC1023}" destId="{EC001BFA-DAF3-4242-847A-791FCAACD53B}" srcOrd="0" destOrd="0" presId="urn:microsoft.com/office/officeart/2005/8/layout/hierarchy4"/>
    <dgm:cxn modelId="{794B0D72-DB09-47DC-B5FF-6C59CC96DB8D}" srcId="{226DB7FA-5668-4C0B-B68F-AA7078FC1023}" destId="{028F926D-6500-427A-B77B-059BD4FD763D}" srcOrd="0" destOrd="0" parTransId="{7DB85013-A7E5-4410-9057-D25D5102BA7F}" sibTransId="{7EE980B1-905A-4CEB-B74F-04068B58D8C0}"/>
    <dgm:cxn modelId="{51EE9502-0B6F-4171-9072-519596199D82}" type="presOf" srcId="{028F926D-6500-427A-B77B-059BD4FD763D}" destId="{E24E207B-5FBF-4147-8FD7-ACC93BBDC22C}" srcOrd="0" destOrd="0" presId="urn:microsoft.com/office/officeart/2005/8/layout/hierarchy4"/>
    <dgm:cxn modelId="{185DD798-DD7D-44A9-8AB1-D311DDABF8CB}" srcId="{64A11FD9-D1CE-412B-8680-A6FDFBF3B771}" destId="{226DB7FA-5668-4C0B-B68F-AA7078FC1023}" srcOrd="0" destOrd="0" parTransId="{005FA6BE-DC06-484C-AA28-FC4828B57833}" sibTransId="{549068A6-FBDE-4E3F-9489-F015BF845B9A}"/>
    <dgm:cxn modelId="{CC85C875-2214-4D76-BECA-4BF44C31A9D5}" type="presOf" srcId="{64A11FD9-D1CE-412B-8680-A6FDFBF3B771}" destId="{97A77B33-8B08-41B4-9B87-BADD667D062B}" srcOrd="0" destOrd="0" presId="urn:microsoft.com/office/officeart/2005/8/layout/hierarchy4"/>
    <dgm:cxn modelId="{249A3298-C7CE-4605-939A-9516CCBCA45E}" type="presOf" srcId="{F6B78EF5-3663-4C8D-AEFA-68A31BBB2391}" destId="{B24F8947-FE0E-419E-8DDC-92109E70501B}" srcOrd="0" destOrd="0" presId="urn:microsoft.com/office/officeart/2005/8/layout/hierarchy4"/>
    <dgm:cxn modelId="{C5A24939-2367-4C22-9216-47D6ED42703E}" srcId="{64A11FD9-D1CE-412B-8680-A6FDFBF3B771}" destId="{61B95702-B98F-4160-8A70-B882E35F6B58}" srcOrd="1" destOrd="0" parTransId="{CE5674AF-ABA3-4EBF-835A-49F7DBB4F0A2}" sibTransId="{5290C924-B868-4840-80D3-2C2FC960962E}"/>
    <dgm:cxn modelId="{95ADF0B5-B6DE-4DF1-A900-E0611C67EF5E}" srcId="{F6B78EF5-3663-4C8D-AEFA-68A31BBB2391}" destId="{64A11FD9-D1CE-412B-8680-A6FDFBF3B771}" srcOrd="0" destOrd="0" parTransId="{6B38AB9E-6F73-4E75-954A-ED0EBC25C359}" sibTransId="{9294FE2F-B16A-4B46-B836-4D19FB2E0900}"/>
    <dgm:cxn modelId="{C360141E-C311-43AA-AF26-3DB16615DF46}" srcId="{61B95702-B98F-4160-8A70-B882E35F6B58}" destId="{64BA9C8A-70B5-40A9-9839-9F1046E2D1B1}" srcOrd="0" destOrd="0" parTransId="{498778F9-1953-4810-B125-7BD46D63DC6B}" sibTransId="{4CD8CB9A-2842-46B6-937B-3D9BDFCCEC50}"/>
    <dgm:cxn modelId="{1EB1A502-ED4F-47D5-AEE5-8A46C9050187}" type="presOf" srcId="{61B95702-B98F-4160-8A70-B882E35F6B58}" destId="{F31B5142-A42C-4495-8022-69FF9E536D84}" srcOrd="0" destOrd="0" presId="urn:microsoft.com/office/officeart/2005/8/layout/hierarchy4"/>
    <dgm:cxn modelId="{D5DF0041-0905-422D-A3A5-47E02A37E547}" type="presParOf" srcId="{B24F8947-FE0E-419E-8DDC-92109E70501B}" destId="{6E0A7560-F0E2-4109-9E37-822817F7E5C1}" srcOrd="0" destOrd="0" presId="urn:microsoft.com/office/officeart/2005/8/layout/hierarchy4"/>
    <dgm:cxn modelId="{D2F8133B-F87A-4D90-8053-43CEBD289E32}" type="presParOf" srcId="{6E0A7560-F0E2-4109-9E37-822817F7E5C1}" destId="{97A77B33-8B08-41B4-9B87-BADD667D062B}" srcOrd="0" destOrd="0" presId="urn:microsoft.com/office/officeart/2005/8/layout/hierarchy4"/>
    <dgm:cxn modelId="{540BF9C9-0E9F-4517-AEAE-8A7A9D77A1C4}" type="presParOf" srcId="{6E0A7560-F0E2-4109-9E37-822817F7E5C1}" destId="{13007FBE-9535-493D-A4C9-CD9FE6FF5936}" srcOrd="1" destOrd="0" presId="urn:microsoft.com/office/officeart/2005/8/layout/hierarchy4"/>
    <dgm:cxn modelId="{6D383D93-11AC-4CFF-8C85-88EF29C3F3D9}" type="presParOf" srcId="{6E0A7560-F0E2-4109-9E37-822817F7E5C1}" destId="{178FD686-B363-4110-B71B-922D6B5773B8}" srcOrd="2" destOrd="0" presId="urn:microsoft.com/office/officeart/2005/8/layout/hierarchy4"/>
    <dgm:cxn modelId="{0E045242-9589-4F7B-9AC8-3A8959F29998}" type="presParOf" srcId="{178FD686-B363-4110-B71B-922D6B5773B8}" destId="{F469EA6C-2B99-4F0D-9033-ACDFAD9869C9}" srcOrd="0" destOrd="0" presId="urn:microsoft.com/office/officeart/2005/8/layout/hierarchy4"/>
    <dgm:cxn modelId="{82020E70-732E-4B2C-9806-11519F407164}" type="presParOf" srcId="{F469EA6C-2B99-4F0D-9033-ACDFAD9869C9}" destId="{EC001BFA-DAF3-4242-847A-791FCAACD53B}" srcOrd="0" destOrd="0" presId="urn:microsoft.com/office/officeart/2005/8/layout/hierarchy4"/>
    <dgm:cxn modelId="{A3C1C06A-0A29-41E4-AC4A-FD677A66467A}" type="presParOf" srcId="{F469EA6C-2B99-4F0D-9033-ACDFAD9869C9}" destId="{45D8C768-4FD6-49DF-B81E-ABD62D1DFBE4}" srcOrd="1" destOrd="0" presId="urn:microsoft.com/office/officeart/2005/8/layout/hierarchy4"/>
    <dgm:cxn modelId="{375E63F6-2B87-4656-AC84-7C557EE164E0}" type="presParOf" srcId="{F469EA6C-2B99-4F0D-9033-ACDFAD9869C9}" destId="{FF34C848-4DB3-4933-AD0C-454E4F48AF4F}" srcOrd="2" destOrd="0" presId="urn:microsoft.com/office/officeart/2005/8/layout/hierarchy4"/>
    <dgm:cxn modelId="{81D31B3C-C07B-4B83-9D57-BE0CEF9BD956}" type="presParOf" srcId="{FF34C848-4DB3-4933-AD0C-454E4F48AF4F}" destId="{DD9FC5DB-E16C-457E-86EF-189D5BB32EDE}" srcOrd="0" destOrd="0" presId="urn:microsoft.com/office/officeart/2005/8/layout/hierarchy4"/>
    <dgm:cxn modelId="{E4FD8FC9-7FD2-4762-A311-E18B1A28D821}" type="presParOf" srcId="{DD9FC5DB-E16C-457E-86EF-189D5BB32EDE}" destId="{E24E207B-5FBF-4147-8FD7-ACC93BBDC22C}" srcOrd="0" destOrd="0" presId="urn:microsoft.com/office/officeart/2005/8/layout/hierarchy4"/>
    <dgm:cxn modelId="{90519568-5DD9-4020-8EB1-C8B60C39298B}" type="presParOf" srcId="{DD9FC5DB-E16C-457E-86EF-189D5BB32EDE}" destId="{75B6F948-E70A-49AF-99B6-95044703F1E8}" srcOrd="1" destOrd="0" presId="urn:microsoft.com/office/officeart/2005/8/layout/hierarchy4"/>
    <dgm:cxn modelId="{2D187768-7648-4D5F-B749-0BE848A1F3C0}" type="presParOf" srcId="{178FD686-B363-4110-B71B-922D6B5773B8}" destId="{758EBBC3-F3E7-4486-9FEB-85DB73B44ADF}" srcOrd="1" destOrd="0" presId="urn:microsoft.com/office/officeart/2005/8/layout/hierarchy4"/>
    <dgm:cxn modelId="{971FB67C-318F-4D27-8000-DDE9BA21E846}" type="presParOf" srcId="{178FD686-B363-4110-B71B-922D6B5773B8}" destId="{270BE680-3246-43C9-B024-1BD7F40E9A84}" srcOrd="2" destOrd="0" presId="urn:microsoft.com/office/officeart/2005/8/layout/hierarchy4"/>
    <dgm:cxn modelId="{8B74F728-3536-4C3A-BBD0-33B880377F06}" type="presParOf" srcId="{270BE680-3246-43C9-B024-1BD7F40E9A84}" destId="{F31B5142-A42C-4495-8022-69FF9E536D84}" srcOrd="0" destOrd="0" presId="urn:microsoft.com/office/officeart/2005/8/layout/hierarchy4"/>
    <dgm:cxn modelId="{E7A1A3E5-91A9-4C72-B84D-2AD4ADB18641}" type="presParOf" srcId="{270BE680-3246-43C9-B024-1BD7F40E9A84}" destId="{3A978BC7-E253-42B5-9F39-D31734750691}" srcOrd="1" destOrd="0" presId="urn:microsoft.com/office/officeart/2005/8/layout/hierarchy4"/>
    <dgm:cxn modelId="{C8956E98-9CC3-478D-AAFF-740E1D778EF7}" type="presParOf" srcId="{270BE680-3246-43C9-B024-1BD7F40E9A84}" destId="{968046F7-EB93-4540-BEF8-46093EC1FC0B}" srcOrd="2" destOrd="0" presId="urn:microsoft.com/office/officeart/2005/8/layout/hierarchy4"/>
    <dgm:cxn modelId="{988320C6-9242-49F4-B697-895496B8E0CA}" type="presParOf" srcId="{968046F7-EB93-4540-BEF8-46093EC1FC0B}" destId="{3D0FF28B-9ED2-4D7B-AF74-0B88C269A508}" srcOrd="0" destOrd="0" presId="urn:microsoft.com/office/officeart/2005/8/layout/hierarchy4"/>
    <dgm:cxn modelId="{C76D7244-C584-4AB4-9642-C422B0E2AC17}" type="presParOf" srcId="{3D0FF28B-9ED2-4D7B-AF74-0B88C269A508}" destId="{ADA01CF3-0B3B-4C2C-B817-2F9C7F437C6A}" srcOrd="0" destOrd="0" presId="urn:microsoft.com/office/officeart/2005/8/layout/hierarchy4"/>
    <dgm:cxn modelId="{AA62ABCA-B7A7-4C52-85CE-A1F1B0BCDD79}" type="presParOf" srcId="{3D0FF28B-9ED2-4D7B-AF74-0B88C269A508}" destId="{E3B85DC8-1B40-49FA-8337-2E7EA6A4625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71335F-A005-41D2-AF0B-8EA4E2B6DF9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A9E1217E-2005-4AAA-9CEC-EA17182D6FC8}">
      <dgm:prSet phldrT="[Текст]"/>
      <dgm:spPr/>
      <dgm:t>
        <a:bodyPr/>
        <a:lstStyle/>
        <a:p>
          <a:r>
            <a:rPr lang="uk-UA" dirty="0"/>
            <a:t>Припиняється фотосинтез</a:t>
          </a:r>
          <a:endParaRPr lang="ru-UA" dirty="0"/>
        </a:p>
      </dgm:t>
    </dgm:pt>
    <dgm:pt modelId="{DAEFCD6A-ECA1-4A19-8018-F00A6F703983}" type="parTrans" cxnId="{09E36BC2-5B09-401B-8361-378CDF8A0866}">
      <dgm:prSet/>
      <dgm:spPr/>
      <dgm:t>
        <a:bodyPr/>
        <a:lstStyle/>
        <a:p>
          <a:endParaRPr lang="ru-UA"/>
        </a:p>
      </dgm:t>
    </dgm:pt>
    <dgm:pt modelId="{8E4446C4-BFFD-42C0-867E-52D08AB28D58}" type="sibTrans" cxnId="{09E36BC2-5B09-401B-8361-378CDF8A0866}">
      <dgm:prSet/>
      <dgm:spPr/>
      <dgm:t>
        <a:bodyPr/>
        <a:lstStyle/>
        <a:p>
          <a:endParaRPr lang="ru-UA"/>
        </a:p>
      </dgm:t>
    </dgm:pt>
    <dgm:pt modelId="{F329B986-41A2-47F7-A634-2C7A8C8D7908}">
      <dgm:prSet phldrT="[Текст]"/>
      <dgm:spPr/>
      <dgm:t>
        <a:bodyPr/>
        <a:lstStyle/>
        <a:p>
          <a:r>
            <a:rPr lang="uk-UA" dirty="0"/>
            <a:t>Подавлюється дихання</a:t>
          </a:r>
          <a:endParaRPr lang="ru-UA" dirty="0"/>
        </a:p>
      </dgm:t>
    </dgm:pt>
    <dgm:pt modelId="{CEF3C33C-59C1-409F-8D07-6A673AB88D03}" type="parTrans" cxnId="{386D4705-F10A-420A-9BCB-64AAA0769DAC}">
      <dgm:prSet/>
      <dgm:spPr/>
      <dgm:t>
        <a:bodyPr/>
        <a:lstStyle/>
        <a:p>
          <a:endParaRPr lang="ru-UA"/>
        </a:p>
      </dgm:t>
    </dgm:pt>
    <dgm:pt modelId="{43423265-A822-478E-AD88-DC3B4C22A371}" type="sibTrans" cxnId="{386D4705-F10A-420A-9BCB-64AAA0769DAC}">
      <dgm:prSet/>
      <dgm:spPr/>
      <dgm:t>
        <a:bodyPr/>
        <a:lstStyle/>
        <a:p>
          <a:endParaRPr lang="ru-UA"/>
        </a:p>
      </dgm:t>
    </dgm:pt>
    <dgm:pt modelId="{975FED07-A5F6-48DD-AE89-3E6B43F237FA}">
      <dgm:prSet/>
      <dgm:spPr/>
      <dgm:t>
        <a:bodyPr/>
        <a:lstStyle/>
        <a:p>
          <a:r>
            <a:rPr lang="uk-UA" dirty="0"/>
            <a:t>Збільшується проникність цитоплазми</a:t>
          </a:r>
          <a:endParaRPr lang="ru-UA" dirty="0"/>
        </a:p>
      </dgm:t>
    </dgm:pt>
    <dgm:pt modelId="{26929BC5-2E30-4E6A-BCB7-05326A9A7257}" type="parTrans" cxnId="{51C51ACF-88D4-4410-AAA4-13BBE8805554}">
      <dgm:prSet/>
      <dgm:spPr/>
      <dgm:t>
        <a:bodyPr/>
        <a:lstStyle/>
        <a:p>
          <a:endParaRPr lang="ru-UA"/>
        </a:p>
      </dgm:t>
    </dgm:pt>
    <dgm:pt modelId="{D8FEB5C5-6B7E-4B33-AF83-7F1AD2FCA7FD}" type="sibTrans" cxnId="{51C51ACF-88D4-4410-AAA4-13BBE8805554}">
      <dgm:prSet/>
      <dgm:spPr/>
      <dgm:t>
        <a:bodyPr/>
        <a:lstStyle/>
        <a:p>
          <a:endParaRPr lang="ru-UA"/>
        </a:p>
      </dgm:t>
    </dgm:pt>
    <dgm:pt modelId="{250C21D4-4392-4668-BCE7-1DCA634260CE}">
      <dgm:prSet/>
      <dgm:spPr/>
      <dgm:t>
        <a:bodyPr/>
        <a:lstStyle/>
        <a:p>
          <a:r>
            <a:rPr lang="uk-UA" dirty="0"/>
            <a:t>Збільшується проникність </a:t>
          </a:r>
          <a:r>
            <a:rPr lang="uk-UA" dirty="0" err="1"/>
            <a:t>плазмалеми</a:t>
          </a:r>
          <a:endParaRPr lang="ru-UA" dirty="0"/>
        </a:p>
      </dgm:t>
    </dgm:pt>
    <dgm:pt modelId="{2D42D25E-8217-48F0-AA4D-51200F058155}" type="parTrans" cxnId="{D8CED871-4A9F-44B7-B8F3-B81DC899ABF8}">
      <dgm:prSet/>
      <dgm:spPr/>
      <dgm:t>
        <a:bodyPr/>
        <a:lstStyle/>
        <a:p>
          <a:endParaRPr lang="ru-UA"/>
        </a:p>
      </dgm:t>
    </dgm:pt>
    <dgm:pt modelId="{FFBC9276-6D5A-4437-83A2-E46F94388C38}" type="sibTrans" cxnId="{D8CED871-4A9F-44B7-B8F3-B81DC899ABF8}">
      <dgm:prSet/>
      <dgm:spPr/>
      <dgm:t>
        <a:bodyPr/>
        <a:lstStyle/>
        <a:p>
          <a:endParaRPr lang="ru-UA"/>
        </a:p>
      </dgm:t>
    </dgm:pt>
    <dgm:pt modelId="{ECA10825-C343-4D2E-A1DD-51B9DD5405B0}">
      <dgm:prSet phldrT="[Текст]"/>
      <dgm:spPr/>
      <dgm:t>
        <a:bodyPr/>
        <a:lstStyle/>
        <a:p>
          <a:r>
            <a:rPr lang="uk-UA" dirty="0"/>
            <a:t>Припиняється рух цитоплазми</a:t>
          </a:r>
          <a:endParaRPr lang="ru-UA" dirty="0"/>
        </a:p>
      </dgm:t>
    </dgm:pt>
    <dgm:pt modelId="{80DB3C80-B212-4535-96D3-9635BD567915}" type="sibTrans" cxnId="{FC8F62E9-8464-4CB3-BAF4-844A7BB6EF47}">
      <dgm:prSet/>
      <dgm:spPr/>
      <dgm:t>
        <a:bodyPr/>
        <a:lstStyle/>
        <a:p>
          <a:endParaRPr lang="ru-UA"/>
        </a:p>
      </dgm:t>
    </dgm:pt>
    <dgm:pt modelId="{FCC679B8-213C-41A9-A378-34F4C7616F51}" type="parTrans" cxnId="{FC8F62E9-8464-4CB3-BAF4-844A7BB6EF47}">
      <dgm:prSet/>
      <dgm:spPr/>
      <dgm:t>
        <a:bodyPr/>
        <a:lstStyle/>
        <a:p>
          <a:endParaRPr lang="ru-UA"/>
        </a:p>
      </dgm:t>
    </dgm:pt>
    <dgm:pt modelId="{E4CCCCC2-0432-402F-BF26-DFB90BF54708}" type="pres">
      <dgm:prSet presAssocID="{C671335F-A005-41D2-AF0B-8EA4E2B6DF9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5EF3B3-470E-47A8-A1A6-A881D062CCE6}" type="pres">
      <dgm:prSet presAssocID="{A9E1217E-2005-4AAA-9CEC-EA17182D6FC8}" presName="comp" presStyleCnt="0"/>
      <dgm:spPr/>
    </dgm:pt>
    <dgm:pt modelId="{8745264A-B507-48C0-8D85-D21918429805}" type="pres">
      <dgm:prSet presAssocID="{A9E1217E-2005-4AAA-9CEC-EA17182D6FC8}" presName="box" presStyleLbl="node1" presStyleIdx="0" presStyleCnt="5"/>
      <dgm:spPr/>
      <dgm:t>
        <a:bodyPr/>
        <a:lstStyle/>
        <a:p>
          <a:endParaRPr lang="en-US"/>
        </a:p>
      </dgm:t>
    </dgm:pt>
    <dgm:pt modelId="{316BA256-BF22-43AF-8EBD-07BF93726DE9}" type="pres">
      <dgm:prSet presAssocID="{A9E1217E-2005-4AAA-9CEC-EA17182D6FC8}" presName="img" presStyleLbl="fgImgPlace1" presStyleIdx="0" presStyleCnt="5"/>
      <dgm:spPr/>
    </dgm:pt>
    <dgm:pt modelId="{E716FD04-E73B-44B0-8306-0316351D1993}" type="pres">
      <dgm:prSet presAssocID="{A9E1217E-2005-4AAA-9CEC-EA17182D6FC8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90E42-9520-416B-86F9-BF05A556C550}" type="pres">
      <dgm:prSet presAssocID="{8E4446C4-BFFD-42C0-867E-52D08AB28D58}" presName="spacer" presStyleCnt="0"/>
      <dgm:spPr/>
    </dgm:pt>
    <dgm:pt modelId="{1C28A6DC-53F3-4FE3-9C66-2BD281289BDE}" type="pres">
      <dgm:prSet presAssocID="{ECA10825-C343-4D2E-A1DD-51B9DD5405B0}" presName="comp" presStyleCnt="0"/>
      <dgm:spPr/>
    </dgm:pt>
    <dgm:pt modelId="{65D28F0B-BAEA-4B19-B5D6-8BBA72FD14F5}" type="pres">
      <dgm:prSet presAssocID="{ECA10825-C343-4D2E-A1DD-51B9DD5405B0}" presName="box" presStyleLbl="node1" presStyleIdx="1" presStyleCnt="5"/>
      <dgm:spPr/>
      <dgm:t>
        <a:bodyPr/>
        <a:lstStyle/>
        <a:p>
          <a:endParaRPr lang="en-US"/>
        </a:p>
      </dgm:t>
    </dgm:pt>
    <dgm:pt modelId="{11849B83-64AE-48A8-BAED-6F4C8A7E3D76}" type="pres">
      <dgm:prSet presAssocID="{ECA10825-C343-4D2E-A1DD-51B9DD5405B0}" presName="img" presStyleLbl="fgImgPlace1" presStyleIdx="1" presStyleCnt="5"/>
      <dgm:spPr/>
    </dgm:pt>
    <dgm:pt modelId="{75D8F1AE-2FB8-40DF-85DD-642A7F6B0E57}" type="pres">
      <dgm:prSet presAssocID="{ECA10825-C343-4D2E-A1DD-51B9DD5405B0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1D7D2-1731-41F1-8022-6181FBA24156}" type="pres">
      <dgm:prSet presAssocID="{80DB3C80-B212-4535-96D3-9635BD567915}" presName="spacer" presStyleCnt="0"/>
      <dgm:spPr/>
    </dgm:pt>
    <dgm:pt modelId="{0A43D6B2-0421-41FB-94DA-DD1C6891C0ED}" type="pres">
      <dgm:prSet presAssocID="{250C21D4-4392-4668-BCE7-1DCA634260CE}" presName="comp" presStyleCnt="0"/>
      <dgm:spPr/>
    </dgm:pt>
    <dgm:pt modelId="{5C3A69D4-D2A6-41C2-A037-FBB3C6E18A49}" type="pres">
      <dgm:prSet presAssocID="{250C21D4-4392-4668-BCE7-1DCA634260CE}" presName="box" presStyleLbl="node1" presStyleIdx="2" presStyleCnt="5"/>
      <dgm:spPr/>
      <dgm:t>
        <a:bodyPr/>
        <a:lstStyle/>
        <a:p>
          <a:endParaRPr lang="en-US"/>
        </a:p>
      </dgm:t>
    </dgm:pt>
    <dgm:pt modelId="{4847F6F3-8FDA-4FE8-890D-73D269E7D3C2}" type="pres">
      <dgm:prSet presAssocID="{250C21D4-4392-4668-BCE7-1DCA634260CE}" presName="img" presStyleLbl="fgImgPlace1" presStyleIdx="2" presStyleCnt="5"/>
      <dgm:spPr/>
    </dgm:pt>
    <dgm:pt modelId="{5C4F23D1-5E4F-47AD-892B-EC828E27B175}" type="pres">
      <dgm:prSet presAssocID="{250C21D4-4392-4668-BCE7-1DCA634260CE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CADB0-4151-4024-8A82-C72377D8EE13}" type="pres">
      <dgm:prSet presAssocID="{FFBC9276-6D5A-4437-83A2-E46F94388C38}" presName="spacer" presStyleCnt="0"/>
      <dgm:spPr/>
    </dgm:pt>
    <dgm:pt modelId="{02477DBD-5E57-4B23-B4DC-38CBE2EBCAEC}" type="pres">
      <dgm:prSet presAssocID="{975FED07-A5F6-48DD-AE89-3E6B43F237FA}" presName="comp" presStyleCnt="0"/>
      <dgm:spPr/>
    </dgm:pt>
    <dgm:pt modelId="{CEED743C-FBF1-40E7-9B4C-4DAFDB9CBAD7}" type="pres">
      <dgm:prSet presAssocID="{975FED07-A5F6-48DD-AE89-3E6B43F237FA}" presName="box" presStyleLbl="node1" presStyleIdx="3" presStyleCnt="5"/>
      <dgm:spPr/>
      <dgm:t>
        <a:bodyPr/>
        <a:lstStyle/>
        <a:p>
          <a:endParaRPr lang="en-US"/>
        </a:p>
      </dgm:t>
    </dgm:pt>
    <dgm:pt modelId="{50F962FB-328D-4442-9AEB-9D51F836CFA1}" type="pres">
      <dgm:prSet presAssocID="{975FED07-A5F6-48DD-AE89-3E6B43F237FA}" presName="img" presStyleLbl="fgImgPlace1" presStyleIdx="3" presStyleCnt="5"/>
      <dgm:spPr/>
    </dgm:pt>
    <dgm:pt modelId="{F5CA2E08-B6E7-401C-9606-C97BC91E3BAB}" type="pres">
      <dgm:prSet presAssocID="{975FED07-A5F6-48DD-AE89-3E6B43F237FA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5A550B-3B9D-4702-B353-2AE2A377A445}" type="pres">
      <dgm:prSet presAssocID="{D8FEB5C5-6B7E-4B33-AF83-7F1AD2FCA7FD}" presName="spacer" presStyleCnt="0"/>
      <dgm:spPr/>
    </dgm:pt>
    <dgm:pt modelId="{39DE3911-5585-42A5-855E-F1205A9BF26F}" type="pres">
      <dgm:prSet presAssocID="{F329B986-41A2-47F7-A634-2C7A8C8D7908}" presName="comp" presStyleCnt="0"/>
      <dgm:spPr/>
    </dgm:pt>
    <dgm:pt modelId="{2B3F067F-59D8-48B9-A46E-300EA68DEB9F}" type="pres">
      <dgm:prSet presAssocID="{F329B986-41A2-47F7-A634-2C7A8C8D7908}" presName="box" presStyleLbl="node1" presStyleIdx="4" presStyleCnt="5"/>
      <dgm:spPr/>
      <dgm:t>
        <a:bodyPr/>
        <a:lstStyle/>
        <a:p>
          <a:endParaRPr lang="en-US"/>
        </a:p>
      </dgm:t>
    </dgm:pt>
    <dgm:pt modelId="{BB811D4F-3534-4ECD-AFF3-7442CE13382B}" type="pres">
      <dgm:prSet presAssocID="{F329B986-41A2-47F7-A634-2C7A8C8D7908}" presName="img" presStyleLbl="fgImgPlace1" presStyleIdx="4" presStyleCnt="5"/>
      <dgm:spPr/>
    </dgm:pt>
    <dgm:pt modelId="{54135113-FDCF-4B85-B781-76CCEAA6546D}" type="pres">
      <dgm:prSet presAssocID="{F329B986-41A2-47F7-A634-2C7A8C8D7908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BC01F8-640E-4E4C-887C-62EE4D79D91E}" type="presOf" srcId="{F329B986-41A2-47F7-A634-2C7A8C8D7908}" destId="{54135113-FDCF-4B85-B781-76CCEAA6546D}" srcOrd="1" destOrd="0" presId="urn:microsoft.com/office/officeart/2005/8/layout/vList4"/>
    <dgm:cxn modelId="{9B650370-31D9-4509-A363-DB8D6FC7B5C1}" type="presOf" srcId="{975FED07-A5F6-48DD-AE89-3E6B43F237FA}" destId="{CEED743C-FBF1-40E7-9B4C-4DAFDB9CBAD7}" srcOrd="0" destOrd="0" presId="urn:microsoft.com/office/officeart/2005/8/layout/vList4"/>
    <dgm:cxn modelId="{00D38CAB-DDFC-4B0F-A293-39EEA7550A60}" type="presOf" srcId="{ECA10825-C343-4D2E-A1DD-51B9DD5405B0}" destId="{75D8F1AE-2FB8-40DF-85DD-642A7F6B0E57}" srcOrd="1" destOrd="0" presId="urn:microsoft.com/office/officeart/2005/8/layout/vList4"/>
    <dgm:cxn modelId="{82088DDB-FBBF-4312-A726-A629B7AC0B6A}" type="presOf" srcId="{C671335F-A005-41D2-AF0B-8EA4E2B6DF9E}" destId="{E4CCCCC2-0432-402F-BF26-DFB90BF54708}" srcOrd="0" destOrd="0" presId="urn:microsoft.com/office/officeart/2005/8/layout/vList4"/>
    <dgm:cxn modelId="{A5B4008A-A119-469D-9B18-596F3C508276}" type="presOf" srcId="{250C21D4-4392-4668-BCE7-1DCA634260CE}" destId="{5C3A69D4-D2A6-41C2-A037-FBB3C6E18A49}" srcOrd="0" destOrd="0" presId="urn:microsoft.com/office/officeart/2005/8/layout/vList4"/>
    <dgm:cxn modelId="{FC8F62E9-8464-4CB3-BAF4-844A7BB6EF47}" srcId="{C671335F-A005-41D2-AF0B-8EA4E2B6DF9E}" destId="{ECA10825-C343-4D2E-A1DD-51B9DD5405B0}" srcOrd="1" destOrd="0" parTransId="{FCC679B8-213C-41A9-A378-34F4C7616F51}" sibTransId="{80DB3C80-B212-4535-96D3-9635BD567915}"/>
    <dgm:cxn modelId="{533BE179-2919-4490-A977-DDBE9DB550AC}" type="presOf" srcId="{A9E1217E-2005-4AAA-9CEC-EA17182D6FC8}" destId="{E716FD04-E73B-44B0-8306-0316351D1993}" srcOrd="1" destOrd="0" presId="urn:microsoft.com/office/officeart/2005/8/layout/vList4"/>
    <dgm:cxn modelId="{F81D1E0D-D6F8-44A0-BDE7-28E0D4FAC870}" type="presOf" srcId="{975FED07-A5F6-48DD-AE89-3E6B43F237FA}" destId="{F5CA2E08-B6E7-401C-9606-C97BC91E3BAB}" srcOrd="1" destOrd="0" presId="urn:microsoft.com/office/officeart/2005/8/layout/vList4"/>
    <dgm:cxn modelId="{A736D10C-E212-4665-956A-C459C5E3F11F}" type="presOf" srcId="{ECA10825-C343-4D2E-A1DD-51B9DD5405B0}" destId="{65D28F0B-BAEA-4B19-B5D6-8BBA72FD14F5}" srcOrd="0" destOrd="0" presId="urn:microsoft.com/office/officeart/2005/8/layout/vList4"/>
    <dgm:cxn modelId="{FBE6EBA1-32F3-489F-A34E-4390DAE98D93}" type="presOf" srcId="{A9E1217E-2005-4AAA-9CEC-EA17182D6FC8}" destId="{8745264A-B507-48C0-8D85-D21918429805}" srcOrd="0" destOrd="0" presId="urn:microsoft.com/office/officeart/2005/8/layout/vList4"/>
    <dgm:cxn modelId="{9E500CD8-3A4F-4CB5-B6AB-2ACA74B3C3ED}" type="presOf" srcId="{250C21D4-4392-4668-BCE7-1DCA634260CE}" destId="{5C4F23D1-5E4F-47AD-892B-EC828E27B175}" srcOrd="1" destOrd="0" presId="urn:microsoft.com/office/officeart/2005/8/layout/vList4"/>
    <dgm:cxn modelId="{386D4705-F10A-420A-9BCB-64AAA0769DAC}" srcId="{C671335F-A005-41D2-AF0B-8EA4E2B6DF9E}" destId="{F329B986-41A2-47F7-A634-2C7A8C8D7908}" srcOrd="4" destOrd="0" parTransId="{CEF3C33C-59C1-409F-8D07-6A673AB88D03}" sibTransId="{43423265-A822-478E-AD88-DC3B4C22A371}"/>
    <dgm:cxn modelId="{D8CED871-4A9F-44B7-B8F3-B81DC899ABF8}" srcId="{C671335F-A005-41D2-AF0B-8EA4E2B6DF9E}" destId="{250C21D4-4392-4668-BCE7-1DCA634260CE}" srcOrd="2" destOrd="0" parTransId="{2D42D25E-8217-48F0-AA4D-51200F058155}" sibTransId="{FFBC9276-6D5A-4437-83A2-E46F94388C38}"/>
    <dgm:cxn modelId="{991C5570-B88D-47AC-90F7-C76AE08F8295}" type="presOf" srcId="{F329B986-41A2-47F7-A634-2C7A8C8D7908}" destId="{2B3F067F-59D8-48B9-A46E-300EA68DEB9F}" srcOrd="0" destOrd="0" presId="urn:microsoft.com/office/officeart/2005/8/layout/vList4"/>
    <dgm:cxn modelId="{51C51ACF-88D4-4410-AAA4-13BBE8805554}" srcId="{C671335F-A005-41D2-AF0B-8EA4E2B6DF9E}" destId="{975FED07-A5F6-48DD-AE89-3E6B43F237FA}" srcOrd="3" destOrd="0" parTransId="{26929BC5-2E30-4E6A-BCB7-05326A9A7257}" sibTransId="{D8FEB5C5-6B7E-4B33-AF83-7F1AD2FCA7FD}"/>
    <dgm:cxn modelId="{09E36BC2-5B09-401B-8361-378CDF8A0866}" srcId="{C671335F-A005-41D2-AF0B-8EA4E2B6DF9E}" destId="{A9E1217E-2005-4AAA-9CEC-EA17182D6FC8}" srcOrd="0" destOrd="0" parTransId="{DAEFCD6A-ECA1-4A19-8018-F00A6F703983}" sibTransId="{8E4446C4-BFFD-42C0-867E-52D08AB28D58}"/>
    <dgm:cxn modelId="{E2220223-717D-44D9-BB79-22290B90F290}" type="presParOf" srcId="{E4CCCCC2-0432-402F-BF26-DFB90BF54708}" destId="{215EF3B3-470E-47A8-A1A6-A881D062CCE6}" srcOrd="0" destOrd="0" presId="urn:microsoft.com/office/officeart/2005/8/layout/vList4"/>
    <dgm:cxn modelId="{D4B9E2EF-9764-4493-8FEE-07E4421780B1}" type="presParOf" srcId="{215EF3B3-470E-47A8-A1A6-A881D062CCE6}" destId="{8745264A-B507-48C0-8D85-D21918429805}" srcOrd="0" destOrd="0" presId="urn:microsoft.com/office/officeart/2005/8/layout/vList4"/>
    <dgm:cxn modelId="{9DC02540-C453-4F2B-99A4-BDCEAECC3941}" type="presParOf" srcId="{215EF3B3-470E-47A8-A1A6-A881D062CCE6}" destId="{316BA256-BF22-43AF-8EBD-07BF93726DE9}" srcOrd="1" destOrd="0" presId="urn:microsoft.com/office/officeart/2005/8/layout/vList4"/>
    <dgm:cxn modelId="{21BA2E91-A493-4A4C-94F3-7A9DA2B38FE5}" type="presParOf" srcId="{215EF3B3-470E-47A8-A1A6-A881D062CCE6}" destId="{E716FD04-E73B-44B0-8306-0316351D1993}" srcOrd="2" destOrd="0" presId="urn:microsoft.com/office/officeart/2005/8/layout/vList4"/>
    <dgm:cxn modelId="{E7828CE4-0AE0-4143-8AB2-DB3A29C1F22C}" type="presParOf" srcId="{E4CCCCC2-0432-402F-BF26-DFB90BF54708}" destId="{3F890E42-9520-416B-86F9-BF05A556C550}" srcOrd="1" destOrd="0" presId="urn:microsoft.com/office/officeart/2005/8/layout/vList4"/>
    <dgm:cxn modelId="{9CEA470E-A8F8-480C-8966-0E8BDA40FCA9}" type="presParOf" srcId="{E4CCCCC2-0432-402F-BF26-DFB90BF54708}" destId="{1C28A6DC-53F3-4FE3-9C66-2BD281289BDE}" srcOrd="2" destOrd="0" presId="urn:microsoft.com/office/officeart/2005/8/layout/vList4"/>
    <dgm:cxn modelId="{A685357F-A49C-4874-BB70-D9348D4D9831}" type="presParOf" srcId="{1C28A6DC-53F3-4FE3-9C66-2BD281289BDE}" destId="{65D28F0B-BAEA-4B19-B5D6-8BBA72FD14F5}" srcOrd="0" destOrd="0" presId="urn:microsoft.com/office/officeart/2005/8/layout/vList4"/>
    <dgm:cxn modelId="{F8C93D68-DE5F-4772-8FF4-FFFD43B21135}" type="presParOf" srcId="{1C28A6DC-53F3-4FE3-9C66-2BD281289BDE}" destId="{11849B83-64AE-48A8-BAED-6F4C8A7E3D76}" srcOrd="1" destOrd="0" presId="urn:microsoft.com/office/officeart/2005/8/layout/vList4"/>
    <dgm:cxn modelId="{AC5325F6-3DFB-4EBC-AD47-8D4E3A74D07B}" type="presParOf" srcId="{1C28A6DC-53F3-4FE3-9C66-2BD281289BDE}" destId="{75D8F1AE-2FB8-40DF-85DD-642A7F6B0E57}" srcOrd="2" destOrd="0" presId="urn:microsoft.com/office/officeart/2005/8/layout/vList4"/>
    <dgm:cxn modelId="{D3D5CA90-5B84-4F0A-BC46-410619EA22E5}" type="presParOf" srcId="{E4CCCCC2-0432-402F-BF26-DFB90BF54708}" destId="{88B1D7D2-1731-41F1-8022-6181FBA24156}" srcOrd="3" destOrd="0" presId="urn:microsoft.com/office/officeart/2005/8/layout/vList4"/>
    <dgm:cxn modelId="{3505F794-B412-4BAF-9ECF-B3D09FBFD6E4}" type="presParOf" srcId="{E4CCCCC2-0432-402F-BF26-DFB90BF54708}" destId="{0A43D6B2-0421-41FB-94DA-DD1C6891C0ED}" srcOrd="4" destOrd="0" presId="urn:microsoft.com/office/officeart/2005/8/layout/vList4"/>
    <dgm:cxn modelId="{5AA19469-35F6-4065-A682-E6B6C12EB862}" type="presParOf" srcId="{0A43D6B2-0421-41FB-94DA-DD1C6891C0ED}" destId="{5C3A69D4-D2A6-41C2-A037-FBB3C6E18A49}" srcOrd="0" destOrd="0" presId="urn:microsoft.com/office/officeart/2005/8/layout/vList4"/>
    <dgm:cxn modelId="{2E2D7C22-4284-4318-B97C-27AE043925A2}" type="presParOf" srcId="{0A43D6B2-0421-41FB-94DA-DD1C6891C0ED}" destId="{4847F6F3-8FDA-4FE8-890D-73D269E7D3C2}" srcOrd="1" destOrd="0" presId="urn:microsoft.com/office/officeart/2005/8/layout/vList4"/>
    <dgm:cxn modelId="{1B391F80-842A-4BD7-A684-77E709572EB8}" type="presParOf" srcId="{0A43D6B2-0421-41FB-94DA-DD1C6891C0ED}" destId="{5C4F23D1-5E4F-47AD-892B-EC828E27B175}" srcOrd="2" destOrd="0" presId="urn:microsoft.com/office/officeart/2005/8/layout/vList4"/>
    <dgm:cxn modelId="{6F377080-547C-4051-9799-D154CA5DBE0C}" type="presParOf" srcId="{E4CCCCC2-0432-402F-BF26-DFB90BF54708}" destId="{BA1CADB0-4151-4024-8A82-C72377D8EE13}" srcOrd="5" destOrd="0" presId="urn:microsoft.com/office/officeart/2005/8/layout/vList4"/>
    <dgm:cxn modelId="{96FA7918-0ED6-4585-8C30-9A8922D83E19}" type="presParOf" srcId="{E4CCCCC2-0432-402F-BF26-DFB90BF54708}" destId="{02477DBD-5E57-4B23-B4DC-38CBE2EBCAEC}" srcOrd="6" destOrd="0" presId="urn:microsoft.com/office/officeart/2005/8/layout/vList4"/>
    <dgm:cxn modelId="{E7745333-EC2C-4CD2-9041-75DB7260B985}" type="presParOf" srcId="{02477DBD-5E57-4B23-B4DC-38CBE2EBCAEC}" destId="{CEED743C-FBF1-40E7-9B4C-4DAFDB9CBAD7}" srcOrd="0" destOrd="0" presId="urn:microsoft.com/office/officeart/2005/8/layout/vList4"/>
    <dgm:cxn modelId="{C4ACA9BF-6D17-41E9-BF02-A4F3A906D6CD}" type="presParOf" srcId="{02477DBD-5E57-4B23-B4DC-38CBE2EBCAEC}" destId="{50F962FB-328D-4442-9AEB-9D51F836CFA1}" srcOrd="1" destOrd="0" presId="urn:microsoft.com/office/officeart/2005/8/layout/vList4"/>
    <dgm:cxn modelId="{6DEBE600-5814-4998-A8C9-F572512BC9FC}" type="presParOf" srcId="{02477DBD-5E57-4B23-B4DC-38CBE2EBCAEC}" destId="{F5CA2E08-B6E7-401C-9606-C97BC91E3BAB}" srcOrd="2" destOrd="0" presId="urn:microsoft.com/office/officeart/2005/8/layout/vList4"/>
    <dgm:cxn modelId="{D54A13CA-7FBB-4987-BE77-7EDEE8F7EC7E}" type="presParOf" srcId="{E4CCCCC2-0432-402F-BF26-DFB90BF54708}" destId="{0F5A550B-3B9D-4702-B353-2AE2A377A445}" srcOrd="7" destOrd="0" presId="urn:microsoft.com/office/officeart/2005/8/layout/vList4"/>
    <dgm:cxn modelId="{27A87273-BBF2-41E8-928E-48B39DF63CEE}" type="presParOf" srcId="{E4CCCCC2-0432-402F-BF26-DFB90BF54708}" destId="{39DE3911-5585-42A5-855E-F1205A9BF26F}" srcOrd="8" destOrd="0" presId="urn:microsoft.com/office/officeart/2005/8/layout/vList4"/>
    <dgm:cxn modelId="{D645945A-7F95-465B-BC90-1DF0147CEF05}" type="presParOf" srcId="{39DE3911-5585-42A5-855E-F1205A9BF26F}" destId="{2B3F067F-59D8-48B9-A46E-300EA68DEB9F}" srcOrd="0" destOrd="0" presId="urn:microsoft.com/office/officeart/2005/8/layout/vList4"/>
    <dgm:cxn modelId="{CEA45CCC-A3C0-4C96-A107-ECAE5E535A7B}" type="presParOf" srcId="{39DE3911-5585-42A5-855E-F1205A9BF26F}" destId="{BB811D4F-3534-4ECD-AFF3-7442CE13382B}" srcOrd="1" destOrd="0" presId="urn:microsoft.com/office/officeart/2005/8/layout/vList4"/>
    <dgm:cxn modelId="{31ACA2E6-4C1C-4FF7-88F8-F1BF573CFE5F}" type="presParOf" srcId="{39DE3911-5585-42A5-855E-F1205A9BF26F}" destId="{54135113-FDCF-4B85-B781-76CCEAA6546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986D7F-FA4E-4626-A304-789AD322E48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BF11ADE2-342C-419A-893C-F45B0CBDF27C}">
      <dgm:prSet phldrT="[Текст]"/>
      <dgm:spPr/>
      <dgm:t>
        <a:bodyPr/>
        <a:lstStyle/>
        <a:p>
          <a:r>
            <a:rPr lang="uk-UA" dirty="0"/>
            <a:t>посуха</a:t>
          </a:r>
          <a:endParaRPr lang="ru-UA" dirty="0"/>
        </a:p>
      </dgm:t>
    </dgm:pt>
    <dgm:pt modelId="{6F126748-DC2F-4E4F-85A7-E859B505D83E}" type="parTrans" cxnId="{D655AB16-AD4B-4600-8E1D-98398991484A}">
      <dgm:prSet/>
      <dgm:spPr/>
      <dgm:t>
        <a:bodyPr/>
        <a:lstStyle/>
        <a:p>
          <a:endParaRPr lang="ru-UA"/>
        </a:p>
      </dgm:t>
    </dgm:pt>
    <dgm:pt modelId="{F5497B76-77A5-40F8-9854-BBE2FE131CBC}" type="sibTrans" cxnId="{D655AB16-AD4B-4600-8E1D-98398991484A}">
      <dgm:prSet/>
      <dgm:spPr/>
      <dgm:t>
        <a:bodyPr/>
        <a:lstStyle/>
        <a:p>
          <a:endParaRPr lang="ru-UA"/>
        </a:p>
      </dgm:t>
    </dgm:pt>
    <dgm:pt modelId="{67F7101E-7C48-43A1-A8A3-4A11E58B9C7D}">
      <dgm:prSet phldrT="[Текст]"/>
      <dgm:spPr/>
      <dgm:t>
        <a:bodyPr/>
        <a:lstStyle/>
        <a:p>
          <a:r>
            <a:rPr lang="uk-UA" dirty="0"/>
            <a:t>атмосферна</a:t>
          </a:r>
          <a:endParaRPr lang="ru-UA" dirty="0"/>
        </a:p>
      </dgm:t>
    </dgm:pt>
    <dgm:pt modelId="{C32AA4BE-3475-41B4-B8DF-C8579A68CFD4}" type="parTrans" cxnId="{CF846168-5CAD-4304-864C-8D71766F7473}">
      <dgm:prSet/>
      <dgm:spPr/>
      <dgm:t>
        <a:bodyPr/>
        <a:lstStyle/>
        <a:p>
          <a:endParaRPr lang="ru-UA"/>
        </a:p>
      </dgm:t>
    </dgm:pt>
    <dgm:pt modelId="{20315369-F4F3-48F2-9FF6-AD99D4F939FB}" type="sibTrans" cxnId="{CF846168-5CAD-4304-864C-8D71766F7473}">
      <dgm:prSet/>
      <dgm:spPr/>
      <dgm:t>
        <a:bodyPr/>
        <a:lstStyle/>
        <a:p>
          <a:endParaRPr lang="ru-UA"/>
        </a:p>
      </dgm:t>
    </dgm:pt>
    <dgm:pt modelId="{F972EA76-5037-44AB-ADC8-22D369BFE0E0}">
      <dgm:prSet phldrT="[Текст]"/>
      <dgm:spPr/>
      <dgm:t>
        <a:bodyPr/>
        <a:lstStyle/>
        <a:p>
          <a:r>
            <a:rPr lang="uk-UA" dirty="0" err="1"/>
            <a:t>грунтова</a:t>
          </a:r>
          <a:endParaRPr lang="ru-UA" dirty="0"/>
        </a:p>
      </dgm:t>
    </dgm:pt>
    <dgm:pt modelId="{3978F3CA-C664-44C4-8FBE-E8FEE873D0E7}" type="parTrans" cxnId="{DE9A3EC8-7FF2-450A-85BE-E32375857EBF}">
      <dgm:prSet/>
      <dgm:spPr/>
      <dgm:t>
        <a:bodyPr/>
        <a:lstStyle/>
        <a:p>
          <a:endParaRPr lang="ru-UA"/>
        </a:p>
      </dgm:t>
    </dgm:pt>
    <dgm:pt modelId="{C61385BD-A1AE-4A36-A378-A8F34C456201}" type="sibTrans" cxnId="{DE9A3EC8-7FF2-450A-85BE-E32375857EBF}">
      <dgm:prSet/>
      <dgm:spPr/>
      <dgm:t>
        <a:bodyPr/>
        <a:lstStyle/>
        <a:p>
          <a:endParaRPr lang="ru-UA"/>
        </a:p>
      </dgm:t>
    </dgm:pt>
    <dgm:pt modelId="{3A0952D3-BEAE-48B8-841C-DC985D973B45}">
      <dgm:prSet phldrT="[Текст]"/>
      <dgm:spPr/>
      <dgm:t>
        <a:bodyPr/>
        <a:lstStyle/>
        <a:p>
          <a:r>
            <a:rPr lang="uk-UA" dirty="0"/>
            <a:t>мерзлотна</a:t>
          </a:r>
          <a:endParaRPr lang="ru-UA" dirty="0"/>
        </a:p>
      </dgm:t>
    </dgm:pt>
    <dgm:pt modelId="{4BE2F179-45E5-4749-BBA4-678E567F524B}" type="parTrans" cxnId="{D94D4248-F024-4C12-97D2-696C8F84F0D1}">
      <dgm:prSet/>
      <dgm:spPr/>
      <dgm:t>
        <a:bodyPr/>
        <a:lstStyle/>
        <a:p>
          <a:endParaRPr lang="ru-UA"/>
        </a:p>
      </dgm:t>
    </dgm:pt>
    <dgm:pt modelId="{2265B809-40C3-49FD-B0CC-A97F7B8EB98F}" type="sibTrans" cxnId="{D94D4248-F024-4C12-97D2-696C8F84F0D1}">
      <dgm:prSet/>
      <dgm:spPr/>
      <dgm:t>
        <a:bodyPr/>
        <a:lstStyle/>
        <a:p>
          <a:endParaRPr lang="ru-UA"/>
        </a:p>
      </dgm:t>
    </dgm:pt>
    <dgm:pt modelId="{101EC9AA-D5E1-4947-B69C-D1771A0A5AE7}" type="pres">
      <dgm:prSet presAssocID="{72986D7F-FA4E-4626-A304-789AD322E48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97F392F-6914-441E-92F4-8268B8EEB0B1}" type="pres">
      <dgm:prSet presAssocID="{BF11ADE2-342C-419A-893C-F45B0CBDF27C}" presName="hierRoot1" presStyleCnt="0">
        <dgm:presLayoutVars>
          <dgm:hierBranch val="init"/>
        </dgm:presLayoutVars>
      </dgm:prSet>
      <dgm:spPr/>
    </dgm:pt>
    <dgm:pt modelId="{5BC2A30F-5DA7-4205-A770-B6471ACE4223}" type="pres">
      <dgm:prSet presAssocID="{BF11ADE2-342C-419A-893C-F45B0CBDF27C}" presName="rootComposite1" presStyleCnt="0"/>
      <dgm:spPr/>
    </dgm:pt>
    <dgm:pt modelId="{FF03471C-40DB-45B7-84A6-19B08518A97E}" type="pres">
      <dgm:prSet presAssocID="{BF11ADE2-342C-419A-893C-F45B0CBDF27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4F7A46-CAE4-4D94-88BE-1D46A0B9CC5F}" type="pres">
      <dgm:prSet presAssocID="{BF11ADE2-342C-419A-893C-F45B0CBDF2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767F799-362B-48D2-A02B-2240385EC29F}" type="pres">
      <dgm:prSet presAssocID="{BF11ADE2-342C-419A-893C-F45B0CBDF27C}" presName="hierChild2" presStyleCnt="0"/>
      <dgm:spPr/>
    </dgm:pt>
    <dgm:pt modelId="{65551C69-BA06-4436-88C6-96EA57D58557}" type="pres">
      <dgm:prSet presAssocID="{C32AA4BE-3475-41B4-B8DF-C8579A68CFD4}" presName="Name37" presStyleLbl="parChTrans1D2" presStyleIdx="0" presStyleCnt="3"/>
      <dgm:spPr/>
      <dgm:t>
        <a:bodyPr/>
        <a:lstStyle/>
        <a:p>
          <a:endParaRPr lang="en-US"/>
        </a:p>
      </dgm:t>
    </dgm:pt>
    <dgm:pt modelId="{E66D8474-0AA3-40BC-8B83-DE9394A5645D}" type="pres">
      <dgm:prSet presAssocID="{67F7101E-7C48-43A1-A8A3-4A11E58B9C7D}" presName="hierRoot2" presStyleCnt="0">
        <dgm:presLayoutVars>
          <dgm:hierBranch val="init"/>
        </dgm:presLayoutVars>
      </dgm:prSet>
      <dgm:spPr/>
    </dgm:pt>
    <dgm:pt modelId="{7A55F55B-9C18-4654-9BD0-36A5A67EF953}" type="pres">
      <dgm:prSet presAssocID="{67F7101E-7C48-43A1-A8A3-4A11E58B9C7D}" presName="rootComposite" presStyleCnt="0"/>
      <dgm:spPr/>
    </dgm:pt>
    <dgm:pt modelId="{F57D643D-C1DD-4B32-AACA-703E946054B7}" type="pres">
      <dgm:prSet presAssocID="{67F7101E-7C48-43A1-A8A3-4A11E58B9C7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73E598-D3F5-410F-ACB4-23BB67EE11DB}" type="pres">
      <dgm:prSet presAssocID="{67F7101E-7C48-43A1-A8A3-4A11E58B9C7D}" presName="rootConnector" presStyleLbl="node2" presStyleIdx="0" presStyleCnt="3"/>
      <dgm:spPr/>
      <dgm:t>
        <a:bodyPr/>
        <a:lstStyle/>
        <a:p>
          <a:endParaRPr lang="en-US"/>
        </a:p>
      </dgm:t>
    </dgm:pt>
    <dgm:pt modelId="{E171F500-A7D7-459E-86A6-6A4A5F3066D3}" type="pres">
      <dgm:prSet presAssocID="{67F7101E-7C48-43A1-A8A3-4A11E58B9C7D}" presName="hierChild4" presStyleCnt="0"/>
      <dgm:spPr/>
    </dgm:pt>
    <dgm:pt modelId="{E69E7430-4652-44FC-9126-D0BAF9093BBD}" type="pres">
      <dgm:prSet presAssocID="{67F7101E-7C48-43A1-A8A3-4A11E58B9C7D}" presName="hierChild5" presStyleCnt="0"/>
      <dgm:spPr/>
    </dgm:pt>
    <dgm:pt modelId="{333609DC-95EF-4820-916B-E0B137375D34}" type="pres">
      <dgm:prSet presAssocID="{3978F3CA-C664-44C4-8FBE-E8FEE873D0E7}" presName="Name37" presStyleLbl="parChTrans1D2" presStyleIdx="1" presStyleCnt="3"/>
      <dgm:spPr/>
      <dgm:t>
        <a:bodyPr/>
        <a:lstStyle/>
        <a:p>
          <a:endParaRPr lang="en-US"/>
        </a:p>
      </dgm:t>
    </dgm:pt>
    <dgm:pt modelId="{284DB213-D226-49EB-9561-B92DFE09613B}" type="pres">
      <dgm:prSet presAssocID="{F972EA76-5037-44AB-ADC8-22D369BFE0E0}" presName="hierRoot2" presStyleCnt="0">
        <dgm:presLayoutVars>
          <dgm:hierBranch val="init"/>
        </dgm:presLayoutVars>
      </dgm:prSet>
      <dgm:spPr/>
    </dgm:pt>
    <dgm:pt modelId="{11EBF841-04F2-4566-BFDA-DFF3BA0C491C}" type="pres">
      <dgm:prSet presAssocID="{F972EA76-5037-44AB-ADC8-22D369BFE0E0}" presName="rootComposite" presStyleCnt="0"/>
      <dgm:spPr/>
    </dgm:pt>
    <dgm:pt modelId="{2EC71C6D-C6FD-4AB5-8DAD-A362C7F5FAA5}" type="pres">
      <dgm:prSet presAssocID="{F972EA76-5037-44AB-ADC8-22D369BFE0E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21A218-D031-4B4A-A67E-448F0E560FC1}" type="pres">
      <dgm:prSet presAssocID="{F972EA76-5037-44AB-ADC8-22D369BFE0E0}" presName="rootConnector" presStyleLbl="node2" presStyleIdx="1" presStyleCnt="3"/>
      <dgm:spPr/>
      <dgm:t>
        <a:bodyPr/>
        <a:lstStyle/>
        <a:p>
          <a:endParaRPr lang="en-US"/>
        </a:p>
      </dgm:t>
    </dgm:pt>
    <dgm:pt modelId="{F2396DB7-C678-495A-935B-11AE2A2CFDC8}" type="pres">
      <dgm:prSet presAssocID="{F972EA76-5037-44AB-ADC8-22D369BFE0E0}" presName="hierChild4" presStyleCnt="0"/>
      <dgm:spPr/>
    </dgm:pt>
    <dgm:pt modelId="{30DBB232-DA4D-4CF2-B5DE-6A19EC9046E5}" type="pres">
      <dgm:prSet presAssocID="{F972EA76-5037-44AB-ADC8-22D369BFE0E0}" presName="hierChild5" presStyleCnt="0"/>
      <dgm:spPr/>
    </dgm:pt>
    <dgm:pt modelId="{B39E3D7E-AF5B-4080-B3C7-82F94F23BBCA}" type="pres">
      <dgm:prSet presAssocID="{4BE2F179-45E5-4749-BBA4-678E567F524B}" presName="Name37" presStyleLbl="parChTrans1D2" presStyleIdx="2" presStyleCnt="3"/>
      <dgm:spPr/>
      <dgm:t>
        <a:bodyPr/>
        <a:lstStyle/>
        <a:p>
          <a:endParaRPr lang="en-US"/>
        </a:p>
      </dgm:t>
    </dgm:pt>
    <dgm:pt modelId="{2807727A-4F06-4BC6-96AA-3C691C87E622}" type="pres">
      <dgm:prSet presAssocID="{3A0952D3-BEAE-48B8-841C-DC985D973B45}" presName="hierRoot2" presStyleCnt="0">
        <dgm:presLayoutVars>
          <dgm:hierBranch val="init"/>
        </dgm:presLayoutVars>
      </dgm:prSet>
      <dgm:spPr/>
    </dgm:pt>
    <dgm:pt modelId="{D8A1C4E6-E293-4A58-AF34-299EE23E8866}" type="pres">
      <dgm:prSet presAssocID="{3A0952D3-BEAE-48B8-841C-DC985D973B45}" presName="rootComposite" presStyleCnt="0"/>
      <dgm:spPr/>
    </dgm:pt>
    <dgm:pt modelId="{966DD251-C55C-4B1C-9646-DB50C456CE36}" type="pres">
      <dgm:prSet presAssocID="{3A0952D3-BEAE-48B8-841C-DC985D973B4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772DF3-484C-4D71-8DB4-7B0429C94153}" type="pres">
      <dgm:prSet presAssocID="{3A0952D3-BEAE-48B8-841C-DC985D973B45}" presName="rootConnector" presStyleLbl="node2" presStyleIdx="2" presStyleCnt="3"/>
      <dgm:spPr/>
      <dgm:t>
        <a:bodyPr/>
        <a:lstStyle/>
        <a:p>
          <a:endParaRPr lang="en-US"/>
        </a:p>
      </dgm:t>
    </dgm:pt>
    <dgm:pt modelId="{ACF767D2-B7E5-4828-9E92-F4382E6FFCA1}" type="pres">
      <dgm:prSet presAssocID="{3A0952D3-BEAE-48B8-841C-DC985D973B45}" presName="hierChild4" presStyleCnt="0"/>
      <dgm:spPr/>
    </dgm:pt>
    <dgm:pt modelId="{61A1E9C8-323A-4700-93F5-61D1CEE24BE3}" type="pres">
      <dgm:prSet presAssocID="{3A0952D3-BEAE-48B8-841C-DC985D973B45}" presName="hierChild5" presStyleCnt="0"/>
      <dgm:spPr/>
    </dgm:pt>
    <dgm:pt modelId="{71E9CA93-AE28-450B-83DA-29051A953CE9}" type="pres">
      <dgm:prSet presAssocID="{BF11ADE2-342C-419A-893C-F45B0CBDF27C}" presName="hierChild3" presStyleCnt="0"/>
      <dgm:spPr/>
    </dgm:pt>
  </dgm:ptLst>
  <dgm:cxnLst>
    <dgm:cxn modelId="{E71E58C4-B916-4939-B9D8-C791C7D3A822}" type="presOf" srcId="{3978F3CA-C664-44C4-8FBE-E8FEE873D0E7}" destId="{333609DC-95EF-4820-916B-E0B137375D34}" srcOrd="0" destOrd="0" presId="urn:microsoft.com/office/officeart/2005/8/layout/orgChart1"/>
    <dgm:cxn modelId="{447E6C42-54D5-4710-AA6A-560BD49729D4}" type="presOf" srcId="{3A0952D3-BEAE-48B8-841C-DC985D973B45}" destId="{2B772DF3-484C-4D71-8DB4-7B0429C94153}" srcOrd="1" destOrd="0" presId="urn:microsoft.com/office/officeart/2005/8/layout/orgChart1"/>
    <dgm:cxn modelId="{DE9A3EC8-7FF2-450A-85BE-E32375857EBF}" srcId="{BF11ADE2-342C-419A-893C-F45B0CBDF27C}" destId="{F972EA76-5037-44AB-ADC8-22D369BFE0E0}" srcOrd="1" destOrd="0" parTransId="{3978F3CA-C664-44C4-8FBE-E8FEE873D0E7}" sibTransId="{C61385BD-A1AE-4A36-A378-A8F34C456201}"/>
    <dgm:cxn modelId="{D46951FF-A91A-447D-A1E6-DBA2F13B15F7}" type="presOf" srcId="{BF11ADE2-342C-419A-893C-F45B0CBDF27C}" destId="{FF03471C-40DB-45B7-84A6-19B08518A97E}" srcOrd="0" destOrd="0" presId="urn:microsoft.com/office/officeart/2005/8/layout/orgChart1"/>
    <dgm:cxn modelId="{D655AB16-AD4B-4600-8E1D-98398991484A}" srcId="{72986D7F-FA4E-4626-A304-789AD322E48E}" destId="{BF11ADE2-342C-419A-893C-F45B0CBDF27C}" srcOrd="0" destOrd="0" parTransId="{6F126748-DC2F-4E4F-85A7-E859B505D83E}" sibTransId="{F5497B76-77A5-40F8-9854-BBE2FE131CBC}"/>
    <dgm:cxn modelId="{98E78F3C-A02C-403A-B9B2-E485730AA573}" type="presOf" srcId="{F972EA76-5037-44AB-ADC8-22D369BFE0E0}" destId="{2EC71C6D-C6FD-4AB5-8DAD-A362C7F5FAA5}" srcOrd="0" destOrd="0" presId="urn:microsoft.com/office/officeart/2005/8/layout/orgChart1"/>
    <dgm:cxn modelId="{449AAE44-C052-4527-A824-BC28A25C21C0}" type="presOf" srcId="{F972EA76-5037-44AB-ADC8-22D369BFE0E0}" destId="{D221A218-D031-4B4A-A67E-448F0E560FC1}" srcOrd="1" destOrd="0" presId="urn:microsoft.com/office/officeart/2005/8/layout/orgChart1"/>
    <dgm:cxn modelId="{255C7B7F-AE30-4789-B8F1-99DC555AEEEA}" type="presOf" srcId="{3A0952D3-BEAE-48B8-841C-DC985D973B45}" destId="{966DD251-C55C-4B1C-9646-DB50C456CE36}" srcOrd="0" destOrd="0" presId="urn:microsoft.com/office/officeart/2005/8/layout/orgChart1"/>
    <dgm:cxn modelId="{D94D4248-F024-4C12-97D2-696C8F84F0D1}" srcId="{BF11ADE2-342C-419A-893C-F45B0CBDF27C}" destId="{3A0952D3-BEAE-48B8-841C-DC985D973B45}" srcOrd="2" destOrd="0" parTransId="{4BE2F179-45E5-4749-BBA4-678E567F524B}" sibTransId="{2265B809-40C3-49FD-B0CC-A97F7B8EB98F}"/>
    <dgm:cxn modelId="{6ACD5D8D-4542-4603-9DD6-66BDBC454101}" type="presOf" srcId="{C32AA4BE-3475-41B4-B8DF-C8579A68CFD4}" destId="{65551C69-BA06-4436-88C6-96EA57D58557}" srcOrd="0" destOrd="0" presId="urn:microsoft.com/office/officeart/2005/8/layout/orgChart1"/>
    <dgm:cxn modelId="{9E919629-F911-48E1-988C-142AD1F9C846}" type="presOf" srcId="{4BE2F179-45E5-4749-BBA4-678E567F524B}" destId="{B39E3D7E-AF5B-4080-B3C7-82F94F23BBCA}" srcOrd="0" destOrd="0" presId="urn:microsoft.com/office/officeart/2005/8/layout/orgChart1"/>
    <dgm:cxn modelId="{57D3AEE9-77AE-4C3A-825D-7012A02F1D62}" type="presOf" srcId="{67F7101E-7C48-43A1-A8A3-4A11E58B9C7D}" destId="{F57D643D-C1DD-4B32-AACA-703E946054B7}" srcOrd="0" destOrd="0" presId="urn:microsoft.com/office/officeart/2005/8/layout/orgChart1"/>
    <dgm:cxn modelId="{6F070913-FB63-451E-9023-BB7EED0B9768}" type="presOf" srcId="{72986D7F-FA4E-4626-A304-789AD322E48E}" destId="{101EC9AA-D5E1-4947-B69C-D1771A0A5AE7}" srcOrd="0" destOrd="0" presId="urn:microsoft.com/office/officeart/2005/8/layout/orgChart1"/>
    <dgm:cxn modelId="{5E501C79-BD37-467E-A681-D1535F2F6792}" type="presOf" srcId="{BF11ADE2-342C-419A-893C-F45B0CBDF27C}" destId="{564F7A46-CAE4-4D94-88BE-1D46A0B9CC5F}" srcOrd="1" destOrd="0" presId="urn:microsoft.com/office/officeart/2005/8/layout/orgChart1"/>
    <dgm:cxn modelId="{AC48ADB5-320B-4BC0-87AA-CC6CE374909A}" type="presOf" srcId="{67F7101E-7C48-43A1-A8A3-4A11E58B9C7D}" destId="{4373E598-D3F5-410F-ACB4-23BB67EE11DB}" srcOrd="1" destOrd="0" presId="urn:microsoft.com/office/officeart/2005/8/layout/orgChart1"/>
    <dgm:cxn modelId="{CF846168-5CAD-4304-864C-8D71766F7473}" srcId="{BF11ADE2-342C-419A-893C-F45B0CBDF27C}" destId="{67F7101E-7C48-43A1-A8A3-4A11E58B9C7D}" srcOrd="0" destOrd="0" parTransId="{C32AA4BE-3475-41B4-B8DF-C8579A68CFD4}" sibTransId="{20315369-F4F3-48F2-9FF6-AD99D4F939FB}"/>
    <dgm:cxn modelId="{EB43340E-49F8-4F5E-B273-0F7E496C6203}" type="presParOf" srcId="{101EC9AA-D5E1-4947-B69C-D1771A0A5AE7}" destId="{497F392F-6914-441E-92F4-8268B8EEB0B1}" srcOrd="0" destOrd="0" presId="urn:microsoft.com/office/officeart/2005/8/layout/orgChart1"/>
    <dgm:cxn modelId="{76FC545A-4A88-48AD-B578-DCD40EBBBB56}" type="presParOf" srcId="{497F392F-6914-441E-92F4-8268B8EEB0B1}" destId="{5BC2A30F-5DA7-4205-A770-B6471ACE4223}" srcOrd="0" destOrd="0" presId="urn:microsoft.com/office/officeart/2005/8/layout/orgChart1"/>
    <dgm:cxn modelId="{3517C3B0-5E43-4FA4-887D-06D1EDB27F22}" type="presParOf" srcId="{5BC2A30F-5DA7-4205-A770-B6471ACE4223}" destId="{FF03471C-40DB-45B7-84A6-19B08518A97E}" srcOrd="0" destOrd="0" presId="urn:microsoft.com/office/officeart/2005/8/layout/orgChart1"/>
    <dgm:cxn modelId="{AC93B3FD-D3DF-481D-8B68-9CDB0C16BE68}" type="presParOf" srcId="{5BC2A30F-5DA7-4205-A770-B6471ACE4223}" destId="{564F7A46-CAE4-4D94-88BE-1D46A0B9CC5F}" srcOrd="1" destOrd="0" presId="urn:microsoft.com/office/officeart/2005/8/layout/orgChart1"/>
    <dgm:cxn modelId="{0F7FF570-E1AC-44DD-BC93-476EBF2F6DB7}" type="presParOf" srcId="{497F392F-6914-441E-92F4-8268B8EEB0B1}" destId="{4767F799-362B-48D2-A02B-2240385EC29F}" srcOrd="1" destOrd="0" presId="urn:microsoft.com/office/officeart/2005/8/layout/orgChart1"/>
    <dgm:cxn modelId="{D7BCD1A8-69F7-41CC-B187-2D7115D3BBD9}" type="presParOf" srcId="{4767F799-362B-48D2-A02B-2240385EC29F}" destId="{65551C69-BA06-4436-88C6-96EA57D58557}" srcOrd="0" destOrd="0" presId="urn:microsoft.com/office/officeart/2005/8/layout/orgChart1"/>
    <dgm:cxn modelId="{DD1AE26C-232D-428F-8449-88DE63C504B0}" type="presParOf" srcId="{4767F799-362B-48D2-A02B-2240385EC29F}" destId="{E66D8474-0AA3-40BC-8B83-DE9394A5645D}" srcOrd="1" destOrd="0" presId="urn:microsoft.com/office/officeart/2005/8/layout/orgChart1"/>
    <dgm:cxn modelId="{CE74C994-8A6D-4D97-9B1E-30325DDE68AC}" type="presParOf" srcId="{E66D8474-0AA3-40BC-8B83-DE9394A5645D}" destId="{7A55F55B-9C18-4654-9BD0-36A5A67EF953}" srcOrd="0" destOrd="0" presId="urn:microsoft.com/office/officeart/2005/8/layout/orgChart1"/>
    <dgm:cxn modelId="{0111A29F-5AB3-4EE4-898F-049AA2CA39C8}" type="presParOf" srcId="{7A55F55B-9C18-4654-9BD0-36A5A67EF953}" destId="{F57D643D-C1DD-4B32-AACA-703E946054B7}" srcOrd="0" destOrd="0" presId="urn:microsoft.com/office/officeart/2005/8/layout/orgChart1"/>
    <dgm:cxn modelId="{067C91ED-B85E-4ECC-8896-BB72AC4A3F19}" type="presParOf" srcId="{7A55F55B-9C18-4654-9BD0-36A5A67EF953}" destId="{4373E598-D3F5-410F-ACB4-23BB67EE11DB}" srcOrd="1" destOrd="0" presId="urn:microsoft.com/office/officeart/2005/8/layout/orgChart1"/>
    <dgm:cxn modelId="{636BB310-8E5F-4584-9B75-96E819160D16}" type="presParOf" srcId="{E66D8474-0AA3-40BC-8B83-DE9394A5645D}" destId="{E171F500-A7D7-459E-86A6-6A4A5F3066D3}" srcOrd="1" destOrd="0" presId="urn:microsoft.com/office/officeart/2005/8/layout/orgChart1"/>
    <dgm:cxn modelId="{B1EBE21D-21ED-483A-BEEC-A3E7641CD3AA}" type="presParOf" srcId="{E66D8474-0AA3-40BC-8B83-DE9394A5645D}" destId="{E69E7430-4652-44FC-9126-D0BAF9093BBD}" srcOrd="2" destOrd="0" presId="urn:microsoft.com/office/officeart/2005/8/layout/orgChart1"/>
    <dgm:cxn modelId="{90029D21-6F94-42B6-A43B-3A5A2C1F636E}" type="presParOf" srcId="{4767F799-362B-48D2-A02B-2240385EC29F}" destId="{333609DC-95EF-4820-916B-E0B137375D34}" srcOrd="2" destOrd="0" presId="urn:microsoft.com/office/officeart/2005/8/layout/orgChart1"/>
    <dgm:cxn modelId="{75F71650-DCC9-4F31-B129-4AF529CDE752}" type="presParOf" srcId="{4767F799-362B-48D2-A02B-2240385EC29F}" destId="{284DB213-D226-49EB-9561-B92DFE09613B}" srcOrd="3" destOrd="0" presId="urn:microsoft.com/office/officeart/2005/8/layout/orgChart1"/>
    <dgm:cxn modelId="{1A477263-C086-4D4B-93D2-1ADD318E5DF4}" type="presParOf" srcId="{284DB213-D226-49EB-9561-B92DFE09613B}" destId="{11EBF841-04F2-4566-BFDA-DFF3BA0C491C}" srcOrd="0" destOrd="0" presId="urn:microsoft.com/office/officeart/2005/8/layout/orgChart1"/>
    <dgm:cxn modelId="{728CCAAF-B185-4BF4-838B-4679B2A39F83}" type="presParOf" srcId="{11EBF841-04F2-4566-BFDA-DFF3BA0C491C}" destId="{2EC71C6D-C6FD-4AB5-8DAD-A362C7F5FAA5}" srcOrd="0" destOrd="0" presId="urn:microsoft.com/office/officeart/2005/8/layout/orgChart1"/>
    <dgm:cxn modelId="{CC314780-D95F-47AD-980C-6786184626BD}" type="presParOf" srcId="{11EBF841-04F2-4566-BFDA-DFF3BA0C491C}" destId="{D221A218-D031-4B4A-A67E-448F0E560FC1}" srcOrd="1" destOrd="0" presId="urn:microsoft.com/office/officeart/2005/8/layout/orgChart1"/>
    <dgm:cxn modelId="{625A82FD-CB79-474A-B041-0DE49965FC68}" type="presParOf" srcId="{284DB213-D226-49EB-9561-B92DFE09613B}" destId="{F2396DB7-C678-495A-935B-11AE2A2CFDC8}" srcOrd="1" destOrd="0" presId="urn:microsoft.com/office/officeart/2005/8/layout/orgChart1"/>
    <dgm:cxn modelId="{F92FEBC7-432E-4C7A-8D6A-C772258CC551}" type="presParOf" srcId="{284DB213-D226-49EB-9561-B92DFE09613B}" destId="{30DBB232-DA4D-4CF2-B5DE-6A19EC9046E5}" srcOrd="2" destOrd="0" presId="urn:microsoft.com/office/officeart/2005/8/layout/orgChart1"/>
    <dgm:cxn modelId="{D265C1FF-E543-45C9-A29A-D0546F777A3D}" type="presParOf" srcId="{4767F799-362B-48D2-A02B-2240385EC29F}" destId="{B39E3D7E-AF5B-4080-B3C7-82F94F23BBCA}" srcOrd="4" destOrd="0" presId="urn:microsoft.com/office/officeart/2005/8/layout/orgChart1"/>
    <dgm:cxn modelId="{E3389DFF-780B-4B94-AB50-C29D6B9EDDB1}" type="presParOf" srcId="{4767F799-362B-48D2-A02B-2240385EC29F}" destId="{2807727A-4F06-4BC6-96AA-3C691C87E622}" srcOrd="5" destOrd="0" presId="urn:microsoft.com/office/officeart/2005/8/layout/orgChart1"/>
    <dgm:cxn modelId="{0D66BBA6-774A-41AD-AF2D-66F5ECDBA43F}" type="presParOf" srcId="{2807727A-4F06-4BC6-96AA-3C691C87E622}" destId="{D8A1C4E6-E293-4A58-AF34-299EE23E8866}" srcOrd="0" destOrd="0" presId="urn:microsoft.com/office/officeart/2005/8/layout/orgChart1"/>
    <dgm:cxn modelId="{952B87E4-D0F9-45A4-9A93-6472DE06D270}" type="presParOf" srcId="{D8A1C4E6-E293-4A58-AF34-299EE23E8866}" destId="{966DD251-C55C-4B1C-9646-DB50C456CE36}" srcOrd="0" destOrd="0" presId="urn:microsoft.com/office/officeart/2005/8/layout/orgChart1"/>
    <dgm:cxn modelId="{1E389369-9A9A-4D1B-BFAB-DC6E3410FA25}" type="presParOf" srcId="{D8A1C4E6-E293-4A58-AF34-299EE23E8866}" destId="{2B772DF3-484C-4D71-8DB4-7B0429C94153}" srcOrd="1" destOrd="0" presId="urn:microsoft.com/office/officeart/2005/8/layout/orgChart1"/>
    <dgm:cxn modelId="{1D87B6DF-CCC8-4D32-A78F-E367711628AC}" type="presParOf" srcId="{2807727A-4F06-4BC6-96AA-3C691C87E622}" destId="{ACF767D2-B7E5-4828-9E92-F4382E6FFCA1}" srcOrd="1" destOrd="0" presId="urn:microsoft.com/office/officeart/2005/8/layout/orgChart1"/>
    <dgm:cxn modelId="{78C80DDD-4AF7-4C8A-8442-368C214AF11C}" type="presParOf" srcId="{2807727A-4F06-4BC6-96AA-3C691C87E622}" destId="{61A1E9C8-323A-4700-93F5-61D1CEE24BE3}" srcOrd="2" destOrd="0" presId="urn:microsoft.com/office/officeart/2005/8/layout/orgChart1"/>
    <dgm:cxn modelId="{46E9DC43-7065-48DD-B17A-FECF09A6FDD3}" type="presParOf" srcId="{497F392F-6914-441E-92F4-8268B8EEB0B1}" destId="{71E9CA93-AE28-450B-83DA-29051A953C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C32968-2371-446F-B1B0-775990D2607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C9D895B5-0FC8-4701-906D-3CD69F04E5FA}">
      <dgm:prSet phldrT="[Текст]"/>
      <dgm:spPr/>
      <dgm:t>
        <a:bodyPr/>
        <a:lstStyle/>
        <a:p>
          <a:r>
            <a:rPr lang="uk-UA" b="1" dirty="0">
              <a:solidFill>
                <a:srgbClr val="FF0000"/>
              </a:solidFill>
            </a:rPr>
            <a:t>Морозостійкість </a:t>
          </a:r>
          <a:r>
            <a:rPr lang="uk-UA" b="1" dirty="0"/>
            <a:t>залежить від</a:t>
          </a:r>
          <a:endParaRPr lang="ru-UA" dirty="0"/>
        </a:p>
      </dgm:t>
    </dgm:pt>
    <dgm:pt modelId="{ACA03E8D-C1C5-4BB8-BDB6-59CD8189BB1B}" type="parTrans" cxnId="{18338ADE-812B-426F-A2CF-1AB785259EBC}">
      <dgm:prSet/>
      <dgm:spPr/>
      <dgm:t>
        <a:bodyPr/>
        <a:lstStyle/>
        <a:p>
          <a:endParaRPr lang="ru-UA"/>
        </a:p>
      </dgm:t>
    </dgm:pt>
    <dgm:pt modelId="{DC65FAFA-85F6-4CCA-8EC9-B66846AC66FA}" type="sibTrans" cxnId="{18338ADE-812B-426F-A2CF-1AB785259EBC}">
      <dgm:prSet/>
      <dgm:spPr/>
      <dgm:t>
        <a:bodyPr/>
        <a:lstStyle/>
        <a:p>
          <a:endParaRPr lang="ru-UA"/>
        </a:p>
      </dgm:t>
    </dgm:pt>
    <dgm:pt modelId="{B1CEAEC6-E9BB-4CCA-AAFF-A2C233ECB26A}">
      <dgm:prSet phldrT="[Текст]"/>
      <dgm:spPr/>
      <dgm:t>
        <a:bodyPr/>
        <a:lstStyle/>
        <a:p>
          <a:r>
            <a:rPr lang="uk-UA" dirty="0"/>
            <a:t>Виду рослини</a:t>
          </a:r>
          <a:endParaRPr lang="ru-UA" dirty="0"/>
        </a:p>
      </dgm:t>
    </dgm:pt>
    <dgm:pt modelId="{91EA7E76-06CD-4B3A-B121-D1FF7239DADC}" type="parTrans" cxnId="{1CAB867D-95E7-4C29-9DD7-21C37EE2CE2D}">
      <dgm:prSet/>
      <dgm:spPr/>
      <dgm:t>
        <a:bodyPr/>
        <a:lstStyle/>
        <a:p>
          <a:endParaRPr lang="ru-UA"/>
        </a:p>
      </dgm:t>
    </dgm:pt>
    <dgm:pt modelId="{6E3DBA50-0B8C-4F42-A353-3C83D40CEB16}" type="sibTrans" cxnId="{1CAB867D-95E7-4C29-9DD7-21C37EE2CE2D}">
      <dgm:prSet/>
      <dgm:spPr/>
      <dgm:t>
        <a:bodyPr/>
        <a:lstStyle/>
        <a:p>
          <a:endParaRPr lang="ru-UA"/>
        </a:p>
      </dgm:t>
    </dgm:pt>
    <dgm:pt modelId="{53941D10-1226-486D-8172-4E31124EEEC6}">
      <dgm:prSet phldrT="[Текст]"/>
      <dgm:spPr/>
      <dgm:t>
        <a:bodyPr/>
        <a:lstStyle/>
        <a:p>
          <a:r>
            <a:rPr lang="uk-UA" dirty="0"/>
            <a:t>Пори року</a:t>
          </a:r>
          <a:endParaRPr lang="ru-UA" dirty="0"/>
        </a:p>
      </dgm:t>
    </dgm:pt>
    <dgm:pt modelId="{F4775570-0497-4915-AC1F-65C3BF994260}" type="parTrans" cxnId="{C66203FB-B2E6-4F8F-BCB5-A71F125EE859}">
      <dgm:prSet/>
      <dgm:spPr/>
      <dgm:t>
        <a:bodyPr/>
        <a:lstStyle/>
        <a:p>
          <a:endParaRPr lang="ru-UA"/>
        </a:p>
      </dgm:t>
    </dgm:pt>
    <dgm:pt modelId="{F6EDBF4A-FB58-4469-A575-F1DC1E8F098D}" type="sibTrans" cxnId="{C66203FB-B2E6-4F8F-BCB5-A71F125EE859}">
      <dgm:prSet/>
      <dgm:spPr/>
      <dgm:t>
        <a:bodyPr/>
        <a:lstStyle/>
        <a:p>
          <a:endParaRPr lang="ru-UA"/>
        </a:p>
      </dgm:t>
    </dgm:pt>
    <dgm:pt modelId="{A3036701-F638-4685-8A7D-33E9BED7ECF4}">
      <dgm:prSet phldrT="[Текст]"/>
      <dgm:spPr/>
      <dgm:t>
        <a:bodyPr/>
        <a:lstStyle/>
        <a:p>
          <a:r>
            <a:rPr lang="uk-UA" dirty="0"/>
            <a:t>Фази онтогенезу</a:t>
          </a:r>
          <a:endParaRPr lang="ru-UA" dirty="0"/>
        </a:p>
      </dgm:t>
    </dgm:pt>
    <dgm:pt modelId="{451B91E9-D5EC-43C4-9E3E-C230368787BA}" type="parTrans" cxnId="{E7A6C37F-D5B1-4CE9-80CE-B04D503CDFF8}">
      <dgm:prSet/>
      <dgm:spPr/>
      <dgm:t>
        <a:bodyPr/>
        <a:lstStyle/>
        <a:p>
          <a:endParaRPr lang="ru-UA"/>
        </a:p>
      </dgm:t>
    </dgm:pt>
    <dgm:pt modelId="{EB922C60-4500-49A6-A999-B7B0202C5357}" type="sibTrans" cxnId="{E7A6C37F-D5B1-4CE9-80CE-B04D503CDFF8}">
      <dgm:prSet/>
      <dgm:spPr/>
      <dgm:t>
        <a:bodyPr/>
        <a:lstStyle/>
        <a:p>
          <a:endParaRPr lang="ru-UA"/>
        </a:p>
      </dgm:t>
    </dgm:pt>
    <dgm:pt modelId="{A6A1E331-328A-43FA-A0F4-2C6AA6476C12}">
      <dgm:prSet/>
      <dgm:spPr/>
      <dgm:t>
        <a:bodyPr/>
        <a:lstStyle/>
        <a:p>
          <a:r>
            <a:rPr lang="uk-UA" dirty="0"/>
            <a:t>Органу</a:t>
          </a:r>
          <a:endParaRPr lang="ru-UA" dirty="0"/>
        </a:p>
      </dgm:t>
    </dgm:pt>
    <dgm:pt modelId="{23465916-F376-41BE-8283-95C77EA6213A}" type="parTrans" cxnId="{69C9CAF8-7085-4999-A2A3-9C75BAFD5FB5}">
      <dgm:prSet/>
      <dgm:spPr/>
      <dgm:t>
        <a:bodyPr/>
        <a:lstStyle/>
        <a:p>
          <a:endParaRPr lang="ru-UA"/>
        </a:p>
      </dgm:t>
    </dgm:pt>
    <dgm:pt modelId="{31B7EBD1-5A17-447D-861E-582900975067}" type="sibTrans" cxnId="{69C9CAF8-7085-4999-A2A3-9C75BAFD5FB5}">
      <dgm:prSet/>
      <dgm:spPr/>
      <dgm:t>
        <a:bodyPr/>
        <a:lstStyle/>
        <a:p>
          <a:endParaRPr lang="ru-UA"/>
        </a:p>
      </dgm:t>
    </dgm:pt>
    <dgm:pt modelId="{75CFF578-7874-47F1-B25B-FA4849003337}" type="pres">
      <dgm:prSet presAssocID="{DFC32968-2371-446F-B1B0-775990D2607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9830C8-D354-4D04-9AA2-9BE480595714}" type="pres">
      <dgm:prSet presAssocID="{C9D895B5-0FC8-4701-906D-3CD69F04E5FA}" presName="root1" presStyleCnt="0"/>
      <dgm:spPr/>
    </dgm:pt>
    <dgm:pt modelId="{30D36525-F78F-43A2-ABE0-49B630FFBCED}" type="pres">
      <dgm:prSet presAssocID="{C9D895B5-0FC8-4701-906D-3CD69F04E5F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2CEBCC-01EC-4970-99B6-34CDDE646586}" type="pres">
      <dgm:prSet presAssocID="{C9D895B5-0FC8-4701-906D-3CD69F04E5FA}" presName="level2hierChild" presStyleCnt="0"/>
      <dgm:spPr/>
    </dgm:pt>
    <dgm:pt modelId="{A5D0D594-0A93-4252-A02B-3EF52FE2DD0F}" type="pres">
      <dgm:prSet presAssocID="{91EA7E76-06CD-4B3A-B121-D1FF7239DADC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E18AD4D4-8F9D-451D-B49A-F9E69DE46910}" type="pres">
      <dgm:prSet presAssocID="{91EA7E76-06CD-4B3A-B121-D1FF7239DADC}" presName="connTx" presStyleLbl="parChTrans1D2" presStyleIdx="0" presStyleCnt="4"/>
      <dgm:spPr/>
      <dgm:t>
        <a:bodyPr/>
        <a:lstStyle/>
        <a:p>
          <a:endParaRPr lang="en-US"/>
        </a:p>
      </dgm:t>
    </dgm:pt>
    <dgm:pt modelId="{A2AD452D-7934-4CEF-B357-B18B3D038F2F}" type="pres">
      <dgm:prSet presAssocID="{B1CEAEC6-E9BB-4CCA-AAFF-A2C233ECB26A}" presName="root2" presStyleCnt="0"/>
      <dgm:spPr/>
    </dgm:pt>
    <dgm:pt modelId="{C5303164-8384-45E7-8A17-69836BDA85B2}" type="pres">
      <dgm:prSet presAssocID="{B1CEAEC6-E9BB-4CCA-AAFF-A2C233ECB26A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DDAD46-AA5E-4FAA-83EB-BEEEBF6AFF47}" type="pres">
      <dgm:prSet presAssocID="{B1CEAEC6-E9BB-4CCA-AAFF-A2C233ECB26A}" presName="level3hierChild" presStyleCnt="0"/>
      <dgm:spPr/>
    </dgm:pt>
    <dgm:pt modelId="{4716A474-1762-49B1-A470-7B7A7D16A20D}" type="pres">
      <dgm:prSet presAssocID="{F4775570-0497-4915-AC1F-65C3BF994260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0444E00D-118E-43BA-B092-AF6FB4B5359A}" type="pres">
      <dgm:prSet presAssocID="{F4775570-0497-4915-AC1F-65C3BF994260}" presName="connTx" presStyleLbl="parChTrans1D2" presStyleIdx="1" presStyleCnt="4"/>
      <dgm:spPr/>
      <dgm:t>
        <a:bodyPr/>
        <a:lstStyle/>
        <a:p>
          <a:endParaRPr lang="en-US"/>
        </a:p>
      </dgm:t>
    </dgm:pt>
    <dgm:pt modelId="{6B1930CD-BEE6-4F65-BCB4-EE8C3DA9BB11}" type="pres">
      <dgm:prSet presAssocID="{53941D10-1226-486D-8172-4E31124EEEC6}" presName="root2" presStyleCnt="0"/>
      <dgm:spPr/>
    </dgm:pt>
    <dgm:pt modelId="{81EB06EB-5517-498B-84B0-3BB5AEA8DBEF}" type="pres">
      <dgm:prSet presAssocID="{53941D10-1226-486D-8172-4E31124EEEC6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851A18-1154-4607-9AFC-682435A0F27A}" type="pres">
      <dgm:prSet presAssocID="{53941D10-1226-486D-8172-4E31124EEEC6}" presName="level3hierChild" presStyleCnt="0"/>
      <dgm:spPr/>
    </dgm:pt>
    <dgm:pt modelId="{4660B796-3118-4237-8855-16419EC9FD53}" type="pres">
      <dgm:prSet presAssocID="{451B91E9-D5EC-43C4-9E3E-C230368787BA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2B2AB9FD-E86C-49AA-92C5-D980F59E55CC}" type="pres">
      <dgm:prSet presAssocID="{451B91E9-D5EC-43C4-9E3E-C230368787BA}" presName="connTx" presStyleLbl="parChTrans1D2" presStyleIdx="2" presStyleCnt="4"/>
      <dgm:spPr/>
      <dgm:t>
        <a:bodyPr/>
        <a:lstStyle/>
        <a:p>
          <a:endParaRPr lang="en-US"/>
        </a:p>
      </dgm:t>
    </dgm:pt>
    <dgm:pt modelId="{CDDF8E4E-A8E5-44FE-A619-7C82A70004D1}" type="pres">
      <dgm:prSet presAssocID="{A3036701-F638-4685-8A7D-33E9BED7ECF4}" presName="root2" presStyleCnt="0"/>
      <dgm:spPr/>
    </dgm:pt>
    <dgm:pt modelId="{12F41D3B-0961-45F2-A531-50D0C6F919F2}" type="pres">
      <dgm:prSet presAssocID="{A3036701-F638-4685-8A7D-33E9BED7ECF4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10FD38-4D8F-4EB3-B00B-C51B8353C872}" type="pres">
      <dgm:prSet presAssocID="{A3036701-F638-4685-8A7D-33E9BED7ECF4}" presName="level3hierChild" presStyleCnt="0"/>
      <dgm:spPr/>
    </dgm:pt>
    <dgm:pt modelId="{5A8408B2-FC3D-4B5C-B126-895B3A83074E}" type="pres">
      <dgm:prSet presAssocID="{23465916-F376-41BE-8283-95C77EA6213A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AE7AA9E2-9CE4-42D8-9BC4-7491C2EBF0E5}" type="pres">
      <dgm:prSet presAssocID="{23465916-F376-41BE-8283-95C77EA6213A}" presName="connTx" presStyleLbl="parChTrans1D2" presStyleIdx="3" presStyleCnt="4"/>
      <dgm:spPr/>
      <dgm:t>
        <a:bodyPr/>
        <a:lstStyle/>
        <a:p>
          <a:endParaRPr lang="en-US"/>
        </a:p>
      </dgm:t>
    </dgm:pt>
    <dgm:pt modelId="{4023B3E3-5BDF-413B-961B-02D88F2723EC}" type="pres">
      <dgm:prSet presAssocID="{A6A1E331-328A-43FA-A0F4-2C6AA6476C12}" presName="root2" presStyleCnt="0"/>
      <dgm:spPr/>
    </dgm:pt>
    <dgm:pt modelId="{F8B7CD17-91BA-4B40-A2AA-5400D8DA6D60}" type="pres">
      <dgm:prSet presAssocID="{A6A1E331-328A-43FA-A0F4-2C6AA6476C12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909001-033D-4BCE-92BD-AB79072C387B}" type="pres">
      <dgm:prSet presAssocID="{A6A1E331-328A-43FA-A0F4-2C6AA6476C12}" presName="level3hierChild" presStyleCnt="0"/>
      <dgm:spPr/>
    </dgm:pt>
  </dgm:ptLst>
  <dgm:cxnLst>
    <dgm:cxn modelId="{1CAB867D-95E7-4C29-9DD7-21C37EE2CE2D}" srcId="{C9D895B5-0FC8-4701-906D-3CD69F04E5FA}" destId="{B1CEAEC6-E9BB-4CCA-AAFF-A2C233ECB26A}" srcOrd="0" destOrd="0" parTransId="{91EA7E76-06CD-4B3A-B121-D1FF7239DADC}" sibTransId="{6E3DBA50-0B8C-4F42-A353-3C83D40CEB16}"/>
    <dgm:cxn modelId="{9BF7E86C-4EE0-4C0E-972B-A5E0A89293F7}" type="presOf" srcId="{53941D10-1226-486D-8172-4E31124EEEC6}" destId="{81EB06EB-5517-498B-84B0-3BB5AEA8DBEF}" srcOrd="0" destOrd="0" presId="urn:microsoft.com/office/officeart/2008/layout/HorizontalMultiLevelHierarchy"/>
    <dgm:cxn modelId="{69C9CAF8-7085-4999-A2A3-9C75BAFD5FB5}" srcId="{C9D895B5-0FC8-4701-906D-3CD69F04E5FA}" destId="{A6A1E331-328A-43FA-A0F4-2C6AA6476C12}" srcOrd="3" destOrd="0" parTransId="{23465916-F376-41BE-8283-95C77EA6213A}" sibTransId="{31B7EBD1-5A17-447D-861E-582900975067}"/>
    <dgm:cxn modelId="{AF338E8D-776B-4EFC-9F2B-C4A934CF2019}" type="presOf" srcId="{F4775570-0497-4915-AC1F-65C3BF994260}" destId="{4716A474-1762-49B1-A470-7B7A7D16A20D}" srcOrd="0" destOrd="0" presId="urn:microsoft.com/office/officeart/2008/layout/HorizontalMultiLevelHierarchy"/>
    <dgm:cxn modelId="{A0F0F6AA-CCA2-42F8-AE56-D1F4804651C3}" type="presOf" srcId="{91EA7E76-06CD-4B3A-B121-D1FF7239DADC}" destId="{A5D0D594-0A93-4252-A02B-3EF52FE2DD0F}" srcOrd="0" destOrd="0" presId="urn:microsoft.com/office/officeart/2008/layout/HorizontalMultiLevelHierarchy"/>
    <dgm:cxn modelId="{0F2CF227-672A-43A0-A7EF-5FC7C9EBB880}" type="presOf" srcId="{23465916-F376-41BE-8283-95C77EA6213A}" destId="{5A8408B2-FC3D-4B5C-B126-895B3A83074E}" srcOrd="0" destOrd="0" presId="urn:microsoft.com/office/officeart/2008/layout/HorizontalMultiLevelHierarchy"/>
    <dgm:cxn modelId="{C66203FB-B2E6-4F8F-BCB5-A71F125EE859}" srcId="{C9D895B5-0FC8-4701-906D-3CD69F04E5FA}" destId="{53941D10-1226-486D-8172-4E31124EEEC6}" srcOrd="1" destOrd="0" parTransId="{F4775570-0497-4915-AC1F-65C3BF994260}" sibTransId="{F6EDBF4A-FB58-4469-A575-F1DC1E8F098D}"/>
    <dgm:cxn modelId="{68272B75-00F1-44C0-9770-09290BD878E5}" type="presOf" srcId="{23465916-F376-41BE-8283-95C77EA6213A}" destId="{AE7AA9E2-9CE4-42D8-9BC4-7491C2EBF0E5}" srcOrd="1" destOrd="0" presId="urn:microsoft.com/office/officeart/2008/layout/HorizontalMultiLevelHierarchy"/>
    <dgm:cxn modelId="{8F307649-F169-442E-8110-D47B5971C7AA}" type="presOf" srcId="{F4775570-0497-4915-AC1F-65C3BF994260}" destId="{0444E00D-118E-43BA-B092-AF6FB4B5359A}" srcOrd="1" destOrd="0" presId="urn:microsoft.com/office/officeart/2008/layout/HorizontalMultiLevelHierarchy"/>
    <dgm:cxn modelId="{67C9F67B-1E87-42C5-885F-E706AD4FDAFB}" type="presOf" srcId="{A6A1E331-328A-43FA-A0F4-2C6AA6476C12}" destId="{F8B7CD17-91BA-4B40-A2AA-5400D8DA6D60}" srcOrd="0" destOrd="0" presId="urn:microsoft.com/office/officeart/2008/layout/HorizontalMultiLevelHierarchy"/>
    <dgm:cxn modelId="{C69A0F05-0146-4D9D-A59C-435E78A9BEAD}" type="presOf" srcId="{C9D895B5-0FC8-4701-906D-3CD69F04E5FA}" destId="{30D36525-F78F-43A2-ABE0-49B630FFBCED}" srcOrd="0" destOrd="0" presId="urn:microsoft.com/office/officeart/2008/layout/HorizontalMultiLevelHierarchy"/>
    <dgm:cxn modelId="{18338ADE-812B-426F-A2CF-1AB785259EBC}" srcId="{DFC32968-2371-446F-B1B0-775990D26073}" destId="{C9D895B5-0FC8-4701-906D-3CD69F04E5FA}" srcOrd="0" destOrd="0" parTransId="{ACA03E8D-C1C5-4BB8-BDB6-59CD8189BB1B}" sibTransId="{DC65FAFA-85F6-4CCA-8EC9-B66846AC66FA}"/>
    <dgm:cxn modelId="{E7A6C37F-D5B1-4CE9-80CE-B04D503CDFF8}" srcId="{C9D895B5-0FC8-4701-906D-3CD69F04E5FA}" destId="{A3036701-F638-4685-8A7D-33E9BED7ECF4}" srcOrd="2" destOrd="0" parTransId="{451B91E9-D5EC-43C4-9E3E-C230368787BA}" sibTransId="{EB922C60-4500-49A6-A999-B7B0202C5357}"/>
    <dgm:cxn modelId="{D31A1B85-D5C5-4945-8AAE-7950A7EC594B}" type="presOf" srcId="{DFC32968-2371-446F-B1B0-775990D26073}" destId="{75CFF578-7874-47F1-B25B-FA4849003337}" srcOrd="0" destOrd="0" presId="urn:microsoft.com/office/officeart/2008/layout/HorizontalMultiLevelHierarchy"/>
    <dgm:cxn modelId="{E4855CDE-9A23-4727-A328-2D6BBCE43AD2}" type="presOf" srcId="{451B91E9-D5EC-43C4-9E3E-C230368787BA}" destId="{4660B796-3118-4237-8855-16419EC9FD53}" srcOrd="0" destOrd="0" presId="urn:microsoft.com/office/officeart/2008/layout/HorizontalMultiLevelHierarchy"/>
    <dgm:cxn modelId="{63EB11BA-3444-4098-A1C2-4E6B206AB85F}" type="presOf" srcId="{B1CEAEC6-E9BB-4CCA-AAFF-A2C233ECB26A}" destId="{C5303164-8384-45E7-8A17-69836BDA85B2}" srcOrd="0" destOrd="0" presId="urn:microsoft.com/office/officeart/2008/layout/HorizontalMultiLevelHierarchy"/>
    <dgm:cxn modelId="{EAF75DCC-70B8-4285-B78C-8830AD5D060A}" type="presOf" srcId="{451B91E9-D5EC-43C4-9E3E-C230368787BA}" destId="{2B2AB9FD-E86C-49AA-92C5-D980F59E55CC}" srcOrd="1" destOrd="0" presId="urn:microsoft.com/office/officeart/2008/layout/HorizontalMultiLevelHierarchy"/>
    <dgm:cxn modelId="{7A148966-C9DF-42BD-B560-A2471080EE17}" type="presOf" srcId="{91EA7E76-06CD-4B3A-B121-D1FF7239DADC}" destId="{E18AD4D4-8F9D-451D-B49A-F9E69DE46910}" srcOrd="1" destOrd="0" presId="urn:microsoft.com/office/officeart/2008/layout/HorizontalMultiLevelHierarchy"/>
    <dgm:cxn modelId="{546C520A-4DB9-4E63-9A8C-8A8C083737A0}" type="presOf" srcId="{A3036701-F638-4685-8A7D-33E9BED7ECF4}" destId="{12F41D3B-0961-45F2-A531-50D0C6F919F2}" srcOrd="0" destOrd="0" presId="urn:microsoft.com/office/officeart/2008/layout/HorizontalMultiLevelHierarchy"/>
    <dgm:cxn modelId="{C55ACD5D-1086-4BEF-82EC-B994733FC436}" type="presParOf" srcId="{75CFF578-7874-47F1-B25B-FA4849003337}" destId="{D89830C8-D354-4D04-9AA2-9BE480595714}" srcOrd="0" destOrd="0" presId="urn:microsoft.com/office/officeart/2008/layout/HorizontalMultiLevelHierarchy"/>
    <dgm:cxn modelId="{B4E1841C-F131-450F-B6B4-9AAC9D2A83E4}" type="presParOf" srcId="{D89830C8-D354-4D04-9AA2-9BE480595714}" destId="{30D36525-F78F-43A2-ABE0-49B630FFBCED}" srcOrd="0" destOrd="0" presId="urn:microsoft.com/office/officeart/2008/layout/HorizontalMultiLevelHierarchy"/>
    <dgm:cxn modelId="{6A4B6910-564F-49D3-92B2-B0CB3AB8AC9E}" type="presParOf" srcId="{D89830C8-D354-4D04-9AA2-9BE480595714}" destId="{CB2CEBCC-01EC-4970-99B6-34CDDE646586}" srcOrd="1" destOrd="0" presId="urn:microsoft.com/office/officeart/2008/layout/HorizontalMultiLevelHierarchy"/>
    <dgm:cxn modelId="{DE761EE6-23CD-4051-9C1F-745E113F585D}" type="presParOf" srcId="{CB2CEBCC-01EC-4970-99B6-34CDDE646586}" destId="{A5D0D594-0A93-4252-A02B-3EF52FE2DD0F}" srcOrd="0" destOrd="0" presId="urn:microsoft.com/office/officeart/2008/layout/HorizontalMultiLevelHierarchy"/>
    <dgm:cxn modelId="{B73CF49A-0D13-4A81-BA1E-52EFA5C6BDA4}" type="presParOf" srcId="{A5D0D594-0A93-4252-A02B-3EF52FE2DD0F}" destId="{E18AD4D4-8F9D-451D-B49A-F9E69DE46910}" srcOrd="0" destOrd="0" presId="urn:microsoft.com/office/officeart/2008/layout/HorizontalMultiLevelHierarchy"/>
    <dgm:cxn modelId="{74FF6118-4FD8-41F5-B20B-C1455819974D}" type="presParOf" srcId="{CB2CEBCC-01EC-4970-99B6-34CDDE646586}" destId="{A2AD452D-7934-4CEF-B357-B18B3D038F2F}" srcOrd="1" destOrd="0" presId="urn:microsoft.com/office/officeart/2008/layout/HorizontalMultiLevelHierarchy"/>
    <dgm:cxn modelId="{EF9D6538-04ED-47A3-A020-2971F4359DBA}" type="presParOf" srcId="{A2AD452D-7934-4CEF-B357-B18B3D038F2F}" destId="{C5303164-8384-45E7-8A17-69836BDA85B2}" srcOrd="0" destOrd="0" presId="urn:microsoft.com/office/officeart/2008/layout/HorizontalMultiLevelHierarchy"/>
    <dgm:cxn modelId="{C55367EF-9514-4E59-9AB6-CB7EE0B2572D}" type="presParOf" srcId="{A2AD452D-7934-4CEF-B357-B18B3D038F2F}" destId="{AADDAD46-AA5E-4FAA-83EB-BEEEBF6AFF47}" srcOrd="1" destOrd="0" presId="urn:microsoft.com/office/officeart/2008/layout/HorizontalMultiLevelHierarchy"/>
    <dgm:cxn modelId="{B1AF2C59-B893-4555-8E79-0C1CF2C2AC96}" type="presParOf" srcId="{CB2CEBCC-01EC-4970-99B6-34CDDE646586}" destId="{4716A474-1762-49B1-A470-7B7A7D16A20D}" srcOrd="2" destOrd="0" presId="urn:microsoft.com/office/officeart/2008/layout/HorizontalMultiLevelHierarchy"/>
    <dgm:cxn modelId="{E8C0944B-1790-4945-BF45-23FE8BA67690}" type="presParOf" srcId="{4716A474-1762-49B1-A470-7B7A7D16A20D}" destId="{0444E00D-118E-43BA-B092-AF6FB4B5359A}" srcOrd="0" destOrd="0" presId="urn:microsoft.com/office/officeart/2008/layout/HorizontalMultiLevelHierarchy"/>
    <dgm:cxn modelId="{CB307C74-A32E-4553-8A8B-4330C457E1AE}" type="presParOf" srcId="{CB2CEBCC-01EC-4970-99B6-34CDDE646586}" destId="{6B1930CD-BEE6-4F65-BCB4-EE8C3DA9BB11}" srcOrd="3" destOrd="0" presId="urn:microsoft.com/office/officeart/2008/layout/HorizontalMultiLevelHierarchy"/>
    <dgm:cxn modelId="{EC0160DB-6D61-4C74-AE2A-35CC582345F2}" type="presParOf" srcId="{6B1930CD-BEE6-4F65-BCB4-EE8C3DA9BB11}" destId="{81EB06EB-5517-498B-84B0-3BB5AEA8DBEF}" srcOrd="0" destOrd="0" presId="urn:microsoft.com/office/officeart/2008/layout/HorizontalMultiLevelHierarchy"/>
    <dgm:cxn modelId="{D120BF5C-DFEB-411B-A5A1-F5A47ACEB96D}" type="presParOf" srcId="{6B1930CD-BEE6-4F65-BCB4-EE8C3DA9BB11}" destId="{BA851A18-1154-4607-9AFC-682435A0F27A}" srcOrd="1" destOrd="0" presId="urn:microsoft.com/office/officeart/2008/layout/HorizontalMultiLevelHierarchy"/>
    <dgm:cxn modelId="{522F098B-7A07-4287-B352-6D26CC0A6C6B}" type="presParOf" srcId="{CB2CEBCC-01EC-4970-99B6-34CDDE646586}" destId="{4660B796-3118-4237-8855-16419EC9FD53}" srcOrd="4" destOrd="0" presId="urn:microsoft.com/office/officeart/2008/layout/HorizontalMultiLevelHierarchy"/>
    <dgm:cxn modelId="{083218C9-FD1F-49AF-9728-8D5D02609AF2}" type="presParOf" srcId="{4660B796-3118-4237-8855-16419EC9FD53}" destId="{2B2AB9FD-E86C-49AA-92C5-D980F59E55CC}" srcOrd="0" destOrd="0" presId="urn:microsoft.com/office/officeart/2008/layout/HorizontalMultiLevelHierarchy"/>
    <dgm:cxn modelId="{A633CEDB-93CB-4D0C-8404-EDADB1DC4776}" type="presParOf" srcId="{CB2CEBCC-01EC-4970-99B6-34CDDE646586}" destId="{CDDF8E4E-A8E5-44FE-A619-7C82A70004D1}" srcOrd="5" destOrd="0" presId="urn:microsoft.com/office/officeart/2008/layout/HorizontalMultiLevelHierarchy"/>
    <dgm:cxn modelId="{7281C5A9-07D5-4CF3-BAAC-CCFBCD91C753}" type="presParOf" srcId="{CDDF8E4E-A8E5-44FE-A619-7C82A70004D1}" destId="{12F41D3B-0961-45F2-A531-50D0C6F919F2}" srcOrd="0" destOrd="0" presId="urn:microsoft.com/office/officeart/2008/layout/HorizontalMultiLevelHierarchy"/>
    <dgm:cxn modelId="{6457EDB9-71AE-4EA5-8A99-2846217B8393}" type="presParOf" srcId="{CDDF8E4E-A8E5-44FE-A619-7C82A70004D1}" destId="{9210FD38-4D8F-4EB3-B00B-C51B8353C872}" srcOrd="1" destOrd="0" presId="urn:microsoft.com/office/officeart/2008/layout/HorizontalMultiLevelHierarchy"/>
    <dgm:cxn modelId="{30566537-1C8C-443D-8B8D-374E88A18EFC}" type="presParOf" srcId="{CB2CEBCC-01EC-4970-99B6-34CDDE646586}" destId="{5A8408B2-FC3D-4B5C-B126-895B3A83074E}" srcOrd="6" destOrd="0" presId="urn:microsoft.com/office/officeart/2008/layout/HorizontalMultiLevelHierarchy"/>
    <dgm:cxn modelId="{3FC2A78D-ECBC-4D61-A8D8-E5302B96147B}" type="presParOf" srcId="{5A8408B2-FC3D-4B5C-B126-895B3A83074E}" destId="{AE7AA9E2-9CE4-42D8-9BC4-7491C2EBF0E5}" srcOrd="0" destOrd="0" presId="urn:microsoft.com/office/officeart/2008/layout/HorizontalMultiLevelHierarchy"/>
    <dgm:cxn modelId="{5E5E677F-353A-47DA-BE22-B79ACB7E3A8C}" type="presParOf" srcId="{CB2CEBCC-01EC-4970-99B6-34CDDE646586}" destId="{4023B3E3-5BDF-413B-961B-02D88F2723EC}" srcOrd="7" destOrd="0" presId="urn:microsoft.com/office/officeart/2008/layout/HorizontalMultiLevelHierarchy"/>
    <dgm:cxn modelId="{93BF2764-AD8A-4CB9-A526-A122BFB19024}" type="presParOf" srcId="{4023B3E3-5BDF-413B-961B-02D88F2723EC}" destId="{F8B7CD17-91BA-4B40-A2AA-5400D8DA6D60}" srcOrd="0" destOrd="0" presId="urn:microsoft.com/office/officeart/2008/layout/HorizontalMultiLevelHierarchy"/>
    <dgm:cxn modelId="{98072951-24D4-4E90-B147-4017EADB024B}" type="presParOf" srcId="{4023B3E3-5BDF-413B-961B-02D88F2723EC}" destId="{00909001-033D-4BCE-92BD-AB79072C38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EC0201B-A69A-459D-ADFC-7B04D87EC43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D366153A-7329-450C-9E50-6320858DCF64}">
      <dgm:prSet phldrT="[Текст]"/>
      <dgm:spPr/>
      <dgm:t>
        <a:bodyPr/>
        <a:lstStyle/>
        <a:p>
          <a:r>
            <a:rPr lang="uk-UA" dirty="0"/>
            <a:t>Типи засолення</a:t>
          </a:r>
          <a:endParaRPr lang="ru-UA" dirty="0"/>
        </a:p>
      </dgm:t>
    </dgm:pt>
    <dgm:pt modelId="{400FA8ED-A727-4ECD-94D8-1F948322D272}" type="parTrans" cxnId="{886BB33B-B836-4A34-8ED6-E616961062F5}">
      <dgm:prSet/>
      <dgm:spPr/>
      <dgm:t>
        <a:bodyPr/>
        <a:lstStyle/>
        <a:p>
          <a:endParaRPr lang="ru-UA"/>
        </a:p>
      </dgm:t>
    </dgm:pt>
    <dgm:pt modelId="{E44BDC3E-D446-43B0-AC1F-4E483568C980}" type="sibTrans" cxnId="{886BB33B-B836-4A34-8ED6-E616961062F5}">
      <dgm:prSet/>
      <dgm:spPr/>
      <dgm:t>
        <a:bodyPr/>
        <a:lstStyle/>
        <a:p>
          <a:endParaRPr lang="ru-UA"/>
        </a:p>
      </dgm:t>
    </dgm:pt>
    <dgm:pt modelId="{9205AE72-B731-406A-84E0-4CF291154211}">
      <dgm:prSet phldrT="[Текст]"/>
      <dgm:spPr/>
      <dgm:t>
        <a:bodyPr/>
        <a:lstStyle/>
        <a:p>
          <a:r>
            <a:rPr lang="uk-UA" dirty="0" err="1"/>
            <a:t>хлоридне</a:t>
          </a:r>
          <a:endParaRPr lang="ru-UA" dirty="0"/>
        </a:p>
      </dgm:t>
    </dgm:pt>
    <dgm:pt modelId="{6501D01C-0094-49FB-8BBA-999923E16454}" type="parTrans" cxnId="{8704CACD-3071-4A28-A056-D8DFCC4F83F5}">
      <dgm:prSet/>
      <dgm:spPr/>
      <dgm:t>
        <a:bodyPr/>
        <a:lstStyle/>
        <a:p>
          <a:endParaRPr lang="ru-UA"/>
        </a:p>
      </dgm:t>
    </dgm:pt>
    <dgm:pt modelId="{E42C90F1-D8EC-4A87-B241-CB84CB092E18}" type="sibTrans" cxnId="{8704CACD-3071-4A28-A056-D8DFCC4F83F5}">
      <dgm:prSet/>
      <dgm:spPr/>
      <dgm:t>
        <a:bodyPr/>
        <a:lstStyle/>
        <a:p>
          <a:endParaRPr lang="ru-UA"/>
        </a:p>
      </dgm:t>
    </dgm:pt>
    <dgm:pt modelId="{5D323E54-B6ED-4C2C-97F5-07CAA216814A}">
      <dgm:prSet phldrT="[Текст]"/>
      <dgm:spPr/>
      <dgm:t>
        <a:bodyPr/>
        <a:lstStyle/>
        <a:p>
          <a:r>
            <a:rPr lang="uk-UA" dirty="0"/>
            <a:t>сульфатне</a:t>
          </a:r>
          <a:endParaRPr lang="ru-UA" dirty="0"/>
        </a:p>
      </dgm:t>
    </dgm:pt>
    <dgm:pt modelId="{A48DAB34-FC6E-410E-9D64-6E6044E534CF}" type="parTrans" cxnId="{82823C93-5F51-4105-ABA3-94CE6FD51AE8}">
      <dgm:prSet/>
      <dgm:spPr/>
      <dgm:t>
        <a:bodyPr/>
        <a:lstStyle/>
        <a:p>
          <a:endParaRPr lang="ru-UA"/>
        </a:p>
      </dgm:t>
    </dgm:pt>
    <dgm:pt modelId="{7BD2712A-C64C-4C42-9C8E-108AD73B8313}" type="sibTrans" cxnId="{82823C93-5F51-4105-ABA3-94CE6FD51AE8}">
      <dgm:prSet/>
      <dgm:spPr/>
      <dgm:t>
        <a:bodyPr/>
        <a:lstStyle/>
        <a:p>
          <a:endParaRPr lang="ru-UA"/>
        </a:p>
      </dgm:t>
    </dgm:pt>
    <dgm:pt modelId="{A0FD5B41-6951-42EE-BFDB-320684304734}">
      <dgm:prSet phldrT="[Текст]"/>
      <dgm:spPr/>
      <dgm:t>
        <a:bodyPr/>
        <a:lstStyle/>
        <a:p>
          <a:r>
            <a:rPr lang="uk-UA" dirty="0"/>
            <a:t>карбонатне</a:t>
          </a:r>
          <a:endParaRPr lang="ru-UA" dirty="0"/>
        </a:p>
      </dgm:t>
    </dgm:pt>
    <dgm:pt modelId="{DEB876A2-A193-4F0F-A995-724E4D7C7900}" type="parTrans" cxnId="{85663898-7884-489E-9078-E055F7AABF36}">
      <dgm:prSet/>
      <dgm:spPr/>
      <dgm:t>
        <a:bodyPr/>
        <a:lstStyle/>
        <a:p>
          <a:endParaRPr lang="ru-UA"/>
        </a:p>
      </dgm:t>
    </dgm:pt>
    <dgm:pt modelId="{5D984C50-8674-4750-BE90-8ACD3537093E}" type="sibTrans" cxnId="{85663898-7884-489E-9078-E055F7AABF36}">
      <dgm:prSet/>
      <dgm:spPr/>
      <dgm:t>
        <a:bodyPr/>
        <a:lstStyle/>
        <a:p>
          <a:endParaRPr lang="ru-UA"/>
        </a:p>
      </dgm:t>
    </dgm:pt>
    <dgm:pt modelId="{6B07174A-186D-4243-A4C3-58FE7276360B}">
      <dgm:prSet/>
      <dgm:spPr/>
      <dgm:t>
        <a:bodyPr/>
        <a:lstStyle/>
        <a:p>
          <a:r>
            <a:rPr lang="uk-UA" dirty="0"/>
            <a:t>змішане</a:t>
          </a:r>
          <a:endParaRPr lang="ru-UA" dirty="0"/>
        </a:p>
      </dgm:t>
    </dgm:pt>
    <dgm:pt modelId="{D68BC40E-0CFA-4E6A-B47C-BDAAD52E91DD}" type="parTrans" cxnId="{DCBC3EBC-1884-4810-B8A2-EE7C56253EF2}">
      <dgm:prSet/>
      <dgm:spPr/>
      <dgm:t>
        <a:bodyPr/>
        <a:lstStyle/>
        <a:p>
          <a:endParaRPr lang="ru-UA"/>
        </a:p>
      </dgm:t>
    </dgm:pt>
    <dgm:pt modelId="{7AA7E177-FD45-491B-8AD3-BF74DFBD669F}" type="sibTrans" cxnId="{DCBC3EBC-1884-4810-B8A2-EE7C56253EF2}">
      <dgm:prSet/>
      <dgm:spPr/>
      <dgm:t>
        <a:bodyPr/>
        <a:lstStyle/>
        <a:p>
          <a:endParaRPr lang="ru-UA"/>
        </a:p>
      </dgm:t>
    </dgm:pt>
    <dgm:pt modelId="{81C23F21-7C20-494F-9F4B-6BAF083B8A8C}">
      <dgm:prSet/>
      <dgm:spPr/>
      <dgm:t>
        <a:bodyPr/>
        <a:lstStyle/>
        <a:p>
          <a:r>
            <a:rPr lang="uk-UA" dirty="0"/>
            <a:t>У вологих районах</a:t>
          </a:r>
          <a:endParaRPr lang="ru-UA" dirty="0"/>
        </a:p>
      </dgm:t>
    </dgm:pt>
    <dgm:pt modelId="{1613B2C1-ADFB-4862-B9AD-CB22701F3CA5}" type="parTrans" cxnId="{BABDB47C-1AB8-4177-B04D-3211026EBC16}">
      <dgm:prSet/>
      <dgm:spPr/>
      <dgm:t>
        <a:bodyPr/>
        <a:lstStyle/>
        <a:p>
          <a:endParaRPr lang="ru-UA"/>
        </a:p>
      </dgm:t>
    </dgm:pt>
    <dgm:pt modelId="{95D31FDE-761D-4156-92A6-A3D03457D0E6}" type="sibTrans" cxnId="{BABDB47C-1AB8-4177-B04D-3211026EBC16}">
      <dgm:prSet/>
      <dgm:spPr/>
      <dgm:t>
        <a:bodyPr/>
        <a:lstStyle/>
        <a:p>
          <a:endParaRPr lang="ru-UA"/>
        </a:p>
      </dgm:t>
    </dgm:pt>
    <dgm:pt modelId="{45059E39-D36B-47DF-80DC-318B3180CE6D}">
      <dgm:prSet/>
      <dgm:spPr/>
      <dgm:t>
        <a:bodyPr/>
        <a:lstStyle/>
        <a:p>
          <a:r>
            <a:rPr lang="uk-UA" dirty="0"/>
            <a:t>В степах та пустелях</a:t>
          </a:r>
          <a:endParaRPr lang="ru-UA" dirty="0"/>
        </a:p>
      </dgm:t>
    </dgm:pt>
    <dgm:pt modelId="{6506AA0E-1D53-4293-8138-3844434766B9}" type="parTrans" cxnId="{DAE992E5-300E-4402-B1FC-13158DBF260F}">
      <dgm:prSet/>
      <dgm:spPr/>
      <dgm:t>
        <a:bodyPr/>
        <a:lstStyle/>
        <a:p>
          <a:endParaRPr lang="ru-UA"/>
        </a:p>
      </dgm:t>
    </dgm:pt>
    <dgm:pt modelId="{B69C3473-3BEE-48E2-8B6C-A33AFE0A811F}" type="sibTrans" cxnId="{DAE992E5-300E-4402-B1FC-13158DBF260F}">
      <dgm:prSet/>
      <dgm:spPr/>
      <dgm:t>
        <a:bodyPr/>
        <a:lstStyle/>
        <a:p>
          <a:endParaRPr lang="ru-UA"/>
        </a:p>
      </dgm:t>
    </dgm:pt>
    <dgm:pt modelId="{C35F1E08-8C4D-4CA3-ADC5-748FCB30890F}">
      <dgm:prSet/>
      <dgm:spPr/>
      <dgm:t>
        <a:bodyPr/>
        <a:lstStyle/>
        <a:p>
          <a:r>
            <a:rPr lang="uk-UA" dirty="0"/>
            <a:t>В степах та пустелях</a:t>
          </a:r>
          <a:endParaRPr lang="ru-UA" dirty="0"/>
        </a:p>
      </dgm:t>
    </dgm:pt>
    <dgm:pt modelId="{BD2873A3-2BBF-488B-8666-A6B963CADCC9}" type="parTrans" cxnId="{A16E00DD-1F61-4298-8426-377F355C27FB}">
      <dgm:prSet/>
      <dgm:spPr/>
      <dgm:t>
        <a:bodyPr/>
        <a:lstStyle/>
        <a:p>
          <a:endParaRPr lang="ru-UA"/>
        </a:p>
      </dgm:t>
    </dgm:pt>
    <dgm:pt modelId="{9BBA8AD2-6A77-431C-B86F-2DFC2AE48206}" type="sibTrans" cxnId="{A16E00DD-1F61-4298-8426-377F355C27FB}">
      <dgm:prSet/>
      <dgm:spPr/>
      <dgm:t>
        <a:bodyPr/>
        <a:lstStyle/>
        <a:p>
          <a:endParaRPr lang="ru-UA"/>
        </a:p>
      </dgm:t>
    </dgm:pt>
    <dgm:pt modelId="{6CD36D2E-D2A5-46E8-8590-8CDA012956DF}" type="pres">
      <dgm:prSet presAssocID="{6EC0201B-A69A-459D-ADFC-7B04D87EC43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70A33C-8143-4EC6-812B-02C6EC379B8C}" type="pres">
      <dgm:prSet presAssocID="{D366153A-7329-450C-9E50-6320858DCF64}" presName="root1" presStyleCnt="0"/>
      <dgm:spPr/>
    </dgm:pt>
    <dgm:pt modelId="{AEA8446E-0054-4EC1-9090-D9DD50B039E1}" type="pres">
      <dgm:prSet presAssocID="{D366153A-7329-450C-9E50-6320858DCF6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E4EB1F-8131-4C56-A614-B60BABC46470}" type="pres">
      <dgm:prSet presAssocID="{D366153A-7329-450C-9E50-6320858DCF64}" presName="level2hierChild" presStyleCnt="0"/>
      <dgm:spPr/>
    </dgm:pt>
    <dgm:pt modelId="{05C2C792-ECE8-46E1-9312-BDBD95FABD2D}" type="pres">
      <dgm:prSet presAssocID="{6501D01C-0094-49FB-8BBA-999923E16454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4A2B84C6-7532-4BDC-B454-FDF21E3B6BD2}" type="pres">
      <dgm:prSet presAssocID="{6501D01C-0094-49FB-8BBA-999923E16454}" presName="connTx" presStyleLbl="parChTrans1D2" presStyleIdx="0" presStyleCnt="4"/>
      <dgm:spPr/>
      <dgm:t>
        <a:bodyPr/>
        <a:lstStyle/>
        <a:p>
          <a:endParaRPr lang="en-US"/>
        </a:p>
      </dgm:t>
    </dgm:pt>
    <dgm:pt modelId="{1A03A85A-4C3D-48F9-B43B-AB74071A1372}" type="pres">
      <dgm:prSet presAssocID="{9205AE72-B731-406A-84E0-4CF291154211}" presName="root2" presStyleCnt="0"/>
      <dgm:spPr/>
    </dgm:pt>
    <dgm:pt modelId="{BFF1E248-00A6-4DBD-884D-16104EC2B50E}" type="pres">
      <dgm:prSet presAssocID="{9205AE72-B731-406A-84E0-4CF291154211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6838D0-C6FC-47AD-B8CB-A8E07095470B}" type="pres">
      <dgm:prSet presAssocID="{9205AE72-B731-406A-84E0-4CF291154211}" presName="level3hierChild" presStyleCnt="0"/>
      <dgm:spPr/>
    </dgm:pt>
    <dgm:pt modelId="{B74EFF76-485C-4AFD-A50E-CF99115137A0}" type="pres">
      <dgm:prSet presAssocID="{1613B2C1-ADFB-4862-B9AD-CB22701F3CA5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F9DCF92B-E093-40B4-8D24-62EEB5173F05}" type="pres">
      <dgm:prSet presAssocID="{1613B2C1-ADFB-4862-B9AD-CB22701F3CA5}" presName="connTx" presStyleLbl="parChTrans1D3" presStyleIdx="0" presStyleCnt="3"/>
      <dgm:spPr/>
      <dgm:t>
        <a:bodyPr/>
        <a:lstStyle/>
        <a:p>
          <a:endParaRPr lang="en-US"/>
        </a:p>
      </dgm:t>
    </dgm:pt>
    <dgm:pt modelId="{F12040D9-4FAA-48AD-87C6-C0EBFDF6ED50}" type="pres">
      <dgm:prSet presAssocID="{81C23F21-7C20-494F-9F4B-6BAF083B8A8C}" presName="root2" presStyleCnt="0"/>
      <dgm:spPr/>
    </dgm:pt>
    <dgm:pt modelId="{C613FAC3-585B-49E0-99C6-54165049F630}" type="pres">
      <dgm:prSet presAssocID="{81C23F21-7C20-494F-9F4B-6BAF083B8A8C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CDA14A-1FF1-4D39-9E35-CFD52355A960}" type="pres">
      <dgm:prSet presAssocID="{81C23F21-7C20-494F-9F4B-6BAF083B8A8C}" presName="level3hierChild" presStyleCnt="0"/>
      <dgm:spPr/>
    </dgm:pt>
    <dgm:pt modelId="{A7770082-EAEB-4BA0-824F-0B9073E7AC46}" type="pres">
      <dgm:prSet presAssocID="{A48DAB34-FC6E-410E-9D64-6E6044E534CF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C581A658-C61E-4EBA-BCFA-40886DA8A8DE}" type="pres">
      <dgm:prSet presAssocID="{A48DAB34-FC6E-410E-9D64-6E6044E534CF}" presName="connTx" presStyleLbl="parChTrans1D2" presStyleIdx="1" presStyleCnt="4"/>
      <dgm:spPr/>
      <dgm:t>
        <a:bodyPr/>
        <a:lstStyle/>
        <a:p>
          <a:endParaRPr lang="en-US"/>
        </a:p>
      </dgm:t>
    </dgm:pt>
    <dgm:pt modelId="{12FA9268-315E-4D50-BA2F-0F07D445C7A2}" type="pres">
      <dgm:prSet presAssocID="{5D323E54-B6ED-4C2C-97F5-07CAA216814A}" presName="root2" presStyleCnt="0"/>
      <dgm:spPr/>
    </dgm:pt>
    <dgm:pt modelId="{1E2E12C3-5582-41B5-9E20-6DDF2404D2AC}" type="pres">
      <dgm:prSet presAssocID="{5D323E54-B6ED-4C2C-97F5-07CAA216814A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F07F06-0611-4D0B-9FB7-83B945117E86}" type="pres">
      <dgm:prSet presAssocID="{5D323E54-B6ED-4C2C-97F5-07CAA216814A}" presName="level3hierChild" presStyleCnt="0"/>
      <dgm:spPr/>
    </dgm:pt>
    <dgm:pt modelId="{F4170CDD-9AAE-4B06-A643-91B05333A7BD}" type="pres">
      <dgm:prSet presAssocID="{6506AA0E-1D53-4293-8138-3844434766B9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FD3AC626-EB82-4790-BCD3-8C1E819740CF}" type="pres">
      <dgm:prSet presAssocID="{6506AA0E-1D53-4293-8138-3844434766B9}" presName="connTx" presStyleLbl="parChTrans1D3" presStyleIdx="1" presStyleCnt="3"/>
      <dgm:spPr/>
      <dgm:t>
        <a:bodyPr/>
        <a:lstStyle/>
        <a:p>
          <a:endParaRPr lang="en-US"/>
        </a:p>
      </dgm:t>
    </dgm:pt>
    <dgm:pt modelId="{3349A44D-40DF-4281-ACCE-787D2EE32BE1}" type="pres">
      <dgm:prSet presAssocID="{45059E39-D36B-47DF-80DC-318B3180CE6D}" presName="root2" presStyleCnt="0"/>
      <dgm:spPr/>
    </dgm:pt>
    <dgm:pt modelId="{E4BDFE93-DAAF-41E1-9272-6E8459EF60A2}" type="pres">
      <dgm:prSet presAssocID="{45059E39-D36B-47DF-80DC-318B3180CE6D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299824-782A-4CDC-B26D-6D586410D01F}" type="pres">
      <dgm:prSet presAssocID="{45059E39-D36B-47DF-80DC-318B3180CE6D}" presName="level3hierChild" presStyleCnt="0"/>
      <dgm:spPr/>
    </dgm:pt>
    <dgm:pt modelId="{B0B48FE6-4289-4DBC-91DE-1B7B13A72356}" type="pres">
      <dgm:prSet presAssocID="{DEB876A2-A193-4F0F-A995-724E4D7C7900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41A8862E-8DA8-47E4-8C84-8C1D5A72479E}" type="pres">
      <dgm:prSet presAssocID="{DEB876A2-A193-4F0F-A995-724E4D7C7900}" presName="connTx" presStyleLbl="parChTrans1D2" presStyleIdx="2" presStyleCnt="4"/>
      <dgm:spPr/>
      <dgm:t>
        <a:bodyPr/>
        <a:lstStyle/>
        <a:p>
          <a:endParaRPr lang="en-US"/>
        </a:p>
      </dgm:t>
    </dgm:pt>
    <dgm:pt modelId="{CA37A052-37D1-49BE-8471-7691DE17743E}" type="pres">
      <dgm:prSet presAssocID="{A0FD5B41-6951-42EE-BFDB-320684304734}" presName="root2" presStyleCnt="0"/>
      <dgm:spPr/>
    </dgm:pt>
    <dgm:pt modelId="{1DDB97B4-7D81-4F4A-9B95-B47DAD1E8B73}" type="pres">
      <dgm:prSet presAssocID="{A0FD5B41-6951-42EE-BFDB-320684304734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3398C2-73F6-4B43-AE53-97D396390A89}" type="pres">
      <dgm:prSet presAssocID="{A0FD5B41-6951-42EE-BFDB-320684304734}" presName="level3hierChild" presStyleCnt="0"/>
      <dgm:spPr/>
    </dgm:pt>
    <dgm:pt modelId="{E15D172E-2749-4496-9930-35519D4A5A08}" type="pres">
      <dgm:prSet presAssocID="{BD2873A3-2BBF-488B-8666-A6B963CADCC9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A04EA7FE-5C12-442A-A785-6B04F43DBC79}" type="pres">
      <dgm:prSet presAssocID="{BD2873A3-2BBF-488B-8666-A6B963CADCC9}" presName="connTx" presStyleLbl="parChTrans1D3" presStyleIdx="2" presStyleCnt="3"/>
      <dgm:spPr/>
      <dgm:t>
        <a:bodyPr/>
        <a:lstStyle/>
        <a:p>
          <a:endParaRPr lang="en-US"/>
        </a:p>
      </dgm:t>
    </dgm:pt>
    <dgm:pt modelId="{CE1DD7E2-FF00-48EE-87D0-80464CF77486}" type="pres">
      <dgm:prSet presAssocID="{C35F1E08-8C4D-4CA3-ADC5-748FCB30890F}" presName="root2" presStyleCnt="0"/>
      <dgm:spPr/>
    </dgm:pt>
    <dgm:pt modelId="{C06A7536-A90E-4718-A905-2B02BBC3B697}" type="pres">
      <dgm:prSet presAssocID="{C35F1E08-8C4D-4CA3-ADC5-748FCB30890F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232407-70DE-4923-8F89-985A32A2DDF4}" type="pres">
      <dgm:prSet presAssocID="{C35F1E08-8C4D-4CA3-ADC5-748FCB30890F}" presName="level3hierChild" presStyleCnt="0"/>
      <dgm:spPr/>
    </dgm:pt>
    <dgm:pt modelId="{911CCAE4-8317-43EF-9322-0805C8274162}" type="pres">
      <dgm:prSet presAssocID="{D68BC40E-0CFA-4E6A-B47C-BDAAD52E91DD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0119B4B-7907-48CE-9DB6-47E023EB831B}" type="pres">
      <dgm:prSet presAssocID="{D68BC40E-0CFA-4E6A-B47C-BDAAD52E91DD}" presName="connTx" presStyleLbl="parChTrans1D2" presStyleIdx="3" presStyleCnt="4"/>
      <dgm:spPr/>
      <dgm:t>
        <a:bodyPr/>
        <a:lstStyle/>
        <a:p>
          <a:endParaRPr lang="en-US"/>
        </a:p>
      </dgm:t>
    </dgm:pt>
    <dgm:pt modelId="{FF5667A8-E949-433D-8BEE-5C2347DF8343}" type="pres">
      <dgm:prSet presAssocID="{6B07174A-186D-4243-A4C3-58FE7276360B}" presName="root2" presStyleCnt="0"/>
      <dgm:spPr/>
    </dgm:pt>
    <dgm:pt modelId="{642FF85C-9CFF-4204-9A36-4F5B6F2B9021}" type="pres">
      <dgm:prSet presAssocID="{6B07174A-186D-4243-A4C3-58FE7276360B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2A3CA9-111A-4AA9-A5A8-1578F2BCF1B2}" type="pres">
      <dgm:prSet presAssocID="{6B07174A-186D-4243-A4C3-58FE7276360B}" presName="level3hierChild" presStyleCnt="0"/>
      <dgm:spPr/>
    </dgm:pt>
  </dgm:ptLst>
  <dgm:cxnLst>
    <dgm:cxn modelId="{16912F05-B2F1-41E1-B204-5575CAF3E71D}" type="presOf" srcId="{D366153A-7329-450C-9E50-6320858DCF64}" destId="{AEA8446E-0054-4EC1-9090-D9DD50B039E1}" srcOrd="0" destOrd="0" presId="urn:microsoft.com/office/officeart/2008/layout/HorizontalMultiLevelHierarchy"/>
    <dgm:cxn modelId="{783B8C70-438C-4556-901F-C206BC165204}" type="presOf" srcId="{A48DAB34-FC6E-410E-9D64-6E6044E534CF}" destId="{A7770082-EAEB-4BA0-824F-0B9073E7AC46}" srcOrd="0" destOrd="0" presId="urn:microsoft.com/office/officeart/2008/layout/HorizontalMultiLevelHierarchy"/>
    <dgm:cxn modelId="{817C3930-0340-4089-BFF0-CDDE11BB2269}" type="presOf" srcId="{6B07174A-186D-4243-A4C3-58FE7276360B}" destId="{642FF85C-9CFF-4204-9A36-4F5B6F2B9021}" srcOrd="0" destOrd="0" presId="urn:microsoft.com/office/officeart/2008/layout/HorizontalMultiLevelHierarchy"/>
    <dgm:cxn modelId="{BABDB47C-1AB8-4177-B04D-3211026EBC16}" srcId="{9205AE72-B731-406A-84E0-4CF291154211}" destId="{81C23F21-7C20-494F-9F4B-6BAF083B8A8C}" srcOrd="0" destOrd="0" parTransId="{1613B2C1-ADFB-4862-B9AD-CB22701F3CA5}" sibTransId="{95D31FDE-761D-4156-92A6-A3D03457D0E6}"/>
    <dgm:cxn modelId="{F8F8369D-0110-4489-B77C-AE6C859723E7}" type="presOf" srcId="{6506AA0E-1D53-4293-8138-3844434766B9}" destId="{F4170CDD-9AAE-4B06-A643-91B05333A7BD}" srcOrd="0" destOrd="0" presId="urn:microsoft.com/office/officeart/2008/layout/HorizontalMultiLevelHierarchy"/>
    <dgm:cxn modelId="{6CE23EB3-20A4-451D-BF16-EAE130B36876}" type="presOf" srcId="{81C23F21-7C20-494F-9F4B-6BAF083B8A8C}" destId="{C613FAC3-585B-49E0-99C6-54165049F630}" srcOrd="0" destOrd="0" presId="urn:microsoft.com/office/officeart/2008/layout/HorizontalMultiLevelHierarchy"/>
    <dgm:cxn modelId="{1162B03E-DDEA-4000-A580-5BE30A935981}" type="presOf" srcId="{6506AA0E-1D53-4293-8138-3844434766B9}" destId="{FD3AC626-EB82-4790-BCD3-8C1E819740CF}" srcOrd="1" destOrd="0" presId="urn:microsoft.com/office/officeart/2008/layout/HorizontalMultiLevelHierarchy"/>
    <dgm:cxn modelId="{45A65E25-6738-4C1D-BC1B-56BC2DF126D3}" type="presOf" srcId="{D68BC40E-0CFA-4E6A-B47C-BDAAD52E91DD}" destId="{40119B4B-7907-48CE-9DB6-47E023EB831B}" srcOrd="1" destOrd="0" presId="urn:microsoft.com/office/officeart/2008/layout/HorizontalMultiLevelHierarchy"/>
    <dgm:cxn modelId="{8E7DFC85-76C3-4DA5-8133-804EB4A133D8}" type="presOf" srcId="{45059E39-D36B-47DF-80DC-318B3180CE6D}" destId="{E4BDFE93-DAAF-41E1-9272-6E8459EF60A2}" srcOrd="0" destOrd="0" presId="urn:microsoft.com/office/officeart/2008/layout/HorizontalMultiLevelHierarchy"/>
    <dgm:cxn modelId="{0293E07A-48FB-44C7-B4A9-7989FA20AE47}" type="presOf" srcId="{1613B2C1-ADFB-4862-B9AD-CB22701F3CA5}" destId="{B74EFF76-485C-4AFD-A50E-CF99115137A0}" srcOrd="0" destOrd="0" presId="urn:microsoft.com/office/officeart/2008/layout/HorizontalMultiLevelHierarchy"/>
    <dgm:cxn modelId="{DAE992E5-300E-4402-B1FC-13158DBF260F}" srcId="{5D323E54-B6ED-4C2C-97F5-07CAA216814A}" destId="{45059E39-D36B-47DF-80DC-318B3180CE6D}" srcOrd="0" destOrd="0" parTransId="{6506AA0E-1D53-4293-8138-3844434766B9}" sibTransId="{B69C3473-3BEE-48E2-8B6C-A33AFE0A811F}"/>
    <dgm:cxn modelId="{67358AE6-88A6-4DD7-9C53-895EEC95D9BA}" type="presOf" srcId="{5D323E54-B6ED-4C2C-97F5-07CAA216814A}" destId="{1E2E12C3-5582-41B5-9E20-6DDF2404D2AC}" srcOrd="0" destOrd="0" presId="urn:microsoft.com/office/officeart/2008/layout/HorizontalMultiLevelHierarchy"/>
    <dgm:cxn modelId="{F46E355E-15CA-459D-B86F-581D23911467}" type="presOf" srcId="{D68BC40E-0CFA-4E6A-B47C-BDAAD52E91DD}" destId="{911CCAE4-8317-43EF-9322-0805C8274162}" srcOrd="0" destOrd="0" presId="urn:microsoft.com/office/officeart/2008/layout/HorizontalMultiLevelHierarchy"/>
    <dgm:cxn modelId="{E36E6282-9AE3-4DF6-9C4A-E315F6E11234}" type="presOf" srcId="{1613B2C1-ADFB-4862-B9AD-CB22701F3CA5}" destId="{F9DCF92B-E093-40B4-8D24-62EEB5173F05}" srcOrd="1" destOrd="0" presId="urn:microsoft.com/office/officeart/2008/layout/HorizontalMultiLevelHierarchy"/>
    <dgm:cxn modelId="{25D30481-A2C1-430C-8040-284BA7925E5D}" type="presOf" srcId="{A48DAB34-FC6E-410E-9D64-6E6044E534CF}" destId="{C581A658-C61E-4EBA-BCFA-40886DA8A8DE}" srcOrd="1" destOrd="0" presId="urn:microsoft.com/office/officeart/2008/layout/HorizontalMultiLevelHierarchy"/>
    <dgm:cxn modelId="{947EF084-8613-4A50-83AD-983D794785BB}" type="presOf" srcId="{DEB876A2-A193-4F0F-A995-724E4D7C7900}" destId="{B0B48FE6-4289-4DBC-91DE-1B7B13A72356}" srcOrd="0" destOrd="0" presId="urn:microsoft.com/office/officeart/2008/layout/HorizontalMultiLevelHierarchy"/>
    <dgm:cxn modelId="{82823C93-5F51-4105-ABA3-94CE6FD51AE8}" srcId="{D366153A-7329-450C-9E50-6320858DCF64}" destId="{5D323E54-B6ED-4C2C-97F5-07CAA216814A}" srcOrd="1" destOrd="0" parTransId="{A48DAB34-FC6E-410E-9D64-6E6044E534CF}" sibTransId="{7BD2712A-C64C-4C42-9C8E-108AD73B8313}"/>
    <dgm:cxn modelId="{41B7EAE1-D446-4C16-AF0F-4980A09A1573}" type="presOf" srcId="{A0FD5B41-6951-42EE-BFDB-320684304734}" destId="{1DDB97B4-7D81-4F4A-9B95-B47DAD1E8B73}" srcOrd="0" destOrd="0" presId="urn:microsoft.com/office/officeart/2008/layout/HorizontalMultiLevelHierarchy"/>
    <dgm:cxn modelId="{598FA2D0-0B4E-41EA-A511-EDB9E45A2B14}" type="presOf" srcId="{6501D01C-0094-49FB-8BBA-999923E16454}" destId="{4A2B84C6-7532-4BDC-B454-FDF21E3B6BD2}" srcOrd="1" destOrd="0" presId="urn:microsoft.com/office/officeart/2008/layout/HorizontalMultiLevelHierarchy"/>
    <dgm:cxn modelId="{3CE7BB8B-63A4-47C7-8520-C16E683AE5DF}" type="presOf" srcId="{6EC0201B-A69A-459D-ADFC-7B04D87EC43B}" destId="{6CD36D2E-D2A5-46E8-8590-8CDA012956DF}" srcOrd="0" destOrd="0" presId="urn:microsoft.com/office/officeart/2008/layout/HorizontalMultiLevelHierarchy"/>
    <dgm:cxn modelId="{85663898-7884-489E-9078-E055F7AABF36}" srcId="{D366153A-7329-450C-9E50-6320858DCF64}" destId="{A0FD5B41-6951-42EE-BFDB-320684304734}" srcOrd="2" destOrd="0" parTransId="{DEB876A2-A193-4F0F-A995-724E4D7C7900}" sibTransId="{5D984C50-8674-4750-BE90-8ACD3537093E}"/>
    <dgm:cxn modelId="{8704CACD-3071-4A28-A056-D8DFCC4F83F5}" srcId="{D366153A-7329-450C-9E50-6320858DCF64}" destId="{9205AE72-B731-406A-84E0-4CF291154211}" srcOrd="0" destOrd="0" parTransId="{6501D01C-0094-49FB-8BBA-999923E16454}" sibTransId="{E42C90F1-D8EC-4A87-B241-CB84CB092E18}"/>
    <dgm:cxn modelId="{8B161EDF-D26E-4A8D-B235-2B8F88903280}" type="presOf" srcId="{DEB876A2-A193-4F0F-A995-724E4D7C7900}" destId="{41A8862E-8DA8-47E4-8C84-8C1D5A72479E}" srcOrd="1" destOrd="0" presId="urn:microsoft.com/office/officeart/2008/layout/HorizontalMultiLevelHierarchy"/>
    <dgm:cxn modelId="{A16E00DD-1F61-4298-8426-377F355C27FB}" srcId="{A0FD5B41-6951-42EE-BFDB-320684304734}" destId="{C35F1E08-8C4D-4CA3-ADC5-748FCB30890F}" srcOrd="0" destOrd="0" parTransId="{BD2873A3-2BBF-488B-8666-A6B963CADCC9}" sibTransId="{9BBA8AD2-6A77-431C-B86F-2DFC2AE48206}"/>
    <dgm:cxn modelId="{886BB33B-B836-4A34-8ED6-E616961062F5}" srcId="{6EC0201B-A69A-459D-ADFC-7B04D87EC43B}" destId="{D366153A-7329-450C-9E50-6320858DCF64}" srcOrd="0" destOrd="0" parTransId="{400FA8ED-A727-4ECD-94D8-1F948322D272}" sibTransId="{E44BDC3E-D446-43B0-AC1F-4E483568C980}"/>
    <dgm:cxn modelId="{21766944-550D-4D69-A40E-4FFEA52A5A91}" type="presOf" srcId="{C35F1E08-8C4D-4CA3-ADC5-748FCB30890F}" destId="{C06A7536-A90E-4718-A905-2B02BBC3B697}" srcOrd="0" destOrd="0" presId="urn:microsoft.com/office/officeart/2008/layout/HorizontalMultiLevelHierarchy"/>
    <dgm:cxn modelId="{BFA20FB4-5D9A-4899-A450-FD39C6F2FF1C}" type="presOf" srcId="{9205AE72-B731-406A-84E0-4CF291154211}" destId="{BFF1E248-00A6-4DBD-884D-16104EC2B50E}" srcOrd="0" destOrd="0" presId="urn:microsoft.com/office/officeart/2008/layout/HorizontalMultiLevelHierarchy"/>
    <dgm:cxn modelId="{000FF02E-ED38-4361-B19A-7C3FBB7B5374}" type="presOf" srcId="{BD2873A3-2BBF-488B-8666-A6B963CADCC9}" destId="{E15D172E-2749-4496-9930-35519D4A5A08}" srcOrd="0" destOrd="0" presId="urn:microsoft.com/office/officeart/2008/layout/HorizontalMultiLevelHierarchy"/>
    <dgm:cxn modelId="{DCBC3EBC-1884-4810-B8A2-EE7C56253EF2}" srcId="{D366153A-7329-450C-9E50-6320858DCF64}" destId="{6B07174A-186D-4243-A4C3-58FE7276360B}" srcOrd="3" destOrd="0" parTransId="{D68BC40E-0CFA-4E6A-B47C-BDAAD52E91DD}" sibTransId="{7AA7E177-FD45-491B-8AD3-BF74DFBD669F}"/>
    <dgm:cxn modelId="{251D529D-7C18-48B3-B61C-8F01C96BA2F0}" type="presOf" srcId="{6501D01C-0094-49FB-8BBA-999923E16454}" destId="{05C2C792-ECE8-46E1-9312-BDBD95FABD2D}" srcOrd="0" destOrd="0" presId="urn:microsoft.com/office/officeart/2008/layout/HorizontalMultiLevelHierarchy"/>
    <dgm:cxn modelId="{FD8ABAC6-8C47-491D-B753-2C57CC81F7D9}" type="presOf" srcId="{BD2873A3-2BBF-488B-8666-A6B963CADCC9}" destId="{A04EA7FE-5C12-442A-A785-6B04F43DBC79}" srcOrd="1" destOrd="0" presId="urn:microsoft.com/office/officeart/2008/layout/HorizontalMultiLevelHierarchy"/>
    <dgm:cxn modelId="{80E8D024-EF69-4FAC-B516-483367A5EF86}" type="presParOf" srcId="{6CD36D2E-D2A5-46E8-8590-8CDA012956DF}" destId="{7070A33C-8143-4EC6-812B-02C6EC379B8C}" srcOrd="0" destOrd="0" presId="urn:microsoft.com/office/officeart/2008/layout/HorizontalMultiLevelHierarchy"/>
    <dgm:cxn modelId="{A3FFCA5C-24E3-46E7-A09C-E5441A808F10}" type="presParOf" srcId="{7070A33C-8143-4EC6-812B-02C6EC379B8C}" destId="{AEA8446E-0054-4EC1-9090-D9DD50B039E1}" srcOrd="0" destOrd="0" presId="urn:microsoft.com/office/officeart/2008/layout/HorizontalMultiLevelHierarchy"/>
    <dgm:cxn modelId="{A5B0C8C9-B36D-4F75-BB0E-9718A9243CE9}" type="presParOf" srcId="{7070A33C-8143-4EC6-812B-02C6EC379B8C}" destId="{BEE4EB1F-8131-4C56-A614-B60BABC46470}" srcOrd="1" destOrd="0" presId="urn:microsoft.com/office/officeart/2008/layout/HorizontalMultiLevelHierarchy"/>
    <dgm:cxn modelId="{A8CB70FB-4907-4BE6-B62B-4F87B340BD5C}" type="presParOf" srcId="{BEE4EB1F-8131-4C56-A614-B60BABC46470}" destId="{05C2C792-ECE8-46E1-9312-BDBD95FABD2D}" srcOrd="0" destOrd="0" presId="urn:microsoft.com/office/officeart/2008/layout/HorizontalMultiLevelHierarchy"/>
    <dgm:cxn modelId="{D001BB0A-49A7-4C58-979D-CAF97C489A3E}" type="presParOf" srcId="{05C2C792-ECE8-46E1-9312-BDBD95FABD2D}" destId="{4A2B84C6-7532-4BDC-B454-FDF21E3B6BD2}" srcOrd="0" destOrd="0" presId="urn:microsoft.com/office/officeart/2008/layout/HorizontalMultiLevelHierarchy"/>
    <dgm:cxn modelId="{3C589869-8533-4CD6-82DA-5327E7765FD8}" type="presParOf" srcId="{BEE4EB1F-8131-4C56-A614-B60BABC46470}" destId="{1A03A85A-4C3D-48F9-B43B-AB74071A1372}" srcOrd="1" destOrd="0" presId="urn:microsoft.com/office/officeart/2008/layout/HorizontalMultiLevelHierarchy"/>
    <dgm:cxn modelId="{A5E76002-294B-4148-89EB-DD3FB3E5B28B}" type="presParOf" srcId="{1A03A85A-4C3D-48F9-B43B-AB74071A1372}" destId="{BFF1E248-00A6-4DBD-884D-16104EC2B50E}" srcOrd="0" destOrd="0" presId="urn:microsoft.com/office/officeart/2008/layout/HorizontalMultiLevelHierarchy"/>
    <dgm:cxn modelId="{CB1F2D2B-8025-43BF-BCE4-04D9EBB20173}" type="presParOf" srcId="{1A03A85A-4C3D-48F9-B43B-AB74071A1372}" destId="{096838D0-C6FC-47AD-B8CB-A8E07095470B}" srcOrd="1" destOrd="0" presId="urn:microsoft.com/office/officeart/2008/layout/HorizontalMultiLevelHierarchy"/>
    <dgm:cxn modelId="{46E147E4-A605-425F-89A6-7E15B895EF3A}" type="presParOf" srcId="{096838D0-C6FC-47AD-B8CB-A8E07095470B}" destId="{B74EFF76-485C-4AFD-A50E-CF99115137A0}" srcOrd="0" destOrd="0" presId="urn:microsoft.com/office/officeart/2008/layout/HorizontalMultiLevelHierarchy"/>
    <dgm:cxn modelId="{2B6EAC5D-B2A8-4AC0-A643-155DFFAFCD41}" type="presParOf" srcId="{B74EFF76-485C-4AFD-A50E-CF99115137A0}" destId="{F9DCF92B-E093-40B4-8D24-62EEB5173F05}" srcOrd="0" destOrd="0" presId="urn:microsoft.com/office/officeart/2008/layout/HorizontalMultiLevelHierarchy"/>
    <dgm:cxn modelId="{987E772C-41D3-4B67-93D1-3A16E5DDC0B6}" type="presParOf" srcId="{096838D0-C6FC-47AD-B8CB-A8E07095470B}" destId="{F12040D9-4FAA-48AD-87C6-C0EBFDF6ED50}" srcOrd="1" destOrd="0" presId="urn:microsoft.com/office/officeart/2008/layout/HorizontalMultiLevelHierarchy"/>
    <dgm:cxn modelId="{4DF7AB77-066F-4554-8F26-C90A434833B8}" type="presParOf" srcId="{F12040D9-4FAA-48AD-87C6-C0EBFDF6ED50}" destId="{C613FAC3-585B-49E0-99C6-54165049F630}" srcOrd="0" destOrd="0" presId="urn:microsoft.com/office/officeart/2008/layout/HorizontalMultiLevelHierarchy"/>
    <dgm:cxn modelId="{1BBC8F19-51B8-4F13-B699-D4BC78F066B0}" type="presParOf" srcId="{F12040D9-4FAA-48AD-87C6-C0EBFDF6ED50}" destId="{03CDA14A-1FF1-4D39-9E35-CFD52355A960}" srcOrd="1" destOrd="0" presId="urn:microsoft.com/office/officeart/2008/layout/HorizontalMultiLevelHierarchy"/>
    <dgm:cxn modelId="{5B8BF480-C4F7-4CC7-A84F-CD90435026C6}" type="presParOf" srcId="{BEE4EB1F-8131-4C56-A614-B60BABC46470}" destId="{A7770082-EAEB-4BA0-824F-0B9073E7AC46}" srcOrd="2" destOrd="0" presId="urn:microsoft.com/office/officeart/2008/layout/HorizontalMultiLevelHierarchy"/>
    <dgm:cxn modelId="{28BEC88A-B363-4B33-814C-06CA0B6EC80F}" type="presParOf" srcId="{A7770082-EAEB-4BA0-824F-0B9073E7AC46}" destId="{C581A658-C61E-4EBA-BCFA-40886DA8A8DE}" srcOrd="0" destOrd="0" presId="urn:microsoft.com/office/officeart/2008/layout/HorizontalMultiLevelHierarchy"/>
    <dgm:cxn modelId="{D086ED92-72A3-46BA-8D59-ED8A28FB7B6B}" type="presParOf" srcId="{BEE4EB1F-8131-4C56-A614-B60BABC46470}" destId="{12FA9268-315E-4D50-BA2F-0F07D445C7A2}" srcOrd="3" destOrd="0" presId="urn:microsoft.com/office/officeart/2008/layout/HorizontalMultiLevelHierarchy"/>
    <dgm:cxn modelId="{A05CB80B-7495-471B-9EF1-9C5B9F00BAC1}" type="presParOf" srcId="{12FA9268-315E-4D50-BA2F-0F07D445C7A2}" destId="{1E2E12C3-5582-41B5-9E20-6DDF2404D2AC}" srcOrd="0" destOrd="0" presId="urn:microsoft.com/office/officeart/2008/layout/HorizontalMultiLevelHierarchy"/>
    <dgm:cxn modelId="{93C94DC4-818D-46CF-8FFF-335DF63E39EB}" type="presParOf" srcId="{12FA9268-315E-4D50-BA2F-0F07D445C7A2}" destId="{97F07F06-0611-4D0B-9FB7-83B945117E86}" srcOrd="1" destOrd="0" presId="urn:microsoft.com/office/officeart/2008/layout/HorizontalMultiLevelHierarchy"/>
    <dgm:cxn modelId="{15A332E2-171E-4A5A-9A45-F8CC4924E825}" type="presParOf" srcId="{97F07F06-0611-4D0B-9FB7-83B945117E86}" destId="{F4170CDD-9AAE-4B06-A643-91B05333A7BD}" srcOrd="0" destOrd="0" presId="urn:microsoft.com/office/officeart/2008/layout/HorizontalMultiLevelHierarchy"/>
    <dgm:cxn modelId="{62F71A77-79B1-4CF6-B4F6-E2C02E6ED90F}" type="presParOf" srcId="{F4170CDD-9AAE-4B06-A643-91B05333A7BD}" destId="{FD3AC626-EB82-4790-BCD3-8C1E819740CF}" srcOrd="0" destOrd="0" presId="urn:microsoft.com/office/officeart/2008/layout/HorizontalMultiLevelHierarchy"/>
    <dgm:cxn modelId="{87430183-06D2-4110-AD8E-151B96559F94}" type="presParOf" srcId="{97F07F06-0611-4D0B-9FB7-83B945117E86}" destId="{3349A44D-40DF-4281-ACCE-787D2EE32BE1}" srcOrd="1" destOrd="0" presId="urn:microsoft.com/office/officeart/2008/layout/HorizontalMultiLevelHierarchy"/>
    <dgm:cxn modelId="{72FF7B74-4118-48F5-8A3C-7D37C77F1CEE}" type="presParOf" srcId="{3349A44D-40DF-4281-ACCE-787D2EE32BE1}" destId="{E4BDFE93-DAAF-41E1-9272-6E8459EF60A2}" srcOrd="0" destOrd="0" presId="urn:microsoft.com/office/officeart/2008/layout/HorizontalMultiLevelHierarchy"/>
    <dgm:cxn modelId="{BD17D450-8E4C-49C5-ADDA-A07EA9CA3930}" type="presParOf" srcId="{3349A44D-40DF-4281-ACCE-787D2EE32BE1}" destId="{A0299824-782A-4CDC-B26D-6D586410D01F}" srcOrd="1" destOrd="0" presId="urn:microsoft.com/office/officeart/2008/layout/HorizontalMultiLevelHierarchy"/>
    <dgm:cxn modelId="{B1EB54DE-9236-4B45-BE70-756A7536C6AC}" type="presParOf" srcId="{BEE4EB1F-8131-4C56-A614-B60BABC46470}" destId="{B0B48FE6-4289-4DBC-91DE-1B7B13A72356}" srcOrd="4" destOrd="0" presId="urn:microsoft.com/office/officeart/2008/layout/HorizontalMultiLevelHierarchy"/>
    <dgm:cxn modelId="{DD6AD655-276E-410D-977B-62C46AE49C19}" type="presParOf" srcId="{B0B48FE6-4289-4DBC-91DE-1B7B13A72356}" destId="{41A8862E-8DA8-47E4-8C84-8C1D5A72479E}" srcOrd="0" destOrd="0" presId="urn:microsoft.com/office/officeart/2008/layout/HorizontalMultiLevelHierarchy"/>
    <dgm:cxn modelId="{E61A68C2-A8BE-4658-8DE7-276A70B4847A}" type="presParOf" srcId="{BEE4EB1F-8131-4C56-A614-B60BABC46470}" destId="{CA37A052-37D1-49BE-8471-7691DE17743E}" srcOrd="5" destOrd="0" presId="urn:microsoft.com/office/officeart/2008/layout/HorizontalMultiLevelHierarchy"/>
    <dgm:cxn modelId="{2ADF71E3-162F-45DA-B400-66A388FB53F0}" type="presParOf" srcId="{CA37A052-37D1-49BE-8471-7691DE17743E}" destId="{1DDB97B4-7D81-4F4A-9B95-B47DAD1E8B73}" srcOrd="0" destOrd="0" presId="urn:microsoft.com/office/officeart/2008/layout/HorizontalMultiLevelHierarchy"/>
    <dgm:cxn modelId="{4D0A2E10-5B5C-4FCD-A304-455AD4F68FF2}" type="presParOf" srcId="{CA37A052-37D1-49BE-8471-7691DE17743E}" destId="{D93398C2-73F6-4B43-AE53-97D396390A89}" srcOrd="1" destOrd="0" presId="urn:microsoft.com/office/officeart/2008/layout/HorizontalMultiLevelHierarchy"/>
    <dgm:cxn modelId="{4234CEAD-A07D-48DB-9709-BC0802140572}" type="presParOf" srcId="{D93398C2-73F6-4B43-AE53-97D396390A89}" destId="{E15D172E-2749-4496-9930-35519D4A5A08}" srcOrd="0" destOrd="0" presId="urn:microsoft.com/office/officeart/2008/layout/HorizontalMultiLevelHierarchy"/>
    <dgm:cxn modelId="{E666D2D8-FC5D-47E5-93D9-2DDE42D64615}" type="presParOf" srcId="{E15D172E-2749-4496-9930-35519D4A5A08}" destId="{A04EA7FE-5C12-442A-A785-6B04F43DBC79}" srcOrd="0" destOrd="0" presId="urn:microsoft.com/office/officeart/2008/layout/HorizontalMultiLevelHierarchy"/>
    <dgm:cxn modelId="{9379837B-E819-4236-8A55-50CF79782B9A}" type="presParOf" srcId="{D93398C2-73F6-4B43-AE53-97D396390A89}" destId="{CE1DD7E2-FF00-48EE-87D0-80464CF77486}" srcOrd="1" destOrd="0" presId="urn:microsoft.com/office/officeart/2008/layout/HorizontalMultiLevelHierarchy"/>
    <dgm:cxn modelId="{D3634CD3-10F8-46BB-879C-752A95655941}" type="presParOf" srcId="{CE1DD7E2-FF00-48EE-87D0-80464CF77486}" destId="{C06A7536-A90E-4718-A905-2B02BBC3B697}" srcOrd="0" destOrd="0" presId="urn:microsoft.com/office/officeart/2008/layout/HorizontalMultiLevelHierarchy"/>
    <dgm:cxn modelId="{049D5C93-7454-4E29-89FC-B911F47C341C}" type="presParOf" srcId="{CE1DD7E2-FF00-48EE-87D0-80464CF77486}" destId="{EE232407-70DE-4923-8F89-985A32A2DDF4}" srcOrd="1" destOrd="0" presId="urn:microsoft.com/office/officeart/2008/layout/HorizontalMultiLevelHierarchy"/>
    <dgm:cxn modelId="{7F9705A2-1EC6-4037-B351-DC0106F41CC7}" type="presParOf" srcId="{BEE4EB1F-8131-4C56-A614-B60BABC46470}" destId="{911CCAE4-8317-43EF-9322-0805C8274162}" srcOrd="6" destOrd="0" presId="urn:microsoft.com/office/officeart/2008/layout/HorizontalMultiLevelHierarchy"/>
    <dgm:cxn modelId="{16CEB90E-1AF6-4F4E-8AE1-2A57FD6C7F26}" type="presParOf" srcId="{911CCAE4-8317-43EF-9322-0805C8274162}" destId="{40119B4B-7907-48CE-9DB6-47E023EB831B}" srcOrd="0" destOrd="0" presId="urn:microsoft.com/office/officeart/2008/layout/HorizontalMultiLevelHierarchy"/>
    <dgm:cxn modelId="{A0287309-4679-4B43-BB23-3B7B2B1A4A82}" type="presParOf" srcId="{BEE4EB1F-8131-4C56-A614-B60BABC46470}" destId="{FF5667A8-E949-433D-8BEE-5C2347DF8343}" srcOrd="7" destOrd="0" presId="urn:microsoft.com/office/officeart/2008/layout/HorizontalMultiLevelHierarchy"/>
    <dgm:cxn modelId="{E47A2E7E-E35D-45A4-A311-3691537F5FE0}" type="presParOf" srcId="{FF5667A8-E949-433D-8BEE-5C2347DF8343}" destId="{642FF85C-9CFF-4204-9A36-4F5B6F2B9021}" srcOrd="0" destOrd="0" presId="urn:microsoft.com/office/officeart/2008/layout/HorizontalMultiLevelHierarchy"/>
    <dgm:cxn modelId="{AF6FB0C5-279A-4FEC-8A32-C7DEC46C870E}" type="presParOf" srcId="{FF5667A8-E949-433D-8BEE-5C2347DF8343}" destId="{842A3CA9-111A-4AA9-A5A8-1578F2BCF1B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F57F0-F565-4D07-90F5-E3AB73E26308}">
      <dsp:nvSpPr>
        <dsp:cNvPr id="0" name=""/>
        <dsp:cNvSpPr/>
      </dsp:nvSpPr>
      <dsp:spPr>
        <a:xfrm>
          <a:off x="2567969" y="1320265"/>
          <a:ext cx="329115" cy="940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4557" y="0"/>
              </a:lnTo>
              <a:lnTo>
                <a:pt x="164557" y="940689"/>
              </a:lnTo>
              <a:lnTo>
                <a:pt x="329115" y="9406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2707611" y="1765695"/>
        <a:ext cx="49830" cy="49830"/>
      </dsp:txXfrm>
    </dsp:sp>
    <dsp:sp modelId="{296EB6DE-1ECF-447D-9926-0B887BD9F633}">
      <dsp:nvSpPr>
        <dsp:cNvPr id="0" name=""/>
        <dsp:cNvSpPr/>
      </dsp:nvSpPr>
      <dsp:spPr>
        <a:xfrm>
          <a:off x="2567969" y="1320265"/>
          <a:ext cx="329115" cy="313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4557" y="0"/>
              </a:lnTo>
              <a:lnTo>
                <a:pt x="164557" y="313563"/>
              </a:lnTo>
              <a:lnTo>
                <a:pt x="329115" y="3135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2721162" y="1465682"/>
        <a:ext cx="22728" cy="22728"/>
      </dsp:txXfrm>
    </dsp:sp>
    <dsp:sp modelId="{17A83D2F-0E0F-4AB9-AFD5-03B7B41AC24B}">
      <dsp:nvSpPr>
        <dsp:cNvPr id="0" name=""/>
        <dsp:cNvSpPr/>
      </dsp:nvSpPr>
      <dsp:spPr>
        <a:xfrm>
          <a:off x="2567969" y="1006702"/>
          <a:ext cx="329115" cy="313563"/>
        </a:xfrm>
        <a:custGeom>
          <a:avLst/>
          <a:gdLst/>
          <a:ahLst/>
          <a:cxnLst/>
          <a:rect l="0" t="0" r="0" b="0"/>
          <a:pathLst>
            <a:path>
              <a:moveTo>
                <a:pt x="0" y="313563"/>
              </a:moveTo>
              <a:lnTo>
                <a:pt x="164557" y="313563"/>
              </a:lnTo>
              <a:lnTo>
                <a:pt x="164557" y="0"/>
              </a:lnTo>
              <a:lnTo>
                <a:pt x="32911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2721162" y="1152119"/>
        <a:ext cx="22728" cy="22728"/>
      </dsp:txXfrm>
    </dsp:sp>
    <dsp:sp modelId="{2CA95767-1C8F-4044-91FE-7EAEA73B6502}">
      <dsp:nvSpPr>
        <dsp:cNvPr id="0" name=""/>
        <dsp:cNvSpPr/>
      </dsp:nvSpPr>
      <dsp:spPr>
        <a:xfrm>
          <a:off x="2567969" y="379576"/>
          <a:ext cx="329115" cy="940689"/>
        </a:xfrm>
        <a:custGeom>
          <a:avLst/>
          <a:gdLst/>
          <a:ahLst/>
          <a:cxnLst/>
          <a:rect l="0" t="0" r="0" b="0"/>
          <a:pathLst>
            <a:path>
              <a:moveTo>
                <a:pt x="0" y="940689"/>
              </a:moveTo>
              <a:lnTo>
                <a:pt x="164557" y="940689"/>
              </a:lnTo>
              <a:lnTo>
                <a:pt x="164557" y="0"/>
              </a:lnTo>
              <a:lnTo>
                <a:pt x="32911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2707611" y="825005"/>
        <a:ext cx="49830" cy="49830"/>
      </dsp:txXfrm>
    </dsp:sp>
    <dsp:sp modelId="{BD4292FB-B202-4E8F-8EB3-A95783A0721E}">
      <dsp:nvSpPr>
        <dsp:cNvPr id="0" name=""/>
        <dsp:cNvSpPr/>
      </dsp:nvSpPr>
      <dsp:spPr>
        <a:xfrm rot="16200000">
          <a:off x="996853" y="1069415"/>
          <a:ext cx="2640531" cy="5017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Адаптація</a:t>
          </a:r>
          <a:endParaRPr lang="ru-UA" sz="3200" kern="1200" dirty="0"/>
        </a:p>
      </dsp:txBody>
      <dsp:txXfrm>
        <a:off x="996853" y="1069415"/>
        <a:ext cx="2640531" cy="501700"/>
      </dsp:txXfrm>
    </dsp:sp>
    <dsp:sp modelId="{9201459C-05BC-4BAB-8399-F2BB664C8E6E}">
      <dsp:nvSpPr>
        <dsp:cNvPr id="0" name=""/>
        <dsp:cNvSpPr/>
      </dsp:nvSpPr>
      <dsp:spPr>
        <a:xfrm>
          <a:off x="2897084" y="128725"/>
          <a:ext cx="1645578" cy="5017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/>
            <a:t>анатомічна</a:t>
          </a:r>
          <a:endParaRPr lang="ru-UA" sz="2100" kern="1200" dirty="0"/>
        </a:p>
      </dsp:txBody>
      <dsp:txXfrm>
        <a:off x="2897084" y="128725"/>
        <a:ext cx="1645578" cy="501700"/>
      </dsp:txXfrm>
    </dsp:sp>
    <dsp:sp modelId="{75E84241-A6BB-4E44-805B-0474826E61FD}">
      <dsp:nvSpPr>
        <dsp:cNvPr id="0" name=""/>
        <dsp:cNvSpPr/>
      </dsp:nvSpPr>
      <dsp:spPr>
        <a:xfrm>
          <a:off x="2897084" y="755851"/>
          <a:ext cx="1645578" cy="5017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/>
            <a:t>морфологічна</a:t>
          </a:r>
          <a:endParaRPr lang="ru-UA" sz="2100" kern="1200" dirty="0"/>
        </a:p>
      </dsp:txBody>
      <dsp:txXfrm>
        <a:off x="2897084" y="755851"/>
        <a:ext cx="1645578" cy="501700"/>
      </dsp:txXfrm>
    </dsp:sp>
    <dsp:sp modelId="{A5EC9D5C-C251-4AD7-B524-8E521B503FB6}">
      <dsp:nvSpPr>
        <dsp:cNvPr id="0" name=""/>
        <dsp:cNvSpPr/>
      </dsp:nvSpPr>
      <dsp:spPr>
        <a:xfrm>
          <a:off x="2897084" y="1382978"/>
          <a:ext cx="1645578" cy="5017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/>
            <a:t>фізіологічна</a:t>
          </a:r>
          <a:endParaRPr lang="ru-UA" sz="2100" kern="1200" dirty="0"/>
        </a:p>
      </dsp:txBody>
      <dsp:txXfrm>
        <a:off x="2897084" y="1382978"/>
        <a:ext cx="1645578" cy="501700"/>
      </dsp:txXfrm>
    </dsp:sp>
    <dsp:sp modelId="{2DC23C9D-CB81-498A-BA81-4E3F919D9FCC}">
      <dsp:nvSpPr>
        <dsp:cNvPr id="0" name=""/>
        <dsp:cNvSpPr/>
      </dsp:nvSpPr>
      <dsp:spPr>
        <a:xfrm>
          <a:off x="2897084" y="2010104"/>
          <a:ext cx="1645578" cy="5017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/>
            <a:t>популяційна</a:t>
          </a:r>
          <a:endParaRPr lang="ru-UA" sz="2100" kern="1200" dirty="0"/>
        </a:p>
      </dsp:txBody>
      <dsp:txXfrm>
        <a:off x="2897084" y="2010104"/>
        <a:ext cx="1645578" cy="5017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5CC46-DDA9-449A-9542-C09EFDE17034}">
      <dsp:nvSpPr>
        <dsp:cNvPr id="0" name=""/>
        <dsp:cNvSpPr/>
      </dsp:nvSpPr>
      <dsp:spPr>
        <a:xfrm>
          <a:off x="4229063" y="2886604"/>
          <a:ext cx="719572" cy="2056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9786" y="0"/>
              </a:lnTo>
              <a:lnTo>
                <a:pt x="359786" y="2056705"/>
              </a:lnTo>
              <a:lnTo>
                <a:pt x="719572" y="20567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700" kern="1200"/>
        </a:p>
      </dsp:txBody>
      <dsp:txXfrm>
        <a:off x="4534375" y="3860482"/>
        <a:ext cx="108947" cy="108947"/>
      </dsp:txXfrm>
    </dsp:sp>
    <dsp:sp modelId="{5A8408B2-FC3D-4B5C-B126-895B3A83074E}">
      <dsp:nvSpPr>
        <dsp:cNvPr id="0" name=""/>
        <dsp:cNvSpPr/>
      </dsp:nvSpPr>
      <dsp:spPr>
        <a:xfrm>
          <a:off x="4229063" y="2886604"/>
          <a:ext cx="719572" cy="685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9786" y="0"/>
              </a:lnTo>
              <a:lnTo>
                <a:pt x="359786" y="685568"/>
              </a:lnTo>
              <a:lnTo>
                <a:pt x="719572" y="6855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4564002" y="3204541"/>
        <a:ext cx="49693" cy="49693"/>
      </dsp:txXfrm>
    </dsp:sp>
    <dsp:sp modelId="{4660B796-3118-4237-8855-16419EC9FD53}">
      <dsp:nvSpPr>
        <dsp:cNvPr id="0" name=""/>
        <dsp:cNvSpPr/>
      </dsp:nvSpPr>
      <dsp:spPr>
        <a:xfrm>
          <a:off x="4229063" y="2201035"/>
          <a:ext cx="719572" cy="685568"/>
        </a:xfrm>
        <a:custGeom>
          <a:avLst/>
          <a:gdLst/>
          <a:ahLst/>
          <a:cxnLst/>
          <a:rect l="0" t="0" r="0" b="0"/>
          <a:pathLst>
            <a:path>
              <a:moveTo>
                <a:pt x="0" y="685568"/>
              </a:moveTo>
              <a:lnTo>
                <a:pt x="359786" y="685568"/>
              </a:lnTo>
              <a:lnTo>
                <a:pt x="359786" y="0"/>
              </a:lnTo>
              <a:lnTo>
                <a:pt x="71957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4564002" y="2518972"/>
        <a:ext cx="49693" cy="49693"/>
      </dsp:txXfrm>
    </dsp:sp>
    <dsp:sp modelId="{A5D0D594-0A93-4252-A02B-3EF52FE2DD0F}">
      <dsp:nvSpPr>
        <dsp:cNvPr id="0" name=""/>
        <dsp:cNvSpPr/>
      </dsp:nvSpPr>
      <dsp:spPr>
        <a:xfrm>
          <a:off x="4229063" y="829898"/>
          <a:ext cx="719572" cy="2056705"/>
        </a:xfrm>
        <a:custGeom>
          <a:avLst/>
          <a:gdLst/>
          <a:ahLst/>
          <a:cxnLst/>
          <a:rect l="0" t="0" r="0" b="0"/>
          <a:pathLst>
            <a:path>
              <a:moveTo>
                <a:pt x="0" y="2056705"/>
              </a:moveTo>
              <a:lnTo>
                <a:pt x="359786" y="2056705"/>
              </a:lnTo>
              <a:lnTo>
                <a:pt x="359786" y="0"/>
              </a:lnTo>
              <a:lnTo>
                <a:pt x="71957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700" kern="1200"/>
        </a:p>
      </dsp:txBody>
      <dsp:txXfrm>
        <a:off x="4534375" y="1803777"/>
        <a:ext cx="108947" cy="108947"/>
      </dsp:txXfrm>
    </dsp:sp>
    <dsp:sp modelId="{30D36525-F78F-43A2-ABE0-49B630FFBCED}">
      <dsp:nvSpPr>
        <dsp:cNvPr id="0" name=""/>
        <dsp:cNvSpPr/>
      </dsp:nvSpPr>
      <dsp:spPr>
        <a:xfrm rot="16200000">
          <a:off x="794004" y="2338149"/>
          <a:ext cx="5773208" cy="10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dirty="0">
              <a:solidFill>
                <a:srgbClr val="FF0000"/>
              </a:solidFill>
            </a:rPr>
            <a:t>Морозостійкість </a:t>
          </a:r>
          <a:r>
            <a:rPr lang="uk-UA" sz="3700" b="1" kern="1200" dirty="0"/>
            <a:t>залежить від</a:t>
          </a:r>
          <a:endParaRPr lang="ru-UA" sz="3700" kern="1200" dirty="0"/>
        </a:p>
      </dsp:txBody>
      <dsp:txXfrm>
        <a:off x="794004" y="2338149"/>
        <a:ext cx="5773208" cy="1096909"/>
      </dsp:txXfrm>
    </dsp:sp>
    <dsp:sp modelId="{C5303164-8384-45E7-8A17-69836BDA85B2}">
      <dsp:nvSpPr>
        <dsp:cNvPr id="0" name=""/>
        <dsp:cNvSpPr/>
      </dsp:nvSpPr>
      <dsp:spPr>
        <a:xfrm>
          <a:off x="4948635" y="281443"/>
          <a:ext cx="3597863" cy="10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/>
            <a:t>Виду рослини</a:t>
          </a:r>
          <a:endParaRPr lang="ru-UA" sz="3700" kern="1200" dirty="0"/>
        </a:p>
      </dsp:txBody>
      <dsp:txXfrm>
        <a:off x="4948635" y="281443"/>
        <a:ext cx="3597863" cy="1096909"/>
      </dsp:txXfrm>
    </dsp:sp>
    <dsp:sp modelId="{12F41D3B-0961-45F2-A531-50D0C6F919F2}">
      <dsp:nvSpPr>
        <dsp:cNvPr id="0" name=""/>
        <dsp:cNvSpPr/>
      </dsp:nvSpPr>
      <dsp:spPr>
        <a:xfrm>
          <a:off x="4948635" y="1652580"/>
          <a:ext cx="3597863" cy="10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/>
            <a:t>Фази онтогенезу</a:t>
          </a:r>
          <a:endParaRPr lang="ru-UA" sz="3700" kern="1200" dirty="0"/>
        </a:p>
      </dsp:txBody>
      <dsp:txXfrm>
        <a:off x="4948635" y="1652580"/>
        <a:ext cx="3597863" cy="1096909"/>
      </dsp:txXfrm>
    </dsp:sp>
    <dsp:sp modelId="{F8B7CD17-91BA-4B40-A2AA-5400D8DA6D60}">
      <dsp:nvSpPr>
        <dsp:cNvPr id="0" name=""/>
        <dsp:cNvSpPr/>
      </dsp:nvSpPr>
      <dsp:spPr>
        <a:xfrm>
          <a:off x="4948635" y="3023717"/>
          <a:ext cx="3597863" cy="10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/>
            <a:t>віку</a:t>
          </a:r>
          <a:endParaRPr lang="ru-UA" sz="3700" kern="1200" dirty="0"/>
        </a:p>
      </dsp:txBody>
      <dsp:txXfrm>
        <a:off x="4948635" y="3023717"/>
        <a:ext cx="3597863" cy="1096909"/>
      </dsp:txXfrm>
    </dsp:sp>
    <dsp:sp modelId="{7DFEEC33-D8E8-480F-B566-9D9A701E8270}">
      <dsp:nvSpPr>
        <dsp:cNvPr id="0" name=""/>
        <dsp:cNvSpPr/>
      </dsp:nvSpPr>
      <dsp:spPr>
        <a:xfrm>
          <a:off x="4948635" y="4394854"/>
          <a:ext cx="3597863" cy="10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/>
            <a:t>клімату</a:t>
          </a:r>
          <a:endParaRPr lang="ru-UA" sz="3700" kern="1200" dirty="0"/>
        </a:p>
      </dsp:txBody>
      <dsp:txXfrm>
        <a:off x="4948635" y="4394854"/>
        <a:ext cx="3597863" cy="1096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02C56-59A5-4470-97B5-D9913D878717}">
      <dsp:nvSpPr>
        <dsp:cNvPr id="0" name=""/>
        <dsp:cNvSpPr/>
      </dsp:nvSpPr>
      <dsp:spPr>
        <a:xfrm>
          <a:off x="3078085" y="988832"/>
          <a:ext cx="2317816" cy="324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264"/>
              </a:lnTo>
              <a:lnTo>
                <a:pt x="2317816" y="165264"/>
              </a:lnTo>
              <a:lnTo>
                <a:pt x="2317816" y="324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A3942-AB19-44F8-B8E0-36E1491465FA}">
      <dsp:nvSpPr>
        <dsp:cNvPr id="0" name=""/>
        <dsp:cNvSpPr/>
      </dsp:nvSpPr>
      <dsp:spPr>
        <a:xfrm>
          <a:off x="3032365" y="988832"/>
          <a:ext cx="91440" cy="3248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1B34A-E21A-4427-9A9A-41D54CEA0C1A}">
      <dsp:nvSpPr>
        <dsp:cNvPr id="0" name=""/>
        <dsp:cNvSpPr/>
      </dsp:nvSpPr>
      <dsp:spPr>
        <a:xfrm>
          <a:off x="760268" y="988832"/>
          <a:ext cx="2317816" cy="324851"/>
        </a:xfrm>
        <a:custGeom>
          <a:avLst/>
          <a:gdLst/>
          <a:ahLst/>
          <a:cxnLst/>
          <a:rect l="0" t="0" r="0" b="0"/>
          <a:pathLst>
            <a:path>
              <a:moveTo>
                <a:pt x="2317816" y="0"/>
              </a:moveTo>
              <a:lnTo>
                <a:pt x="2317816" y="165264"/>
              </a:lnTo>
              <a:lnTo>
                <a:pt x="0" y="165264"/>
              </a:lnTo>
              <a:lnTo>
                <a:pt x="0" y="324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EA4E7D-CB64-4BFA-B525-177162822F3C}">
      <dsp:nvSpPr>
        <dsp:cNvPr id="0" name=""/>
        <dsp:cNvSpPr/>
      </dsp:nvSpPr>
      <dsp:spPr>
        <a:xfrm>
          <a:off x="1684400" y="228893"/>
          <a:ext cx="2787368" cy="759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Стратегії адаптації</a:t>
          </a:r>
          <a:endParaRPr lang="ru-UA" sz="1700" kern="1200" dirty="0"/>
        </a:p>
      </dsp:txBody>
      <dsp:txXfrm>
        <a:off x="1684400" y="228893"/>
        <a:ext cx="2787368" cy="759939"/>
      </dsp:txXfrm>
    </dsp:sp>
    <dsp:sp modelId="{97393BE0-0AE9-40B7-85A2-57F7090E3A5A}">
      <dsp:nvSpPr>
        <dsp:cNvPr id="0" name=""/>
        <dsp:cNvSpPr/>
      </dsp:nvSpPr>
      <dsp:spPr>
        <a:xfrm>
          <a:off x="328" y="1313684"/>
          <a:ext cx="1519879" cy="759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/>
            <a:t>Еволюційні  </a:t>
          </a:r>
          <a:endParaRPr lang="uk-UA" sz="1700" kern="1200" dirty="0"/>
        </a:p>
      </dsp:txBody>
      <dsp:txXfrm>
        <a:off x="328" y="1313684"/>
        <a:ext cx="1519879" cy="759939"/>
      </dsp:txXfrm>
    </dsp:sp>
    <dsp:sp modelId="{960DAC7A-6EBB-4111-A43D-F3A93CCCF88D}">
      <dsp:nvSpPr>
        <dsp:cNvPr id="0" name=""/>
        <dsp:cNvSpPr/>
      </dsp:nvSpPr>
      <dsp:spPr>
        <a:xfrm>
          <a:off x="1839383" y="1313684"/>
          <a:ext cx="2477403" cy="759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Онтогенетичні (модифікаційні, довгострокові)  </a:t>
          </a:r>
          <a:endParaRPr lang="ru-UA" sz="1700" kern="1200" dirty="0"/>
        </a:p>
      </dsp:txBody>
      <dsp:txXfrm>
        <a:off x="1839383" y="1313684"/>
        <a:ext cx="2477403" cy="759939"/>
      </dsp:txXfrm>
    </dsp:sp>
    <dsp:sp modelId="{1684C059-1E34-4800-8C14-B5961636EFBE}">
      <dsp:nvSpPr>
        <dsp:cNvPr id="0" name=""/>
        <dsp:cNvSpPr/>
      </dsp:nvSpPr>
      <dsp:spPr>
        <a:xfrm>
          <a:off x="4635961" y="1313684"/>
          <a:ext cx="1519879" cy="759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Строкові (шокові захисні системи)</a:t>
          </a:r>
          <a:endParaRPr lang="ru-UA" sz="1700" kern="1200" dirty="0"/>
        </a:p>
      </dsp:txBody>
      <dsp:txXfrm>
        <a:off x="4635961" y="1313684"/>
        <a:ext cx="1519879" cy="7599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E42C6-200D-4091-BFC4-33C1BE7025BB}">
      <dsp:nvSpPr>
        <dsp:cNvPr id="0" name=""/>
        <dsp:cNvSpPr/>
      </dsp:nvSpPr>
      <dsp:spPr>
        <a:xfrm>
          <a:off x="2363718" y="1470965"/>
          <a:ext cx="1293538" cy="448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498"/>
              </a:lnTo>
              <a:lnTo>
                <a:pt x="1293538" y="224498"/>
              </a:lnTo>
              <a:lnTo>
                <a:pt x="1293538" y="4489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49819B-E740-4E30-95EA-476D7D07DA15}">
      <dsp:nvSpPr>
        <dsp:cNvPr id="0" name=""/>
        <dsp:cNvSpPr/>
      </dsp:nvSpPr>
      <dsp:spPr>
        <a:xfrm>
          <a:off x="1070179" y="1470965"/>
          <a:ext cx="1293538" cy="448996"/>
        </a:xfrm>
        <a:custGeom>
          <a:avLst/>
          <a:gdLst/>
          <a:ahLst/>
          <a:cxnLst/>
          <a:rect l="0" t="0" r="0" b="0"/>
          <a:pathLst>
            <a:path>
              <a:moveTo>
                <a:pt x="1293538" y="0"/>
              </a:moveTo>
              <a:lnTo>
                <a:pt x="1293538" y="224498"/>
              </a:lnTo>
              <a:lnTo>
                <a:pt x="0" y="224498"/>
              </a:lnTo>
              <a:lnTo>
                <a:pt x="0" y="4489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619376-BCF8-4A45-9664-08CF6DC8C277}">
      <dsp:nvSpPr>
        <dsp:cNvPr id="0" name=""/>
        <dsp:cNvSpPr/>
      </dsp:nvSpPr>
      <dsp:spPr>
        <a:xfrm>
          <a:off x="1294678" y="401925"/>
          <a:ext cx="2138080" cy="10690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/>
            <a:t>Типи </a:t>
          </a:r>
          <a:r>
            <a:rPr lang="uk-UA" sz="3600" kern="1200" dirty="0" err="1"/>
            <a:t>адаптацій</a:t>
          </a:r>
          <a:endParaRPr lang="ru-UA" sz="3600" kern="1200" dirty="0"/>
        </a:p>
      </dsp:txBody>
      <dsp:txXfrm>
        <a:off x="1294678" y="401925"/>
        <a:ext cx="2138080" cy="1069040"/>
      </dsp:txXfrm>
    </dsp:sp>
    <dsp:sp modelId="{9F1CF5AE-AF09-4173-A614-B0B01F2CAC50}">
      <dsp:nvSpPr>
        <dsp:cNvPr id="0" name=""/>
        <dsp:cNvSpPr/>
      </dsp:nvSpPr>
      <dsp:spPr>
        <a:xfrm>
          <a:off x="1139" y="1919962"/>
          <a:ext cx="2138080" cy="10690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/>
            <a:t>активна</a:t>
          </a:r>
          <a:endParaRPr lang="ru-UA" sz="3600" kern="1200" dirty="0"/>
        </a:p>
      </dsp:txBody>
      <dsp:txXfrm>
        <a:off x="1139" y="1919962"/>
        <a:ext cx="2138080" cy="1069040"/>
      </dsp:txXfrm>
    </dsp:sp>
    <dsp:sp modelId="{4B6C2649-54AD-47EC-AC3E-E9B68848A6A2}">
      <dsp:nvSpPr>
        <dsp:cNvPr id="0" name=""/>
        <dsp:cNvSpPr/>
      </dsp:nvSpPr>
      <dsp:spPr>
        <a:xfrm>
          <a:off x="2588216" y="1919962"/>
          <a:ext cx="2138080" cy="10690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/>
            <a:t>пасивна</a:t>
          </a:r>
          <a:endParaRPr lang="ru-UA" sz="3600" kern="1200" dirty="0"/>
        </a:p>
      </dsp:txBody>
      <dsp:txXfrm>
        <a:off x="2588216" y="1919962"/>
        <a:ext cx="2138080" cy="1069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4507F-B1E8-460C-8CEA-AFA860148AE6}">
      <dsp:nvSpPr>
        <dsp:cNvPr id="0" name=""/>
        <dsp:cNvSpPr/>
      </dsp:nvSpPr>
      <dsp:spPr>
        <a:xfrm>
          <a:off x="1081" y="3209"/>
          <a:ext cx="11532110" cy="1811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700" kern="1200" dirty="0">
              <a:solidFill>
                <a:schemeClr val="tx1"/>
              </a:solidFill>
            </a:rPr>
            <a:t>В залежності від температурного оптимуму рослини бувають</a:t>
          </a:r>
          <a:endParaRPr lang="ru-UA" sz="4700" kern="1200" dirty="0">
            <a:solidFill>
              <a:schemeClr val="tx1"/>
            </a:solidFill>
          </a:endParaRPr>
        </a:p>
      </dsp:txBody>
      <dsp:txXfrm>
        <a:off x="54125" y="56253"/>
        <a:ext cx="11426022" cy="1704982"/>
      </dsp:txXfrm>
    </dsp:sp>
    <dsp:sp modelId="{11056BB5-D91D-455A-856E-B9009A3E863F}">
      <dsp:nvSpPr>
        <dsp:cNvPr id="0" name=""/>
        <dsp:cNvSpPr/>
      </dsp:nvSpPr>
      <dsp:spPr>
        <a:xfrm>
          <a:off x="0" y="2202841"/>
          <a:ext cx="2914825" cy="3330704"/>
        </a:xfrm>
        <a:prstGeom prst="roundRect">
          <a:avLst>
            <a:gd name="adj" fmla="val 10000"/>
          </a:avLst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>
              <a:solidFill>
                <a:schemeClr val="tx1"/>
              </a:solidFill>
            </a:rPr>
            <a:t>Термофільні </a:t>
          </a:r>
          <a:r>
            <a:rPr lang="ru-RU" sz="2800" kern="1200">
              <a:solidFill>
                <a:schemeClr val="tx1"/>
              </a:solidFill>
            </a:rPr>
            <a:t>(</a:t>
          </a:r>
          <a:r>
            <a:rPr lang="ru-RU" sz="2800" kern="1200" smtClean="0">
              <a:solidFill>
                <a:schemeClr val="tx1"/>
              </a:solidFill>
            </a:rPr>
            <a:t>вище </a:t>
          </a:r>
          <a:r>
            <a:rPr lang="ru-RU" sz="2800" kern="1200" dirty="0">
              <a:solidFill>
                <a:schemeClr val="tx1"/>
              </a:solidFill>
            </a:rPr>
            <a:t>50°С)</a:t>
          </a:r>
          <a:endParaRPr lang="ru-UA" sz="2800" kern="1200" dirty="0">
            <a:solidFill>
              <a:schemeClr val="tx1"/>
            </a:solidFill>
          </a:endParaRPr>
        </a:p>
      </dsp:txBody>
      <dsp:txXfrm>
        <a:off x="85372" y="2288213"/>
        <a:ext cx="2744081" cy="3159960"/>
      </dsp:txXfrm>
    </dsp:sp>
    <dsp:sp modelId="{7282B4B5-37C3-4AF1-9D43-05C85A305044}">
      <dsp:nvSpPr>
        <dsp:cNvPr id="0" name=""/>
        <dsp:cNvSpPr/>
      </dsp:nvSpPr>
      <dsp:spPr>
        <a:xfrm>
          <a:off x="3155081" y="2202841"/>
          <a:ext cx="2649841" cy="3330704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>
              <a:solidFill>
                <a:schemeClr val="tx1"/>
              </a:solidFill>
            </a:rPr>
            <a:t>Теплолюбні </a:t>
          </a:r>
          <a:r>
            <a:rPr lang="ru-RU" sz="2800" kern="1200" dirty="0" smtClean="0">
              <a:solidFill>
                <a:schemeClr val="tx1"/>
              </a:solidFill>
            </a:rPr>
            <a:t>(25- </a:t>
          </a:r>
          <a:r>
            <a:rPr lang="ru-RU" sz="2800" kern="1200" dirty="0">
              <a:solidFill>
                <a:schemeClr val="tx1"/>
              </a:solidFill>
            </a:rPr>
            <a:t>50°С)</a:t>
          </a:r>
          <a:endParaRPr lang="ru-UA" sz="2800" kern="1200" dirty="0">
            <a:solidFill>
              <a:schemeClr val="tx1"/>
            </a:solidFill>
          </a:endParaRPr>
        </a:p>
      </dsp:txBody>
      <dsp:txXfrm>
        <a:off x="3232692" y="2280452"/>
        <a:ext cx="2494619" cy="3175482"/>
      </dsp:txXfrm>
    </dsp:sp>
    <dsp:sp modelId="{057E39A6-D989-479C-8B73-9AC8B5ABFD44}">
      <dsp:nvSpPr>
        <dsp:cNvPr id="0" name=""/>
        <dsp:cNvSpPr/>
      </dsp:nvSpPr>
      <dsp:spPr>
        <a:xfrm>
          <a:off x="6010921" y="2202841"/>
          <a:ext cx="2649841" cy="3330704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>
              <a:solidFill>
                <a:schemeClr val="tx1"/>
              </a:solidFill>
            </a:rPr>
            <a:t>Помірнотеплолюбні</a:t>
          </a:r>
          <a:r>
            <a:rPr lang="uk-UA" sz="2800" kern="1200" dirty="0">
              <a:solidFill>
                <a:schemeClr val="tx1"/>
              </a:solidFill>
            </a:rPr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tx1"/>
              </a:solidFill>
            </a:rPr>
            <a:t>(15—25 °С)</a:t>
          </a:r>
          <a:r>
            <a:rPr lang="uk-UA" sz="2800" kern="1200" dirty="0">
              <a:solidFill>
                <a:schemeClr val="tx1"/>
              </a:solidFill>
            </a:rPr>
            <a:t> </a:t>
          </a:r>
          <a:endParaRPr lang="ru-UA" sz="2800" kern="1200" dirty="0">
            <a:solidFill>
              <a:schemeClr val="tx1"/>
            </a:solidFill>
          </a:endParaRPr>
        </a:p>
      </dsp:txBody>
      <dsp:txXfrm>
        <a:off x="6088532" y="2280452"/>
        <a:ext cx="2494619" cy="3175482"/>
      </dsp:txXfrm>
    </dsp:sp>
    <dsp:sp modelId="{97B562DE-7A44-4CED-8183-AC081E6F6974}">
      <dsp:nvSpPr>
        <dsp:cNvPr id="0" name=""/>
        <dsp:cNvSpPr/>
      </dsp:nvSpPr>
      <dsp:spPr>
        <a:xfrm>
          <a:off x="8883350" y="2202841"/>
          <a:ext cx="2649841" cy="3330704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/>
            <a:t> </a:t>
          </a:r>
          <a:r>
            <a:rPr lang="ru-RU" sz="3100" kern="1200" dirty="0" err="1">
              <a:solidFill>
                <a:schemeClr val="tx1"/>
              </a:solidFill>
            </a:rPr>
            <a:t>Холодолюбні</a:t>
          </a:r>
          <a:endParaRPr lang="ru-RU" sz="3100" kern="1200" dirty="0">
            <a:solidFill>
              <a:schemeClr val="tx1"/>
            </a:solidFill>
          </a:endParaRP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>
              <a:solidFill>
                <a:schemeClr val="tx1"/>
              </a:solidFill>
            </a:rPr>
            <a:t>(5—15 °С)</a:t>
          </a:r>
          <a:endParaRPr lang="ru-UA" sz="3100" kern="1200" dirty="0">
            <a:solidFill>
              <a:schemeClr val="tx1"/>
            </a:solidFill>
          </a:endParaRPr>
        </a:p>
      </dsp:txBody>
      <dsp:txXfrm>
        <a:off x="8960961" y="2280452"/>
        <a:ext cx="2494619" cy="3175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77B33-8B08-41B4-9B87-BADD667D062B}">
      <dsp:nvSpPr>
        <dsp:cNvPr id="0" name=""/>
        <dsp:cNvSpPr/>
      </dsp:nvSpPr>
      <dsp:spPr>
        <a:xfrm>
          <a:off x="1947" y="1947"/>
          <a:ext cx="8124104" cy="1709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/>
            <a:t>Вплив температури</a:t>
          </a:r>
          <a:endParaRPr lang="ru-UA" sz="6500" kern="1200" dirty="0"/>
        </a:p>
      </dsp:txBody>
      <dsp:txXfrm>
        <a:off x="52008" y="52008"/>
        <a:ext cx="8023982" cy="1609086"/>
      </dsp:txXfrm>
    </dsp:sp>
    <dsp:sp modelId="{EC001BFA-DAF3-4242-847A-791FCAACD53B}">
      <dsp:nvSpPr>
        <dsp:cNvPr id="0" name=""/>
        <dsp:cNvSpPr/>
      </dsp:nvSpPr>
      <dsp:spPr>
        <a:xfrm>
          <a:off x="85565" y="1854729"/>
          <a:ext cx="3367067" cy="1709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000" kern="1200" dirty="0"/>
            <a:t>Прямий</a:t>
          </a:r>
          <a:endParaRPr lang="ru-UA" sz="6000" kern="1200" dirty="0"/>
        </a:p>
      </dsp:txBody>
      <dsp:txXfrm>
        <a:off x="135626" y="1904790"/>
        <a:ext cx="3266945" cy="1609086"/>
      </dsp:txXfrm>
    </dsp:sp>
    <dsp:sp modelId="{E24E207B-5FBF-4147-8FD7-ACC93BBDC22C}">
      <dsp:nvSpPr>
        <dsp:cNvPr id="0" name=""/>
        <dsp:cNvSpPr/>
      </dsp:nvSpPr>
      <dsp:spPr>
        <a:xfrm>
          <a:off x="9877" y="3707511"/>
          <a:ext cx="3518444" cy="1709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/>
            <a:t>Швидкість хімічних реакцій</a:t>
          </a:r>
          <a:endParaRPr lang="ru-UA" sz="2900" kern="1200" dirty="0"/>
        </a:p>
      </dsp:txBody>
      <dsp:txXfrm>
        <a:off x="59938" y="3757572"/>
        <a:ext cx="3418322" cy="1609086"/>
      </dsp:txXfrm>
    </dsp:sp>
    <dsp:sp modelId="{F31B5142-A42C-4495-8022-69FF9E536D84}">
      <dsp:nvSpPr>
        <dsp:cNvPr id="0" name=""/>
        <dsp:cNvSpPr/>
      </dsp:nvSpPr>
      <dsp:spPr>
        <a:xfrm>
          <a:off x="4061907" y="1854730"/>
          <a:ext cx="4066092" cy="1709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000" kern="1200" dirty="0"/>
            <a:t>Непрямий</a:t>
          </a:r>
          <a:endParaRPr lang="ru-UA" sz="6000" kern="1200" dirty="0"/>
        </a:p>
      </dsp:txBody>
      <dsp:txXfrm>
        <a:off x="4111968" y="1904791"/>
        <a:ext cx="3965970" cy="1609086"/>
      </dsp:txXfrm>
    </dsp:sp>
    <dsp:sp modelId="{ADA01CF3-0B3B-4C2C-B817-2F9C7F437C6A}">
      <dsp:nvSpPr>
        <dsp:cNvPr id="0" name=""/>
        <dsp:cNvSpPr/>
      </dsp:nvSpPr>
      <dsp:spPr>
        <a:xfrm>
          <a:off x="4191872" y="3707511"/>
          <a:ext cx="3786407" cy="1709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/>
            <a:t>Зміна структури білків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2900" kern="1200" dirty="0"/>
        </a:p>
      </dsp:txBody>
      <dsp:txXfrm>
        <a:off x="4241933" y="3757572"/>
        <a:ext cx="3686285" cy="16090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5264A-B507-48C0-8D85-D21918429805}">
      <dsp:nvSpPr>
        <dsp:cNvPr id="0" name=""/>
        <dsp:cNvSpPr/>
      </dsp:nvSpPr>
      <dsp:spPr>
        <a:xfrm>
          <a:off x="0" y="0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/>
            <a:t>Припиняється фотосинтез</a:t>
          </a:r>
          <a:endParaRPr lang="ru-UA" sz="2900" kern="1200" dirty="0"/>
        </a:p>
      </dsp:txBody>
      <dsp:txXfrm>
        <a:off x="1725877" y="0"/>
        <a:ext cx="6402122" cy="1002770"/>
      </dsp:txXfrm>
    </dsp:sp>
    <dsp:sp modelId="{316BA256-BF22-43AF-8EBD-07BF93726DE9}">
      <dsp:nvSpPr>
        <dsp:cNvPr id="0" name=""/>
        <dsp:cNvSpPr/>
      </dsp:nvSpPr>
      <dsp:spPr>
        <a:xfrm>
          <a:off x="100277" y="100277"/>
          <a:ext cx="1625600" cy="80221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28F0B-BAEA-4B19-B5D6-8BBA72FD14F5}">
      <dsp:nvSpPr>
        <dsp:cNvPr id="0" name=""/>
        <dsp:cNvSpPr/>
      </dsp:nvSpPr>
      <dsp:spPr>
        <a:xfrm>
          <a:off x="0" y="1103047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/>
            <a:t>Припиняється рух цитоплазми</a:t>
          </a:r>
          <a:endParaRPr lang="ru-UA" sz="2900" kern="1200" dirty="0"/>
        </a:p>
      </dsp:txBody>
      <dsp:txXfrm>
        <a:off x="1725877" y="1103047"/>
        <a:ext cx="6402122" cy="1002770"/>
      </dsp:txXfrm>
    </dsp:sp>
    <dsp:sp modelId="{11849B83-64AE-48A8-BAED-6F4C8A7E3D76}">
      <dsp:nvSpPr>
        <dsp:cNvPr id="0" name=""/>
        <dsp:cNvSpPr/>
      </dsp:nvSpPr>
      <dsp:spPr>
        <a:xfrm>
          <a:off x="100277" y="1203325"/>
          <a:ext cx="1625600" cy="80221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A69D4-D2A6-41C2-A037-FBB3C6E18A49}">
      <dsp:nvSpPr>
        <dsp:cNvPr id="0" name=""/>
        <dsp:cNvSpPr/>
      </dsp:nvSpPr>
      <dsp:spPr>
        <a:xfrm>
          <a:off x="0" y="2206095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/>
            <a:t>Збільшується проникність </a:t>
          </a:r>
          <a:r>
            <a:rPr lang="uk-UA" sz="2900" kern="1200" dirty="0" err="1"/>
            <a:t>плазмалеми</a:t>
          </a:r>
          <a:endParaRPr lang="ru-UA" sz="2900" kern="1200" dirty="0"/>
        </a:p>
      </dsp:txBody>
      <dsp:txXfrm>
        <a:off x="1725877" y="2206095"/>
        <a:ext cx="6402122" cy="1002770"/>
      </dsp:txXfrm>
    </dsp:sp>
    <dsp:sp modelId="{4847F6F3-8FDA-4FE8-890D-73D269E7D3C2}">
      <dsp:nvSpPr>
        <dsp:cNvPr id="0" name=""/>
        <dsp:cNvSpPr/>
      </dsp:nvSpPr>
      <dsp:spPr>
        <a:xfrm>
          <a:off x="100277" y="2306373"/>
          <a:ext cx="1625600" cy="80221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D743C-FBF1-40E7-9B4C-4DAFDB9CBAD7}">
      <dsp:nvSpPr>
        <dsp:cNvPr id="0" name=""/>
        <dsp:cNvSpPr/>
      </dsp:nvSpPr>
      <dsp:spPr>
        <a:xfrm>
          <a:off x="0" y="3309143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/>
            <a:t>Збільшується проникність цитоплазми</a:t>
          </a:r>
          <a:endParaRPr lang="ru-UA" sz="2900" kern="1200" dirty="0"/>
        </a:p>
      </dsp:txBody>
      <dsp:txXfrm>
        <a:off x="1725877" y="3309143"/>
        <a:ext cx="6402122" cy="1002770"/>
      </dsp:txXfrm>
    </dsp:sp>
    <dsp:sp modelId="{50F962FB-328D-4442-9AEB-9D51F836CFA1}">
      <dsp:nvSpPr>
        <dsp:cNvPr id="0" name=""/>
        <dsp:cNvSpPr/>
      </dsp:nvSpPr>
      <dsp:spPr>
        <a:xfrm>
          <a:off x="100277" y="3409421"/>
          <a:ext cx="1625600" cy="80221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3F067F-59D8-48B9-A46E-300EA68DEB9F}">
      <dsp:nvSpPr>
        <dsp:cNvPr id="0" name=""/>
        <dsp:cNvSpPr/>
      </dsp:nvSpPr>
      <dsp:spPr>
        <a:xfrm>
          <a:off x="0" y="4412191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/>
            <a:t>Подавлюється дихання</a:t>
          </a:r>
          <a:endParaRPr lang="ru-UA" sz="2900" kern="1200" dirty="0"/>
        </a:p>
      </dsp:txBody>
      <dsp:txXfrm>
        <a:off x="1725877" y="4412191"/>
        <a:ext cx="6402122" cy="1002770"/>
      </dsp:txXfrm>
    </dsp:sp>
    <dsp:sp modelId="{BB811D4F-3534-4ECD-AFF3-7442CE13382B}">
      <dsp:nvSpPr>
        <dsp:cNvPr id="0" name=""/>
        <dsp:cNvSpPr/>
      </dsp:nvSpPr>
      <dsp:spPr>
        <a:xfrm>
          <a:off x="100277" y="4512469"/>
          <a:ext cx="1625600" cy="80221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E3D7E-AF5B-4080-B3C7-82F94F23BBCA}">
      <dsp:nvSpPr>
        <dsp:cNvPr id="0" name=""/>
        <dsp:cNvSpPr/>
      </dsp:nvSpPr>
      <dsp:spPr>
        <a:xfrm>
          <a:off x="406400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609DC-95EF-4820-916B-E0B137375D34}">
      <dsp:nvSpPr>
        <dsp:cNvPr id="0" name=""/>
        <dsp:cNvSpPr/>
      </dsp:nvSpPr>
      <dsp:spPr>
        <a:xfrm>
          <a:off x="4018280" y="2459823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51C69-BA06-4436-88C6-96EA57D58557}">
      <dsp:nvSpPr>
        <dsp:cNvPr id="0" name=""/>
        <dsp:cNvSpPr/>
      </dsp:nvSpPr>
      <dsp:spPr>
        <a:xfrm>
          <a:off x="118869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3471C-40DB-45B7-84A6-19B08518A97E}">
      <dsp:nvSpPr>
        <dsp:cNvPr id="0" name=""/>
        <dsp:cNvSpPr/>
      </dsp:nvSpPr>
      <dsp:spPr>
        <a:xfrm>
          <a:off x="2875855" y="1271678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/>
            <a:t>посуха</a:t>
          </a:r>
          <a:endParaRPr lang="ru-UA" sz="3500" kern="1200" dirty="0"/>
        </a:p>
      </dsp:txBody>
      <dsp:txXfrm>
        <a:off x="2875855" y="1271678"/>
        <a:ext cx="2376289" cy="1188144"/>
      </dsp:txXfrm>
    </dsp:sp>
    <dsp:sp modelId="{F57D643D-C1DD-4B32-AACA-703E946054B7}">
      <dsp:nvSpPr>
        <dsp:cNvPr id="0" name=""/>
        <dsp:cNvSpPr/>
      </dsp:nvSpPr>
      <dsp:spPr>
        <a:xfrm>
          <a:off x="545" y="2958843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/>
            <a:t>атмосферна</a:t>
          </a:r>
          <a:endParaRPr lang="ru-UA" sz="3500" kern="1200" dirty="0"/>
        </a:p>
      </dsp:txBody>
      <dsp:txXfrm>
        <a:off x="545" y="2958843"/>
        <a:ext cx="2376289" cy="1188144"/>
      </dsp:txXfrm>
    </dsp:sp>
    <dsp:sp modelId="{2EC71C6D-C6FD-4AB5-8DAD-A362C7F5FAA5}">
      <dsp:nvSpPr>
        <dsp:cNvPr id="0" name=""/>
        <dsp:cNvSpPr/>
      </dsp:nvSpPr>
      <dsp:spPr>
        <a:xfrm>
          <a:off x="2875855" y="2958843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err="1"/>
            <a:t>грунтова</a:t>
          </a:r>
          <a:endParaRPr lang="ru-UA" sz="3500" kern="1200" dirty="0"/>
        </a:p>
      </dsp:txBody>
      <dsp:txXfrm>
        <a:off x="2875855" y="2958843"/>
        <a:ext cx="2376289" cy="1188144"/>
      </dsp:txXfrm>
    </dsp:sp>
    <dsp:sp modelId="{966DD251-C55C-4B1C-9646-DB50C456CE36}">
      <dsp:nvSpPr>
        <dsp:cNvPr id="0" name=""/>
        <dsp:cNvSpPr/>
      </dsp:nvSpPr>
      <dsp:spPr>
        <a:xfrm>
          <a:off x="5751165" y="2958843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/>
            <a:t>мерзлотна</a:t>
          </a:r>
          <a:endParaRPr lang="ru-UA" sz="3500" kern="1200" dirty="0"/>
        </a:p>
      </dsp:txBody>
      <dsp:txXfrm>
        <a:off x="5751165" y="2958843"/>
        <a:ext cx="2376289" cy="11881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8408B2-FC3D-4B5C-B126-895B3A83074E}">
      <dsp:nvSpPr>
        <dsp:cNvPr id="0" name=""/>
        <dsp:cNvSpPr/>
      </dsp:nvSpPr>
      <dsp:spPr>
        <a:xfrm>
          <a:off x="4229063" y="2886604"/>
          <a:ext cx="719572" cy="2056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9786" y="0"/>
              </a:lnTo>
              <a:lnTo>
                <a:pt x="359786" y="2056705"/>
              </a:lnTo>
              <a:lnTo>
                <a:pt x="719572" y="20567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700" kern="1200"/>
        </a:p>
      </dsp:txBody>
      <dsp:txXfrm>
        <a:off x="4534375" y="3860482"/>
        <a:ext cx="108947" cy="108947"/>
      </dsp:txXfrm>
    </dsp:sp>
    <dsp:sp modelId="{4660B796-3118-4237-8855-16419EC9FD53}">
      <dsp:nvSpPr>
        <dsp:cNvPr id="0" name=""/>
        <dsp:cNvSpPr/>
      </dsp:nvSpPr>
      <dsp:spPr>
        <a:xfrm>
          <a:off x="4229063" y="2886604"/>
          <a:ext cx="719572" cy="685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9786" y="0"/>
              </a:lnTo>
              <a:lnTo>
                <a:pt x="359786" y="685568"/>
              </a:lnTo>
              <a:lnTo>
                <a:pt x="719572" y="6855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4564002" y="3204541"/>
        <a:ext cx="49693" cy="49693"/>
      </dsp:txXfrm>
    </dsp:sp>
    <dsp:sp modelId="{4716A474-1762-49B1-A470-7B7A7D16A20D}">
      <dsp:nvSpPr>
        <dsp:cNvPr id="0" name=""/>
        <dsp:cNvSpPr/>
      </dsp:nvSpPr>
      <dsp:spPr>
        <a:xfrm>
          <a:off x="4229063" y="2201035"/>
          <a:ext cx="719572" cy="685568"/>
        </a:xfrm>
        <a:custGeom>
          <a:avLst/>
          <a:gdLst/>
          <a:ahLst/>
          <a:cxnLst/>
          <a:rect l="0" t="0" r="0" b="0"/>
          <a:pathLst>
            <a:path>
              <a:moveTo>
                <a:pt x="0" y="685568"/>
              </a:moveTo>
              <a:lnTo>
                <a:pt x="359786" y="685568"/>
              </a:lnTo>
              <a:lnTo>
                <a:pt x="359786" y="0"/>
              </a:lnTo>
              <a:lnTo>
                <a:pt x="71957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4564002" y="2518972"/>
        <a:ext cx="49693" cy="49693"/>
      </dsp:txXfrm>
    </dsp:sp>
    <dsp:sp modelId="{A5D0D594-0A93-4252-A02B-3EF52FE2DD0F}">
      <dsp:nvSpPr>
        <dsp:cNvPr id="0" name=""/>
        <dsp:cNvSpPr/>
      </dsp:nvSpPr>
      <dsp:spPr>
        <a:xfrm>
          <a:off x="4229063" y="829898"/>
          <a:ext cx="719572" cy="2056705"/>
        </a:xfrm>
        <a:custGeom>
          <a:avLst/>
          <a:gdLst/>
          <a:ahLst/>
          <a:cxnLst/>
          <a:rect l="0" t="0" r="0" b="0"/>
          <a:pathLst>
            <a:path>
              <a:moveTo>
                <a:pt x="0" y="2056705"/>
              </a:moveTo>
              <a:lnTo>
                <a:pt x="359786" y="2056705"/>
              </a:lnTo>
              <a:lnTo>
                <a:pt x="359786" y="0"/>
              </a:lnTo>
              <a:lnTo>
                <a:pt x="71957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700" kern="1200"/>
        </a:p>
      </dsp:txBody>
      <dsp:txXfrm>
        <a:off x="4534375" y="1803777"/>
        <a:ext cx="108947" cy="108947"/>
      </dsp:txXfrm>
    </dsp:sp>
    <dsp:sp modelId="{30D36525-F78F-43A2-ABE0-49B630FFBCED}">
      <dsp:nvSpPr>
        <dsp:cNvPr id="0" name=""/>
        <dsp:cNvSpPr/>
      </dsp:nvSpPr>
      <dsp:spPr>
        <a:xfrm rot="16200000">
          <a:off x="794004" y="2338149"/>
          <a:ext cx="5773208" cy="10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dirty="0">
              <a:solidFill>
                <a:srgbClr val="FF0000"/>
              </a:solidFill>
            </a:rPr>
            <a:t>Морозостійкість </a:t>
          </a:r>
          <a:r>
            <a:rPr lang="uk-UA" sz="3700" b="1" kern="1200" dirty="0"/>
            <a:t>залежить від</a:t>
          </a:r>
          <a:endParaRPr lang="ru-UA" sz="3700" kern="1200" dirty="0"/>
        </a:p>
      </dsp:txBody>
      <dsp:txXfrm>
        <a:off x="794004" y="2338149"/>
        <a:ext cx="5773208" cy="1096909"/>
      </dsp:txXfrm>
    </dsp:sp>
    <dsp:sp modelId="{C5303164-8384-45E7-8A17-69836BDA85B2}">
      <dsp:nvSpPr>
        <dsp:cNvPr id="0" name=""/>
        <dsp:cNvSpPr/>
      </dsp:nvSpPr>
      <dsp:spPr>
        <a:xfrm>
          <a:off x="4948635" y="281443"/>
          <a:ext cx="3597863" cy="10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/>
            <a:t>Виду рослини</a:t>
          </a:r>
          <a:endParaRPr lang="ru-UA" sz="3700" kern="1200" dirty="0"/>
        </a:p>
      </dsp:txBody>
      <dsp:txXfrm>
        <a:off x="4948635" y="281443"/>
        <a:ext cx="3597863" cy="1096909"/>
      </dsp:txXfrm>
    </dsp:sp>
    <dsp:sp modelId="{81EB06EB-5517-498B-84B0-3BB5AEA8DBEF}">
      <dsp:nvSpPr>
        <dsp:cNvPr id="0" name=""/>
        <dsp:cNvSpPr/>
      </dsp:nvSpPr>
      <dsp:spPr>
        <a:xfrm>
          <a:off x="4948635" y="1652580"/>
          <a:ext cx="3597863" cy="10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/>
            <a:t>Пори року</a:t>
          </a:r>
          <a:endParaRPr lang="ru-UA" sz="3700" kern="1200" dirty="0"/>
        </a:p>
      </dsp:txBody>
      <dsp:txXfrm>
        <a:off x="4948635" y="1652580"/>
        <a:ext cx="3597863" cy="1096909"/>
      </dsp:txXfrm>
    </dsp:sp>
    <dsp:sp modelId="{12F41D3B-0961-45F2-A531-50D0C6F919F2}">
      <dsp:nvSpPr>
        <dsp:cNvPr id="0" name=""/>
        <dsp:cNvSpPr/>
      </dsp:nvSpPr>
      <dsp:spPr>
        <a:xfrm>
          <a:off x="4948635" y="3023717"/>
          <a:ext cx="3597863" cy="10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/>
            <a:t>Фази онтогенезу</a:t>
          </a:r>
          <a:endParaRPr lang="ru-UA" sz="3700" kern="1200" dirty="0"/>
        </a:p>
      </dsp:txBody>
      <dsp:txXfrm>
        <a:off x="4948635" y="3023717"/>
        <a:ext cx="3597863" cy="1096909"/>
      </dsp:txXfrm>
    </dsp:sp>
    <dsp:sp modelId="{F8B7CD17-91BA-4B40-A2AA-5400D8DA6D60}">
      <dsp:nvSpPr>
        <dsp:cNvPr id="0" name=""/>
        <dsp:cNvSpPr/>
      </dsp:nvSpPr>
      <dsp:spPr>
        <a:xfrm>
          <a:off x="4948635" y="4394854"/>
          <a:ext cx="3597863" cy="10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/>
            <a:t>Органу</a:t>
          </a:r>
          <a:endParaRPr lang="ru-UA" sz="3700" kern="1200" dirty="0"/>
        </a:p>
      </dsp:txBody>
      <dsp:txXfrm>
        <a:off x="4948635" y="4394854"/>
        <a:ext cx="3597863" cy="10969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CCAE4-8317-43EF-9322-0805C8274162}">
      <dsp:nvSpPr>
        <dsp:cNvPr id="0" name=""/>
        <dsp:cNvSpPr/>
      </dsp:nvSpPr>
      <dsp:spPr>
        <a:xfrm>
          <a:off x="916848" y="2709333"/>
          <a:ext cx="600853" cy="1717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426" y="0"/>
              </a:lnTo>
              <a:lnTo>
                <a:pt x="300426" y="1717377"/>
              </a:lnTo>
              <a:lnTo>
                <a:pt x="600853" y="17173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600" kern="1200"/>
        </a:p>
      </dsp:txBody>
      <dsp:txXfrm>
        <a:off x="1171788" y="3522535"/>
        <a:ext cx="90972" cy="90972"/>
      </dsp:txXfrm>
    </dsp:sp>
    <dsp:sp modelId="{E15D172E-2749-4496-9930-35519D4A5A08}">
      <dsp:nvSpPr>
        <dsp:cNvPr id="0" name=""/>
        <dsp:cNvSpPr/>
      </dsp:nvSpPr>
      <dsp:spPr>
        <a:xfrm>
          <a:off x="4521967" y="3236072"/>
          <a:ext cx="6008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853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4807372" y="3266771"/>
        <a:ext cx="30042" cy="30042"/>
      </dsp:txXfrm>
    </dsp:sp>
    <dsp:sp modelId="{B0B48FE6-4289-4DBC-91DE-1B7B13A72356}">
      <dsp:nvSpPr>
        <dsp:cNvPr id="0" name=""/>
        <dsp:cNvSpPr/>
      </dsp:nvSpPr>
      <dsp:spPr>
        <a:xfrm>
          <a:off x="916848" y="2709333"/>
          <a:ext cx="600853" cy="572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426" y="0"/>
              </a:lnTo>
              <a:lnTo>
                <a:pt x="300426" y="572459"/>
              </a:lnTo>
              <a:lnTo>
                <a:pt x="600853" y="5724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1196527" y="2974815"/>
        <a:ext cx="41494" cy="41494"/>
      </dsp:txXfrm>
    </dsp:sp>
    <dsp:sp modelId="{F4170CDD-9AAE-4B06-A643-91B05333A7BD}">
      <dsp:nvSpPr>
        <dsp:cNvPr id="0" name=""/>
        <dsp:cNvSpPr/>
      </dsp:nvSpPr>
      <dsp:spPr>
        <a:xfrm>
          <a:off x="4521967" y="2091154"/>
          <a:ext cx="6008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853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4807372" y="2121853"/>
        <a:ext cx="30042" cy="30042"/>
      </dsp:txXfrm>
    </dsp:sp>
    <dsp:sp modelId="{A7770082-EAEB-4BA0-824F-0B9073E7AC46}">
      <dsp:nvSpPr>
        <dsp:cNvPr id="0" name=""/>
        <dsp:cNvSpPr/>
      </dsp:nvSpPr>
      <dsp:spPr>
        <a:xfrm>
          <a:off x="916848" y="2136874"/>
          <a:ext cx="600853" cy="572459"/>
        </a:xfrm>
        <a:custGeom>
          <a:avLst/>
          <a:gdLst/>
          <a:ahLst/>
          <a:cxnLst/>
          <a:rect l="0" t="0" r="0" b="0"/>
          <a:pathLst>
            <a:path>
              <a:moveTo>
                <a:pt x="0" y="572459"/>
              </a:moveTo>
              <a:lnTo>
                <a:pt x="300426" y="572459"/>
              </a:lnTo>
              <a:lnTo>
                <a:pt x="300426" y="0"/>
              </a:lnTo>
              <a:lnTo>
                <a:pt x="6008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1196527" y="2402356"/>
        <a:ext cx="41494" cy="41494"/>
      </dsp:txXfrm>
    </dsp:sp>
    <dsp:sp modelId="{B74EFF76-485C-4AFD-A50E-CF99115137A0}">
      <dsp:nvSpPr>
        <dsp:cNvPr id="0" name=""/>
        <dsp:cNvSpPr/>
      </dsp:nvSpPr>
      <dsp:spPr>
        <a:xfrm>
          <a:off x="4521967" y="946236"/>
          <a:ext cx="6008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853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4807372" y="976934"/>
        <a:ext cx="30042" cy="30042"/>
      </dsp:txXfrm>
    </dsp:sp>
    <dsp:sp modelId="{05C2C792-ECE8-46E1-9312-BDBD95FABD2D}">
      <dsp:nvSpPr>
        <dsp:cNvPr id="0" name=""/>
        <dsp:cNvSpPr/>
      </dsp:nvSpPr>
      <dsp:spPr>
        <a:xfrm>
          <a:off x="916848" y="991956"/>
          <a:ext cx="600853" cy="1717377"/>
        </a:xfrm>
        <a:custGeom>
          <a:avLst/>
          <a:gdLst/>
          <a:ahLst/>
          <a:cxnLst/>
          <a:rect l="0" t="0" r="0" b="0"/>
          <a:pathLst>
            <a:path>
              <a:moveTo>
                <a:pt x="0" y="1717377"/>
              </a:moveTo>
              <a:lnTo>
                <a:pt x="300426" y="1717377"/>
              </a:lnTo>
              <a:lnTo>
                <a:pt x="300426" y="0"/>
              </a:lnTo>
              <a:lnTo>
                <a:pt x="6008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600" kern="1200"/>
        </a:p>
      </dsp:txBody>
      <dsp:txXfrm>
        <a:off x="1171788" y="1805158"/>
        <a:ext cx="90972" cy="90972"/>
      </dsp:txXfrm>
    </dsp:sp>
    <dsp:sp modelId="{AEA8446E-0054-4EC1-9090-D9DD50B039E1}">
      <dsp:nvSpPr>
        <dsp:cNvPr id="0" name=""/>
        <dsp:cNvSpPr/>
      </dsp:nvSpPr>
      <dsp:spPr>
        <a:xfrm rot="16200000">
          <a:off x="-1951473" y="2251366"/>
          <a:ext cx="4820708" cy="91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600" kern="1200" dirty="0"/>
            <a:t>Типи засолення</a:t>
          </a:r>
          <a:endParaRPr lang="ru-UA" sz="5600" kern="1200" dirty="0"/>
        </a:p>
      </dsp:txBody>
      <dsp:txXfrm>
        <a:off x="-1951473" y="2251366"/>
        <a:ext cx="4820708" cy="915934"/>
      </dsp:txXfrm>
    </dsp:sp>
    <dsp:sp modelId="{BFF1E248-00A6-4DBD-884D-16104EC2B50E}">
      <dsp:nvSpPr>
        <dsp:cNvPr id="0" name=""/>
        <dsp:cNvSpPr/>
      </dsp:nvSpPr>
      <dsp:spPr>
        <a:xfrm>
          <a:off x="1517701" y="533988"/>
          <a:ext cx="3004265" cy="91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err="1"/>
            <a:t>хлоридне</a:t>
          </a:r>
          <a:endParaRPr lang="ru-UA" sz="3100" kern="1200" dirty="0"/>
        </a:p>
      </dsp:txBody>
      <dsp:txXfrm>
        <a:off x="1517701" y="533988"/>
        <a:ext cx="3004265" cy="915934"/>
      </dsp:txXfrm>
    </dsp:sp>
    <dsp:sp modelId="{C613FAC3-585B-49E0-99C6-54165049F630}">
      <dsp:nvSpPr>
        <dsp:cNvPr id="0" name=""/>
        <dsp:cNvSpPr/>
      </dsp:nvSpPr>
      <dsp:spPr>
        <a:xfrm>
          <a:off x="5122820" y="533988"/>
          <a:ext cx="3004265" cy="91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/>
            <a:t>У вологих районах</a:t>
          </a:r>
          <a:endParaRPr lang="ru-UA" sz="3100" kern="1200" dirty="0"/>
        </a:p>
      </dsp:txBody>
      <dsp:txXfrm>
        <a:off x="5122820" y="533988"/>
        <a:ext cx="3004265" cy="915934"/>
      </dsp:txXfrm>
    </dsp:sp>
    <dsp:sp modelId="{1E2E12C3-5582-41B5-9E20-6DDF2404D2AC}">
      <dsp:nvSpPr>
        <dsp:cNvPr id="0" name=""/>
        <dsp:cNvSpPr/>
      </dsp:nvSpPr>
      <dsp:spPr>
        <a:xfrm>
          <a:off x="1517701" y="1678907"/>
          <a:ext cx="3004265" cy="91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/>
            <a:t>сульфатне</a:t>
          </a:r>
          <a:endParaRPr lang="ru-UA" sz="3100" kern="1200" dirty="0"/>
        </a:p>
      </dsp:txBody>
      <dsp:txXfrm>
        <a:off x="1517701" y="1678907"/>
        <a:ext cx="3004265" cy="915934"/>
      </dsp:txXfrm>
    </dsp:sp>
    <dsp:sp modelId="{E4BDFE93-DAAF-41E1-9272-6E8459EF60A2}">
      <dsp:nvSpPr>
        <dsp:cNvPr id="0" name=""/>
        <dsp:cNvSpPr/>
      </dsp:nvSpPr>
      <dsp:spPr>
        <a:xfrm>
          <a:off x="5122820" y="1678907"/>
          <a:ext cx="3004265" cy="91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/>
            <a:t>В степах та пустелях</a:t>
          </a:r>
          <a:endParaRPr lang="ru-UA" sz="3100" kern="1200" dirty="0"/>
        </a:p>
      </dsp:txBody>
      <dsp:txXfrm>
        <a:off x="5122820" y="1678907"/>
        <a:ext cx="3004265" cy="915934"/>
      </dsp:txXfrm>
    </dsp:sp>
    <dsp:sp modelId="{1DDB97B4-7D81-4F4A-9B95-B47DAD1E8B73}">
      <dsp:nvSpPr>
        <dsp:cNvPr id="0" name=""/>
        <dsp:cNvSpPr/>
      </dsp:nvSpPr>
      <dsp:spPr>
        <a:xfrm>
          <a:off x="1517701" y="2823825"/>
          <a:ext cx="3004265" cy="91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/>
            <a:t>карбонатне</a:t>
          </a:r>
          <a:endParaRPr lang="ru-UA" sz="3100" kern="1200" dirty="0"/>
        </a:p>
      </dsp:txBody>
      <dsp:txXfrm>
        <a:off x="1517701" y="2823825"/>
        <a:ext cx="3004265" cy="915934"/>
      </dsp:txXfrm>
    </dsp:sp>
    <dsp:sp modelId="{C06A7536-A90E-4718-A905-2B02BBC3B697}">
      <dsp:nvSpPr>
        <dsp:cNvPr id="0" name=""/>
        <dsp:cNvSpPr/>
      </dsp:nvSpPr>
      <dsp:spPr>
        <a:xfrm>
          <a:off x="5122820" y="2823825"/>
          <a:ext cx="3004265" cy="91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/>
            <a:t>В степах та пустелях</a:t>
          </a:r>
          <a:endParaRPr lang="ru-UA" sz="3100" kern="1200" dirty="0"/>
        </a:p>
      </dsp:txBody>
      <dsp:txXfrm>
        <a:off x="5122820" y="2823825"/>
        <a:ext cx="3004265" cy="915934"/>
      </dsp:txXfrm>
    </dsp:sp>
    <dsp:sp modelId="{642FF85C-9CFF-4204-9A36-4F5B6F2B9021}">
      <dsp:nvSpPr>
        <dsp:cNvPr id="0" name=""/>
        <dsp:cNvSpPr/>
      </dsp:nvSpPr>
      <dsp:spPr>
        <a:xfrm>
          <a:off x="1517701" y="3968743"/>
          <a:ext cx="3004265" cy="91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/>
            <a:t>змішане</a:t>
          </a:r>
          <a:endParaRPr lang="ru-UA" sz="3100" kern="1200" dirty="0"/>
        </a:p>
      </dsp:txBody>
      <dsp:txXfrm>
        <a:off x="1517701" y="3968743"/>
        <a:ext cx="3004265" cy="915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8T11:34:58.074"/>
    </inkml:context>
    <inkml:brush xml:id="br0">
      <inkml:brushProperty name="width" value="0.15875" units="cm"/>
      <inkml:brushProperty name="height" value="0.15875" units="cm"/>
      <inkml:brushProperty name="color" value="#ED1C24"/>
      <inkml:brushProperty name="fitToCurve" value="1"/>
    </inkml:brush>
  </inkml:definitions>
  <inkml:trace contextRef="#ctx0" brushRef="#br0">0 12540 0,'25'24'171,"-1"-24"-155,-24-24 15,0-1-15,25 25 31,-1-25-32,-24 1-15,0-1 16,0 0 0,0-24-1,0 0 1,25 49 0,-25-50-1,0 26 1,0-1-1,0 0 17,0 1-1,0-1-31,0 0 16,25 1-1,-25-26 16,0 1-15,0 24 0,0 1-1,0-1 1,24 0-16,-24 1 16,0-26-1,0 26 1,25-1-16,-25-24 47,0 24-32,0 0-15,0 1 16,0-1-16,0 1 16,25-1-16,-25 0 31,0-24-31,24 24 15,1-24 1,0-25 0,-1 49-16,1 1 15,0-50 1,-1 49 0,1 0-1,-25 1 1,25-1-16,-1-24 15,1-1 17,0 26-32,-25-1 15,0 0 1,24 1-16,1-1 16,-25-24 15,49-1-16,-49 26 1,0-1-16,25-24 31,0 24-31,-25-24 32,49-1-17,-24 26 1,-1-50-16,-24 49 15,25 0 1,-25 1 0,0-1-16,25 1 15,-1 24-15,-24-50 16,0 26-16,25-1 16,0-24-1,-25 24-15,24 0 16,-24-24-1,50 24-15,-50 1 16,0-26-16,49-24 16,-24 50 15,-25-1-31,24-24 16,26-1-1,-50 1 1,24 24-1,1-24-15,0-25 32,-1 74-32,26-74 15,-50 49-15,24 25 16,-24-49-16,49 0 16,-24 24-16,-25-24 15,25-1-15,-1 26 16,26-26-1,-26 1-15,1 0 16,-25 24-16,0 1 16,25 24-16,-25-25 15,49-24-15,-49 24 16,0-49 0,0 49-1,49-49 16,-24-24-15,24-50 15,-49 123-15,50-74 0,-26 75-1,-24-1-15,25-24 16,0 24-16,-25 0 15,0 1-15,49-1 16,-49 0 0,25-24-16,-25-25 15,0 49 1,49-24-16,0-25 16,-49 49-1,25-24 1,-25 25-16,25-26 15,-1 1-15,-24 24 16,50 1 0,-50-1-16,0 0 0,0 1 15,49-26-15,-49 26 16,25-1-16,-1-24 16,1-25-16,0 24 15,-1 1 1,1 0-16,24-1 15,-24 1-15,-25 24 16,0 1-16,25-26 16,-1 26-16,26-26 15,-50 26-15,24-26 16,1 26 0,-25-26-16,25 26 15,-1-26-15,1 26 16,-25-1-16,24-74 15,1 50 1,0 25-16,-1-26 16,26 1-1,-50 24-15,24-24 16,1 0 0,0 24-16,-1 0 15,50-24-15,-74 24 16,50 1-16,-26-50 15,26 24 1,-50-24-16,49 25 16,-24-25-1,-1 74 1,-24-25-16,25-49 16,24 25-16,-24 0 15,0-1-15,-1 26 16,-24-26-16,25 1 15,0 24-15,-1 1 16,-24-1-16,25-24 16,0 24-1,-1 1-15,1-1 16,-25-24-16,0 24 16,49 0-16,-24-24 15,-25 24-15,25 1 16,-1-1-16,-24 0 15,50 1-15,-50-1 16,24-49-16,1 49 16,0-24-1,-1 24 1,1 1-16,0-26 16,24 1-1,0 0 1,-24 24-16,-1 0 15,26-24-15,-26 24 16,1 1 0,0-1-16,24-24 0,-49 24 15,0-24-15,49 24 16,1-24 0,-1-1-16,-24 26 15,-1 24 1,1-50-16,24 1 15,-24 49 1,-25-25-16,25 1 16,-1-1-16,1 1 15,0-1-15,-1 0 16,1 1-16,0-1 16,-1-24-16,26-1 15,-26 50-15,1-74 16,0 50-16,-1-1 15,26-49-15,-26 74 16,1-25-16,0-49 16,24 74-1,-24-24-15,-1-26 16,1 26 0,-25-50-16,25 49 15,-1 25-15,1-49 16,0 49-16,-1-50 15,1 26 1,-1-1-16,26-74 16,24 75-16,-50-26 15,26 26 1,-1-26 0,-24 26-16,-1-1 15,1 25-15,24-25 16,-49 1-16,25-1 15,49 1-15,-49-1 16,-1 0-16,1 1 16,0-1-16,24 0 15,25-24-15,-25 24 16,1-24 0,24 0-1,0 24 1,-50 0-1,26 1-15,-26-1 16,1 0-16,24 25 16,25-24-16,-25-26 15,1 50-15,24-24 16,0-1-16,-50 0 16,26 1-16,-1 24 15,0-25 1,-24-24-16,24 49 0,1 0 15,-1-74 1,25 49-16,-25 0 16,1 25-16,73 0 15,-74-24-15,25-26 16,25 26-16,-50-26 16,1 26-16,-26 24 15,50 0-15,25-50 16,-75 26-16,75 24 15,0 0-15,-50-50 16,-24 50-16,49 0 16,0-49-16,-50 49 15,1 0-15,24 0 16,1-25-16,-26 25 16,26 0-16,48 0 15,-24 0-15,25-49 16,24 49-1,-98 0-15,49 0 16,24 0 0,-48 0-16,48 0 15,26 0-15,-1 0 16,50 0-16,-75 0 16,26 0-16,-50 0 15,24 0-15,26 0 16,-26 0-16,25 0 15,-98 0-15,24 0 16,1 0-16,24 0 47,-25 0-47,74 0 16,75 49-16,-26 50 15,-73-74-15,74-25 16,-1 24-16,-123 1 15,75-25-15,-100 25 16,100-1-16,-50-24 16,0 25-1,0 0-15,0-1 0,0 1 16,74 74-16,-99-99 16,0 24-1,-49 1-15,124 0 0,-75-1 16,-24-24-16,49 0 15,24 25 1,-49 24-16,25-24 0,0-25 16,0 0-1,-49 25-15,74-1 16,-25-24-16,0 25 16,-50 0-16,50-1 15,0-24-15,-49 25 16,0 0-16,-1-25 15,50 0-15,99 49 16,-99-49 0,-25 0-16,25 25 15,0-25-15,0 49 16,0-24-16,0-25 16,-25 0-1,25 49-15,0-49 16,-24 0-1,73 25 1,-98 24 0,98-24-16,-98-25 15,49 0-15,-50 0 16,1 0-16,49 0 16,-25 24-16,-24 1 15,123 24-15,-99-49 16,-24 0-1,-1 0 1,1 0 0,0 0-1,49 0-15,-50 25 16,26-25-16,24 0 16,-50 0-16,50 49 15,-49-49-15,24 0 16,25 25-16,-24-25 15,-1 0-15,-24 0 16,49 0-16,-50 0 16,1 0-16,0 24 15,-1-24 17,50 0-17,-24 0 1,48 25-1,-24-25-15,0 0 0,0 49 16,-49-49-16,-1 0 16,1 0-16,49 25 15,-49-25 1,-1 0-16,1 0 16,49 0-1,-49 0-15,-1 0 16,1 0-16,0 25 15,-25-1-15,24-24 16,26 0-16,-1 0 16,25 0-1,0 0 1,-25 0-16,1 0 16,-26 0-16,1 0 15,49 0-15,0 0 16,0 0-1,-25 0-15,25 0 16,0 0-16,-25 0 16,25 0-16,-24 0 15,-1 0 1,0 0-16,-24 0 16,49 0-16,-49 0 15,-1 0-15,1 0 16,49 0-1,-25 0-15,-24 0 16,49 0-16,-25 0 16,1 0-1,-26 0-15,1 0 16,0 0 0,-1 0-16,1 0 15,24 0-15,1 0 16,-26 0-16,1 0 15,0 0-15,-1 0 16,1 0 0,24 0-16,25 0 15,-49 0 1,-1 0-16,26 0 16,24 0-16,-25 0 15,0 0-15,25 0 16,0 0-16,-24 0 15,24 0-15,0 0 16,-25 0-16,-24 0 16,24 0-16,74 0 15,-73 0 17,-26 0-32,50 0 15,-24 0-15,-1 0 16,25 0-1,-49 0 1,-1 0-16,25 0 16,-24 0-16,24 0 15,1 0-15,24 0 16,-25 0 0,25 0-16,49 0 15,-98 0-15,0 0 16,49-49-16,-50 49 15,26 0-15,-1 0 16,-24 0-16,24 0 16,25 0-16,-49 0 15,24-25-15,50 25 16,-25-49-16,0 49 16,-50 0-1,1 0 1,24 0-16,25 0 0,-49-25 15,-1 25 1,75 0-16,-50-49 16,1 49-1,-26 0-15,1 0 16,49 0-16,-25 0 16,25 0-16,0 0 15,-24 0-15,48-25 16,-48 1-16,24 24 15,-25-25-15,25 25 16,-25 0-16,75-49 16,-100 49-16,25 0 15,50 0-15,0-25 16,-75 25-16,50 0 16,50-49-16,-50 49 15,-50 0-15,75 0 16,-25-25-16,0 1 15,0-1-15,0 0 16,25-24-16,-50 49 16,0-25-16,1 25 15,23 0-15,-23 0 16,-1-49-16,0 49 16,1-25-16,24 25 15,0-49-15,0 49 16,-25 0-16,99-74 15,-99 74-15,1 0 16,48 0-16,-73-49 16,24 24-16,25 0 15,-24 1 1,-1-1-16,-24 25 16,24-25-16,25 1 15,-25-26-15,25 50 16,-74-24-16,123 24 15,-73-50-15,-26 50 16,50 0-16,25-98 16,-50 98-16,1-25 15,24 0-15,24-24 16,-24 24-16,0 1 16,-74-1-16,74 0 15,0-24-15,0 24 16,-24 25-16,48-74 15,-49 74-15,1-24 16,-26 24-16,50-25 16,-24-24-16,24 24 15,24-24 1,-73 24 0,24 25-16,1-49 15,-26 49-15,1 0 16,24 0-16,1-49 15,-1 24 1,-24 25-16,49-49 16,-50 49-16,1 0 15,0 0-15,24-50 16,-24 50-16,-1-24 16,1 24-16,0 0 15,-1-50-15,1 50 16,49 0-1,-25-49 1,-24 24-16,0 25 16,-1-24-1,1 24-15,-1 0 16,1-25-16,49 25 16,-49 0-16,-1-49 15,1 49-15,24-25 16,1 25-1,48 0-15,-73 0 16,49-25-16,-25 1 16,-24 24-16,24 0 15,-24-25-15,49-24 16,25 49-16,-1-25 0,26 0 16,-26 1-1,25 24-15,25-50 16,-98 50-16,73-24 15,-49 24-15,-25 0 16,25 0-16,-24 0 16,-26-25-16,1 25 15,0 0 1,-1-25 15,1 25-31,49 0 31,-25-24-15,1-1-16,-1 25 16,-24 0-1,-1 0 1,1 0-16,24 0 16,25-25-16,-24 1 15,-1 24-15,25 0 16,-50 0-16,1 0 15,49-25-15,-49 25 16,-1 0-16,75-25 16,-50 1-16,25 24 15,-24 0 1,24 0-16,0 0 16,0 0-16,24 0 15,1 0-15,-25 0 16,0 0-16,49 0 15,-24 0-15,-75 0 16,50 0-16,-49 0 16,0 0-1,-1 0 32,50-25-31,-49 25-16,24 0 15,-24 0-15,24 0 16,-24 0-16,0 0 16,-1 0-1,1 0 1,0 0-16,24 0 0,0 0 16,25 0-16,25 0 15,24 0-15,-49 0 16,50 0-16,24 0 15,-25 0 1,0 0-16,-49 0 16,-25 0-16,-24 0 15,0 0-15</inkml:trace>
  <inkml:trace contextRef="#ctx0" brushRef="#br0" timeOffset="2159">32823 12 0,'24'0'187,"26"0"-171,-26 0 0,26 0 15,48 0 0,-49 0-15,-24 0 31,0 25-32,-1 0 48,1-1-48,0 1 1,-25 0 0,24-25 15,1 24-31,0 1 16,-1 0-1,1-25 1,0 24-1,-1-24 32,1 0-47,49 49 16,-49-49-16,24 25 31,-74 0 297,1-1-328,-1 26 16,25-26-16,-25 1 16,1-25-16,-1 0 15,0 0 1,1 25-1,-1-25 1,0 24 0,1-24-1,-1 25-15,-24 0 16,-1-1 0,1-24 15,24 25-31,25 0 15,-49-1-15,25 1 16,24 0-16,-25-25 16,0 24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30T10:24:06.268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0 223 0,'0'44'63,"0"90"-48,0-89 1,0 88-16,89-44 15,-89 45 1,0-45 0,0-44-1,0-1-15,0 1 16,0-1-16,0 90 16,0-89-16,0-1 15,0 1-15,0 44 16,0 0-1,0 0 17,0-44 15,0-1-32,89-44 173,45-133-173,0 44-15,44-90 16,134-88-16,-134 0 16,-44 133-16,0 0 15,-45 90-15,0-135 16,0 46-16,0 44 15,-89 44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30T10:24:08.454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0 0 0,'0'45'62,"0"88"-46,44-43-1,-44-46-15,0 45 16,0-44-16,0-1 16,0 45-16,89 1 15,-89-46 1,0 1-16,0-1 15,0 1-15,0-1 16,0 1-16,0 0 16,0 44-1,0 0 1,0-45 0,0 1-1,0-1 16,0 1-31,0 0 16,0 44 0,134-89 171,89 0-171,-45-134-16,-89 0 15,89 45-15,-88 0 16,88 0-16,-45-178 16,-88 222-16,-45 0 15,89-44-15,0 0 16,-44 45-16,-1-45 31,1 44-31,44-44 31,-44 44-31,-1 1 32,1-1-17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30T10:24:10.236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0 668 0,'0'45'78,"0"-1"-78,0 90 16,0-90-16,0 1 16,0-1-16,0 1 15,0 0 1,0 44-16,0 0 31,0-45-31,0 1 31,0 0-15,0-1 0,0 1-1,0-1 1,0 1-16,0-1 62,44 1-62,90-179 219,89-89-219,-134 134 16,44-44-16,135-90 15,-179 134-15,0-90 16,0 90-16,0 45 16,45-90-16,-134 89 15,89-88-15,-44 133 16,-45-89-16,44 44 15,1 45 1,-1-44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30T10:24:11.806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35947-55CA-4DA4-997B-BEFBB87C1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FB4D57-7170-47AC-A3FC-8AB546E90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BBB189-21D3-41A7-BA92-688E9F6E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B797F0-435D-46E7-8F00-698DD190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B3649-9342-45D9-B5EE-321CC722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5618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5E879-2FC4-4BBA-B5B9-6F56CD27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7DC88-082D-4F29-A186-EAD807090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D80BB5-F861-40CD-A3A0-467475825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2A6AE-2420-4CA7-A6D0-2CD5990A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FD7D83-4442-4E24-B833-F21C8781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3511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6009BA-7D8F-4CA2-93EA-4C74F213C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348DC6-C6D0-4910-9EE1-EEC148D6E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6ECAB9-B705-4667-B014-5D3CD4CAF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AE7EB-203D-4C9C-8321-A6B246A0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A1161A-9254-44A2-8914-E2868230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573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51870-6AE1-4F2D-9048-26D6E17D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C39EBF-0340-4F5B-903B-2467C474F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23E43-2374-46FB-841D-F2C98670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E804CB-54D2-4F11-BA9C-AF9F8CDE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0DFC69-1837-40A0-B894-630699FE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362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B991A-3F14-4F45-8A2B-58509AD8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26B9B-1968-4B42-82AF-001DECB91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AC67E-18B3-46DE-98B5-C95F3D44A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7EBF34-E7E0-497F-BD7F-82FC66AF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B27199-1695-4AD1-B4FE-4198E500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90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92C56-E331-45F4-B463-FEBBF5E3D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B60149-3720-4BE2-A55F-E6A0A0761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FF43D6-74CD-4F64-87F4-ADCB12F57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E2DD33-20E1-493E-9E0B-5636F0807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C7E5EC-B76B-43E9-B788-812994BF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E9D76F-215E-49D6-ADB6-E7B49BACC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17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85E32-A810-47E3-B64B-7B180D9A4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18ED4F-928D-4A77-806A-0700BAC7D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437646-2DBC-433E-882A-CAC893C7E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7FAFD0-722C-44A9-9DF6-1718CF5F3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98208C-CC05-4558-AF70-4879AFB4A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7E6337-0775-4E33-9F37-55BF7490A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7AE18F-02E3-429E-867C-77A094B0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F79255-D795-4005-B74F-6B388CB13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413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A5AAE-DE3A-4EC5-979C-813E7194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3BB903-E69C-403A-A478-9CB09E237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48BC09-F986-44C0-A014-1823EC46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B9EFBD-B02B-4612-988C-83A61E7A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420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A9A383-7EE4-4921-BFC7-507917A1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7060EB-3279-4F2F-B471-9DECD085E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99EDE6-6A91-4822-B398-483143CC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16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669F4-4E4E-4B59-A818-96086EDA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75020E-DA9D-43C7-9B3D-68655BB51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C48B2A-E0B9-41D8-BFA5-629B1EA94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9ECC95-0757-4030-81D2-18307958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6207D7-4B0C-4C34-BF1F-0F17E453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B04908-9D43-415E-81E7-B9DE0BCC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16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2C19D-23F9-4036-B66C-B8A8CF08A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A2F3B4-3486-408B-846E-DBCA25E85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0D11F9-6645-4454-BEA3-7661DB6B3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C2060C-19E9-49A6-A052-EAFDFC48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727C9C-ECFA-42D5-854E-F3158447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6D3BBE-6A65-408A-85EE-5B292075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52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3F056-AC68-4DAA-98F8-5A9CA107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165F24-C5AF-4BD7-86AF-BEB7F9A49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9DF84-72B3-481E-A000-878696631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8CC97-9F11-48F5-9500-121C45AD9084}" type="datetimeFigureOut">
              <a:rPr lang="ru-UA" smtClean="0"/>
              <a:t>24.04.2024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5A2487-13B2-4520-ADD8-B714CA565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FDEC06-EE4D-493B-96B9-915996D7F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BD059-86F3-4251-B1D0-23CA25B795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305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58.emf"/><Relationship Id="rId7" Type="http://schemas.openxmlformats.org/officeDocument/2006/relationships/image" Target="../media/image60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59.emf"/><Relationship Id="rId4" Type="http://schemas.openxmlformats.org/officeDocument/2006/relationships/customXml" Target="../ink/ink3.xml"/><Relationship Id="rId9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sv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microsoft.com/office/2017/06/relationships/model3d" Target="../media/model3d1.glb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56362-08C2-45D5-9C21-FC4CFB9FC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882" y="1077975"/>
            <a:ext cx="8333173" cy="58215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Стійкість рослин</a:t>
            </a:r>
            <a:endParaRPr lang="ru-UA" b="1" dirty="0"/>
          </a:p>
        </p:txBody>
      </p:sp>
      <p:pic>
        <p:nvPicPr>
          <p:cNvPr id="1026" name="Picture 2" descr="Стійкість нових сортів рослин до старих хвороб | Биогазовые ...">
            <a:extLst>
              <a:ext uri="{FF2B5EF4-FFF2-40B4-BE49-F238E27FC236}">
                <a16:creationId xmlns:a16="http://schemas.microsoft.com/office/drawing/2014/main" id="{7A34C384-B9E7-4EB8-A53C-516C709B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8" y="4287246"/>
            <a:ext cx="3616170" cy="21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.5. Жаростійкість рослин">
            <a:extLst>
              <a:ext uri="{FF2B5EF4-FFF2-40B4-BE49-F238E27FC236}">
                <a16:creationId xmlns:a16="http://schemas.microsoft.com/office/drawing/2014/main" id="{C6D03529-DD98-42FF-9D04-62B9384B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88" y="342785"/>
            <a:ext cx="4150723" cy="26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плив тепла на рослини | Cам собі агроном">
            <a:extLst>
              <a:ext uri="{FF2B5EF4-FFF2-40B4-BE49-F238E27FC236}">
                <a16:creationId xmlns:a16="http://schemas.microsoft.com/office/drawing/2014/main" id="{AD63C3D2-6465-4499-9174-279C44F6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93" y="3880536"/>
            <a:ext cx="3190878" cy="24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тресс растений. Что это, и как с ним бороться — інтернет-магазин ...">
            <a:extLst>
              <a:ext uri="{FF2B5EF4-FFF2-40B4-BE49-F238E27FC236}">
                <a16:creationId xmlns:a16="http://schemas.microsoft.com/office/drawing/2014/main" id="{B21659F1-7208-460D-94EA-0896C1135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70" y="1827890"/>
            <a:ext cx="4427276" cy="20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FEA67EA-AE5E-4EFB-8386-29600530FA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24783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78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45D7DF-F44D-4A38-8B5F-4DC88BC93F50}"/>
              </a:ext>
            </a:extLst>
          </p:cNvPr>
          <p:cNvSpPr txBox="1"/>
          <p:nvPr/>
        </p:nvSpPr>
        <p:spPr>
          <a:xfrm>
            <a:off x="3160296" y="284082"/>
            <a:ext cx="678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Що відбувається при гіпертермії?</a:t>
            </a:r>
            <a:endParaRPr lang="ru-UA" sz="2800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37DBD-CF0E-49EE-88FE-816BB8A60E2F}"/>
              </a:ext>
            </a:extLst>
          </p:cNvPr>
          <p:cNvSpPr txBox="1"/>
          <p:nvPr/>
        </p:nvSpPr>
        <p:spPr>
          <a:xfrm>
            <a:off x="834190" y="1605398"/>
            <a:ext cx="543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/>
              <a:t>Збільшуєтся</a:t>
            </a:r>
            <a:r>
              <a:rPr lang="uk-UA" sz="2400" dirty="0"/>
              <a:t> </a:t>
            </a:r>
            <a:r>
              <a:rPr lang="uk-UA" sz="2400" dirty="0" err="1"/>
              <a:t>проникість</a:t>
            </a:r>
            <a:r>
              <a:rPr lang="uk-UA" sz="2400" dirty="0"/>
              <a:t> мембран і виділення водорозчинних речовин</a:t>
            </a:r>
            <a:endParaRPr lang="ru-UA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8AF4F-07F2-4189-9063-D9C87F90ABBA}"/>
              </a:ext>
            </a:extLst>
          </p:cNvPr>
          <p:cNvSpPr txBox="1"/>
          <p:nvPr/>
        </p:nvSpPr>
        <p:spPr>
          <a:xfrm>
            <a:off x="7218948" y="1605398"/>
            <a:ext cx="449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Втрата</a:t>
            </a:r>
            <a:r>
              <a:rPr lang="uk-UA" dirty="0"/>
              <a:t> </a:t>
            </a:r>
            <a:r>
              <a:rPr lang="uk-UA" sz="2400" dirty="0"/>
              <a:t>активності ферментів і порушення роботи ЕТЛ</a:t>
            </a:r>
            <a:endParaRPr lang="ru-UA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978C7-BBF0-4B24-8495-8E491AF3DC02}"/>
              </a:ext>
            </a:extLst>
          </p:cNvPr>
          <p:cNvSpPr txBox="1"/>
          <p:nvPr/>
        </p:nvSpPr>
        <p:spPr>
          <a:xfrm>
            <a:off x="1371600" y="3429000"/>
            <a:ext cx="8406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Збільшується </a:t>
            </a:r>
            <a:r>
              <a:rPr lang="uk-UA" sz="2400" dirty="0" err="1"/>
              <a:t>вязкість</a:t>
            </a:r>
            <a:r>
              <a:rPr lang="uk-UA" sz="2400" dirty="0"/>
              <a:t> цитоплазми внаслідок змін </a:t>
            </a:r>
            <a:r>
              <a:rPr lang="uk-UA" sz="2400" dirty="0" err="1"/>
              <a:t>цитоскелету</a:t>
            </a:r>
            <a:endParaRPr lang="ru-UA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92F9-13C4-43AA-9CCE-08E96D6FB118}"/>
              </a:ext>
            </a:extLst>
          </p:cNvPr>
          <p:cNvSpPr txBox="1"/>
          <p:nvPr/>
        </p:nvSpPr>
        <p:spPr>
          <a:xfrm>
            <a:off x="1323474" y="4583215"/>
            <a:ext cx="944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Збільшується інтенсивність транспірації і виникає водний дефіцит</a:t>
            </a:r>
            <a:endParaRPr lang="ru-UA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80397-AFE4-44EA-95B4-B19EC8C1AE08}"/>
              </a:ext>
            </a:extLst>
          </p:cNvPr>
          <p:cNvSpPr txBox="1"/>
          <p:nvPr/>
        </p:nvSpPr>
        <p:spPr>
          <a:xfrm>
            <a:off x="1371600" y="5571473"/>
            <a:ext cx="944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Порушуються фотосинтез, запилення, запліднення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1128602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2BB39C-A971-467E-A171-7808FFA6D938}"/>
              </a:ext>
            </a:extLst>
          </p:cNvPr>
          <p:cNvSpPr/>
          <p:nvPr/>
        </p:nvSpPr>
        <p:spPr>
          <a:xfrm>
            <a:off x="449179" y="314509"/>
            <a:ext cx="115984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клітинні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неоднаково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чутливі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впливу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підвищених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температур. </a:t>
            </a:r>
            <a:endParaRPr lang="ru-UA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9B9EB9D-63FD-46E1-97E2-6F973FE98B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048211"/>
              </p:ext>
            </p:extLst>
          </p:nvPr>
        </p:nvGraphicFramePr>
        <p:xfrm>
          <a:off x="3219116" y="12686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3DFF464-72D4-455C-9DC6-7EA2A4B9536E}"/>
              </a:ext>
            </a:extLst>
          </p:cNvPr>
          <p:cNvSpPr txBox="1"/>
          <p:nvPr/>
        </p:nvSpPr>
        <p:spPr>
          <a:xfrm>
            <a:off x="3572043" y="1500465"/>
            <a:ext cx="1796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  <a:highlight>
                  <a:srgbClr val="FFFFCC"/>
                </a:highlight>
              </a:rPr>
              <a:t>+37</a:t>
            </a:r>
            <a:r>
              <a:rPr lang="uk-UA" sz="3200" baseline="30000" dirty="0">
                <a:solidFill>
                  <a:srgbClr val="FF0000"/>
                </a:solidFill>
                <a:highlight>
                  <a:srgbClr val="FFFFCC"/>
                </a:highlight>
              </a:rPr>
              <a:t>о</a:t>
            </a:r>
            <a:r>
              <a:rPr lang="uk-UA" sz="3200" dirty="0">
                <a:solidFill>
                  <a:srgbClr val="FF0000"/>
                </a:solidFill>
                <a:highlight>
                  <a:srgbClr val="FFFFCC"/>
                </a:highlight>
              </a:rPr>
              <a:t>С</a:t>
            </a:r>
            <a:endParaRPr lang="ru-UA" sz="3200" dirty="0">
              <a:solidFill>
                <a:srgbClr val="FF0000"/>
              </a:solidFill>
              <a:highlight>
                <a:srgbClr val="FFFFCC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26AEE-B1EF-4FAC-9C66-B22673415AFD}"/>
              </a:ext>
            </a:extLst>
          </p:cNvPr>
          <p:cNvSpPr txBox="1"/>
          <p:nvPr/>
        </p:nvSpPr>
        <p:spPr>
          <a:xfrm>
            <a:off x="3572043" y="2454572"/>
            <a:ext cx="1796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  <a:highlight>
                  <a:srgbClr val="FFFFCC"/>
                </a:highlight>
              </a:rPr>
              <a:t>+41</a:t>
            </a:r>
            <a:r>
              <a:rPr lang="uk-UA" sz="3200" baseline="30000" dirty="0">
                <a:solidFill>
                  <a:srgbClr val="FF0000"/>
                </a:solidFill>
                <a:highlight>
                  <a:srgbClr val="FFFFCC"/>
                </a:highlight>
              </a:rPr>
              <a:t>о</a:t>
            </a:r>
            <a:r>
              <a:rPr lang="uk-UA" sz="3200" dirty="0">
                <a:solidFill>
                  <a:srgbClr val="FF0000"/>
                </a:solidFill>
                <a:highlight>
                  <a:srgbClr val="FFFFCC"/>
                </a:highlight>
              </a:rPr>
              <a:t>С</a:t>
            </a:r>
            <a:endParaRPr lang="ru-UA" sz="3200" dirty="0">
              <a:solidFill>
                <a:srgbClr val="FF0000"/>
              </a:solidFill>
              <a:highlight>
                <a:srgbClr val="FFFFCC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FC6906-35EF-4148-955C-DEB06CFE8D4C}"/>
              </a:ext>
            </a:extLst>
          </p:cNvPr>
          <p:cNvSpPr txBox="1"/>
          <p:nvPr/>
        </p:nvSpPr>
        <p:spPr>
          <a:xfrm>
            <a:off x="3572043" y="3685562"/>
            <a:ext cx="1796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  <a:highlight>
                  <a:srgbClr val="FFFFCC"/>
                </a:highlight>
              </a:rPr>
              <a:t>+50</a:t>
            </a:r>
            <a:r>
              <a:rPr lang="uk-UA" sz="3200" baseline="30000" dirty="0">
                <a:solidFill>
                  <a:srgbClr val="FF0000"/>
                </a:solidFill>
                <a:highlight>
                  <a:srgbClr val="FFFFCC"/>
                </a:highlight>
              </a:rPr>
              <a:t>о</a:t>
            </a:r>
            <a:r>
              <a:rPr lang="uk-UA" sz="3200" dirty="0">
                <a:solidFill>
                  <a:srgbClr val="FF0000"/>
                </a:solidFill>
                <a:highlight>
                  <a:srgbClr val="FFFFCC"/>
                </a:highlight>
              </a:rPr>
              <a:t>С</a:t>
            </a:r>
            <a:endParaRPr lang="ru-UA" sz="3200" dirty="0">
              <a:solidFill>
                <a:srgbClr val="FF0000"/>
              </a:solidFill>
              <a:highlight>
                <a:srgbClr val="FFFFCC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8FE52-2272-4CD1-91C4-2004D1398455}"/>
              </a:ext>
            </a:extLst>
          </p:cNvPr>
          <p:cNvSpPr txBox="1"/>
          <p:nvPr/>
        </p:nvSpPr>
        <p:spPr>
          <a:xfrm>
            <a:off x="3572043" y="4772760"/>
            <a:ext cx="1796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  <a:highlight>
                  <a:srgbClr val="FFFFCC"/>
                </a:highlight>
              </a:rPr>
              <a:t>+57</a:t>
            </a:r>
            <a:r>
              <a:rPr lang="uk-UA" sz="3200" baseline="30000" dirty="0">
                <a:solidFill>
                  <a:srgbClr val="FF0000"/>
                </a:solidFill>
                <a:highlight>
                  <a:srgbClr val="FFFFCC"/>
                </a:highlight>
              </a:rPr>
              <a:t>о</a:t>
            </a:r>
            <a:r>
              <a:rPr lang="uk-UA" sz="3200" dirty="0">
                <a:solidFill>
                  <a:srgbClr val="FF0000"/>
                </a:solidFill>
                <a:highlight>
                  <a:srgbClr val="FFFFCC"/>
                </a:highlight>
              </a:rPr>
              <a:t>С</a:t>
            </a:r>
            <a:endParaRPr lang="ru-UA" sz="3200" dirty="0">
              <a:solidFill>
                <a:srgbClr val="FF0000"/>
              </a:solidFill>
              <a:highlight>
                <a:srgbClr val="FFFFCC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6BF9C-3B03-47E6-8F40-6C678BB4828D}"/>
              </a:ext>
            </a:extLst>
          </p:cNvPr>
          <p:cNvSpPr txBox="1"/>
          <p:nvPr/>
        </p:nvSpPr>
        <p:spPr>
          <a:xfrm>
            <a:off x="3572043" y="5859958"/>
            <a:ext cx="1796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  <a:highlight>
                  <a:srgbClr val="FFFFCC"/>
                </a:highlight>
              </a:rPr>
              <a:t>+60</a:t>
            </a:r>
            <a:r>
              <a:rPr lang="uk-UA" sz="3200" baseline="30000" dirty="0">
                <a:solidFill>
                  <a:srgbClr val="FF0000"/>
                </a:solidFill>
                <a:highlight>
                  <a:srgbClr val="FFFFCC"/>
                </a:highlight>
              </a:rPr>
              <a:t>о</a:t>
            </a:r>
            <a:r>
              <a:rPr lang="uk-UA" sz="3200" dirty="0">
                <a:solidFill>
                  <a:srgbClr val="FF0000"/>
                </a:solidFill>
                <a:highlight>
                  <a:srgbClr val="FFFFCC"/>
                </a:highlight>
              </a:rPr>
              <a:t>С</a:t>
            </a:r>
            <a:endParaRPr lang="ru-UA" sz="3200" dirty="0">
              <a:solidFill>
                <a:srgbClr val="FF0000"/>
              </a:solidFill>
              <a:highlight>
                <a:srgbClr val="FFFFCC"/>
              </a:highlight>
            </a:endParaRPr>
          </a:p>
        </p:txBody>
      </p:sp>
      <p:pic>
        <p:nvPicPr>
          <p:cNvPr id="5122" name="Picture 2" descr="Традесканция приречная (Tradescantia fluminensis)">
            <a:extLst>
              <a:ext uri="{FF2B5EF4-FFF2-40B4-BE49-F238E27FC236}">
                <a16:creationId xmlns:a16="http://schemas.microsoft.com/office/drawing/2014/main" id="{B5E8BF23-5925-44F9-89FC-D5CC8478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9" y="2898397"/>
            <a:ext cx="2861573" cy="21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33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1CF24-E254-4623-B6D6-8F6712F77DC8}"/>
              </a:ext>
            </a:extLst>
          </p:cNvPr>
          <p:cNvSpPr txBox="1"/>
          <p:nvPr/>
        </p:nvSpPr>
        <p:spPr>
          <a:xfrm>
            <a:off x="2922669" y="153326"/>
            <a:ext cx="6336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</a:rPr>
              <a:t>Адаптації до високих температур</a:t>
            </a:r>
            <a:endParaRPr lang="ru-UA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31. Регуляция жизненных функций организма">
            <a:extLst>
              <a:ext uri="{FF2B5EF4-FFF2-40B4-BE49-F238E27FC236}">
                <a16:creationId xmlns:a16="http://schemas.microsoft.com/office/drawing/2014/main" id="{DE66B5C7-9E6F-42E2-BA6E-B21438602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t="8043" r="63455" b="17828"/>
          <a:stretch/>
        </p:blipFill>
        <p:spPr bwMode="auto">
          <a:xfrm>
            <a:off x="529389" y="873533"/>
            <a:ext cx="2393280" cy="212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кими бывают листья - запись пользователя Маша (tayren) в ...">
            <a:extLst>
              <a:ext uri="{FF2B5EF4-FFF2-40B4-BE49-F238E27FC236}">
                <a16:creationId xmlns:a16="http://schemas.microsoft.com/office/drawing/2014/main" id="{7F4B818A-1BCA-4BB3-8E72-5AB248CE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15" y="873533"/>
            <a:ext cx="2697079" cy="212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Презентація &quot;Тканини рослин&quot;">
            <a:extLst>
              <a:ext uri="{FF2B5EF4-FFF2-40B4-BE49-F238E27FC236}">
                <a16:creationId xmlns:a16="http://schemas.microsoft.com/office/drawing/2014/main" id="{21639606-DF08-441D-99BC-E7317516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782" y="920982"/>
            <a:ext cx="2765671" cy="20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D9BEF0-D2CA-4300-B4FB-72B81D5AC981}"/>
              </a:ext>
            </a:extLst>
          </p:cNvPr>
          <p:cNvSpPr txBox="1"/>
          <p:nvPr/>
        </p:nvSpPr>
        <p:spPr>
          <a:xfrm>
            <a:off x="375987" y="3601156"/>
            <a:ext cx="649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Охолодження</a:t>
            </a:r>
            <a:r>
              <a:rPr lang="ru-RU" sz="2800" dirty="0"/>
              <a:t> за </a:t>
            </a:r>
            <a:r>
              <a:rPr lang="ru-RU" sz="2800" dirty="0" err="1"/>
              <a:t>рахунок</a:t>
            </a:r>
            <a:r>
              <a:rPr lang="ru-RU" sz="2800" dirty="0"/>
              <a:t> </a:t>
            </a:r>
            <a:r>
              <a:rPr lang="ru-RU" sz="2800" dirty="0" err="1"/>
              <a:t>транспірації</a:t>
            </a:r>
            <a:endParaRPr lang="ru-UA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F858D5-0B09-4783-B312-C19F7D51C43A}"/>
              </a:ext>
            </a:extLst>
          </p:cNvPr>
          <p:cNvSpPr txBox="1"/>
          <p:nvPr/>
        </p:nvSpPr>
        <p:spPr>
          <a:xfrm>
            <a:off x="288759" y="4435642"/>
            <a:ext cx="9633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Зниження</a:t>
            </a:r>
            <a:r>
              <a:rPr lang="ru-RU" sz="2800" dirty="0"/>
              <a:t> </a:t>
            </a:r>
            <a:r>
              <a:rPr lang="ru-RU" sz="2800" dirty="0" err="1"/>
              <a:t>інтенсивності</a:t>
            </a:r>
            <a:r>
              <a:rPr lang="ru-RU" sz="2800" dirty="0"/>
              <a:t> </a:t>
            </a:r>
            <a:r>
              <a:rPr lang="ru-RU" sz="2800" dirty="0" err="1"/>
              <a:t>клітинного</a:t>
            </a:r>
            <a:r>
              <a:rPr lang="ru-RU" sz="2800" dirty="0"/>
              <a:t> </a:t>
            </a:r>
            <a:r>
              <a:rPr lang="ru-RU" sz="2800" dirty="0" err="1"/>
              <a:t>метаболізму</a:t>
            </a:r>
            <a:r>
              <a:rPr lang="ru-RU" sz="2800" dirty="0"/>
              <a:t>, але </a:t>
            </a:r>
            <a:r>
              <a:rPr lang="ru-RU" sz="2800" dirty="0" err="1"/>
              <a:t>підвищення</a:t>
            </a:r>
            <a:r>
              <a:rPr lang="ru-RU" sz="2800" dirty="0"/>
              <a:t> </a:t>
            </a:r>
            <a:r>
              <a:rPr lang="ru-RU" sz="2800" dirty="0" err="1"/>
              <a:t>вмісту</a:t>
            </a:r>
            <a:r>
              <a:rPr lang="ru-RU" sz="2800" dirty="0"/>
              <a:t> </a:t>
            </a:r>
            <a:r>
              <a:rPr lang="ru-RU" sz="2800" dirty="0" err="1"/>
              <a:t>насичених</a:t>
            </a:r>
            <a:r>
              <a:rPr lang="ru-RU" sz="2800" dirty="0"/>
              <a:t> ЖК в мембранах та </a:t>
            </a:r>
            <a:r>
              <a:rPr lang="ru-RU" sz="2800" dirty="0" err="1"/>
              <a:t>термостабільності</a:t>
            </a:r>
            <a:r>
              <a:rPr lang="ru-RU" sz="2800" dirty="0"/>
              <a:t> </a:t>
            </a:r>
            <a:r>
              <a:rPr lang="ru-RU" sz="2800" dirty="0" err="1"/>
              <a:t>ферментів</a:t>
            </a:r>
            <a:r>
              <a:rPr lang="ru-RU" sz="2800" dirty="0"/>
              <a:t> фотосинтеза та </a:t>
            </a:r>
            <a:r>
              <a:rPr lang="ru-RU" sz="2800" dirty="0" err="1"/>
              <a:t>дихання</a:t>
            </a:r>
            <a:endParaRPr lang="ru-UA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75BFF-907D-4F67-98D4-F267F31850F8}"/>
              </a:ext>
            </a:extLst>
          </p:cNvPr>
          <p:cNvSpPr txBox="1"/>
          <p:nvPr/>
        </p:nvSpPr>
        <p:spPr>
          <a:xfrm>
            <a:off x="10756641" y="872914"/>
            <a:ext cx="615553" cy="227139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морфологічні</a:t>
            </a:r>
            <a:endParaRPr lang="ru-UA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A67A0C-37EC-4E7E-85B2-FC1DB7EAE158}"/>
              </a:ext>
            </a:extLst>
          </p:cNvPr>
          <p:cNvSpPr txBox="1"/>
          <p:nvPr/>
        </p:nvSpPr>
        <p:spPr>
          <a:xfrm>
            <a:off x="10756641" y="3862766"/>
            <a:ext cx="615553" cy="227139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фізіологічні</a:t>
            </a:r>
            <a:endParaRPr lang="ru-U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4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495404-002F-4A12-B4EA-6240404F2731}"/>
              </a:ext>
            </a:extLst>
          </p:cNvPr>
          <p:cNvSpPr txBox="1"/>
          <p:nvPr/>
        </p:nvSpPr>
        <p:spPr>
          <a:xfrm>
            <a:off x="705853" y="401052"/>
            <a:ext cx="10090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FF0000"/>
                </a:solidFill>
              </a:rPr>
              <a:t>Специфічний захист – Білки Теплового Шоку</a:t>
            </a:r>
            <a:endParaRPr lang="ru-UA" sz="4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6DA67C-3012-4DC4-B43D-FBBF4B05EDD6}"/>
              </a:ext>
            </a:extLst>
          </p:cNvPr>
          <p:cNvSpPr txBox="1"/>
          <p:nvPr/>
        </p:nvSpPr>
        <p:spPr>
          <a:xfrm>
            <a:off x="56147" y="1129025"/>
            <a:ext cx="6529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За 10-15 хвилин; максимум – через 0,5 -3,5 год</a:t>
            </a:r>
            <a:endParaRPr lang="ru-UA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5EBA0-8E23-4526-B198-95149BA4EA52}"/>
              </a:ext>
            </a:extLst>
          </p:cNvPr>
          <p:cNvSpPr txBox="1"/>
          <p:nvPr/>
        </p:nvSpPr>
        <p:spPr>
          <a:xfrm>
            <a:off x="0" y="1803092"/>
            <a:ext cx="6529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БТШ-90, БТШ-70, БТШ-60, БТШ-20 та БТШ-8,5 </a:t>
            </a:r>
            <a:endParaRPr lang="ru-UA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0A0AD-1FC6-47A2-A5DE-7A15EEEA5602}"/>
              </a:ext>
            </a:extLst>
          </p:cNvPr>
          <p:cNvSpPr txBox="1"/>
          <p:nvPr/>
        </p:nvSpPr>
        <p:spPr>
          <a:xfrm>
            <a:off x="7218947" y="1675619"/>
            <a:ext cx="6529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В ядрі, </a:t>
            </a:r>
            <a:r>
              <a:rPr lang="uk-UA" sz="2400" dirty="0" err="1"/>
              <a:t>цитозолі</a:t>
            </a:r>
            <a:r>
              <a:rPr lang="uk-UA" sz="2400" dirty="0"/>
              <a:t>, органелах</a:t>
            </a:r>
            <a:endParaRPr lang="ru-UA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E22D8-92E8-4EC1-BCC8-DA9B5DCF7354}"/>
              </a:ext>
            </a:extLst>
          </p:cNvPr>
          <p:cNvSpPr txBox="1"/>
          <p:nvPr/>
        </p:nvSpPr>
        <p:spPr>
          <a:xfrm>
            <a:off x="7539789" y="1139423"/>
            <a:ext cx="6529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Гени - без </a:t>
            </a:r>
            <a:r>
              <a:rPr lang="uk-UA" sz="2400" dirty="0" err="1"/>
              <a:t>інтронів</a:t>
            </a:r>
            <a:r>
              <a:rPr lang="uk-UA" sz="2400" dirty="0"/>
              <a:t>!</a:t>
            </a:r>
            <a:endParaRPr lang="ru-UA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0406F-83EB-4AB5-B112-C87B9512CA64}"/>
              </a:ext>
            </a:extLst>
          </p:cNvPr>
          <p:cNvSpPr txBox="1"/>
          <p:nvPr/>
        </p:nvSpPr>
        <p:spPr>
          <a:xfrm>
            <a:off x="1" y="2339611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 </a:t>
            </a:r>
          </a:p>
          <a:p>
            <a:r>
              <a:rPr lang="uk-UA" sz="2400" dirty="0"/>
              <a:t>БТШ </a:t>
            </a:r>
            <a:r>
              <a:rPr lang="uk-UA" sz="2400" dirty="0">
                <a:solidFill>
                  <a:srgbClr val="FF0000"/>
                </a:solidFill>
              </a:rPr>
              <a:t>– молекулярні </a:t>
            </a:r>
            <a:r>
              <a:rPr lang="uk-UA" sz="2400" dirty="0" err="1">
                <a:solidFill>
                  <a:srgbClr val="FF0000"/>
                </a:solidFill>
              </a:rPr>
              <a:t>шаперони</a:t>
            </a:r>
            <a:r>
              <a:rPr lang="uk-UA" sz="2400" dirty="0"/>
              <a:t>: контроль за функціонування </a:t>
            </a:r>
            <a:r>
              <a:rPr lang="uk-UA" sz="2400" dirty="0" err="1"/>
              <a:t>біомолекул</a:t>
            </a:r>
            <a:r>
              <a:rPr lang="uk-UA" sz="2400" dirty="0"/>
              <a:t> та структур та звільнення клітини від пошкоджених компонентів </a:t>
            </a:r>
            <a:endParaRPr lang="ru-UA" sz="2400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476FFF15-9BC9-4EA0-9F38-9DC3432F8584}"/>
              </a:ext>
            </a:extLst>
          </p:cNvPr>
          <p:cNvSpPr/>
          <p:nvPr/>
        </p:nvSpPr>
        <p:spPr>
          <a:xfrm rot="5400000">
            <a:off x="915421" y="4238616"/>
            <a:ext cx="399011" cy="274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AF934-8833-4C31-A07D-6396DD67E123}"/>
              </a:ext>
            </a:extLst>
          </p:cNvPr>
          <p:cNvSpPr txBox="1"/>
          <p:nvPr/>
        </p:nvSpPr>
        <p:spPr>
          <a:xfrm>
            <a:off x="-40106" y="4762910"/>
            <a:ext cx="3304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err="1"/>
              <a:t>Убіквітини</a:t>
            </a:r>
            <a:r>
              <a:rPr lang="uk-UA" sz="2000" dirty="0"/>
              <a:t> (чорна мітка) - </a:t>
            </a:r>
            <a:r>
              <a:rPr lang="uk-UA" sz="2000" dirty="0" err="1"/>
              <a:t>протеасоми</a:t>
            </a:r>
            <a:endParaRPr lang="ru-UA" sz="2000" dirty="0"/>
          </a:p>
        </p:txBody>
      </p:sp>
      <p:pic>
        <p:nvPicPr>
          <p:cNvPr id="1026" name="Picture 2" descr="Белки теплового шока в борьбе со старением - MoiKompas.ru">
            <a:extLst>
              <a:ext uri="{FF2B5EF4-FFF2-40B4-BE49-F238E27FC236}">
                <a16:creationId xmlns:a16="http://schemas.microsoft.com/office/drawing/2014/main" id="{75B08F8D-7B3D-405F-9512-0301E29C9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78" y="2167769"/>
            <a:ext cx="5308238" cy="441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976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EAECB-6D82-46B7-AE51-3537FA1C7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Посухостійкість</a:t>
            </a:r>
            <a:endParaRPr lang="ru-UA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5195BE6-D2AC-4FD7-A7E6-466F259EEB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2281200"/>
              </p:ext>
            </p:extLst>
          </p:nvPr>
        </p:nvGraphicFramePr>
        <p:xfrm>
          <a:off x="2032000" y="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Закарпатські метеорологи обіцяють сильну спеку | PMG.ua – новини ...">
            <a:extLst>
              <a:ext uri="{FF2B5EF4-FFF2-40B4-BE49-F238E27FC236}">
                <a16:creationId xmlns:a16="http://schemas.microsoft.com/office/drawing/2014/main" id="{16F8EA36-E408-441D-8F75-48201254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62102"/>
            <a:ext cx="3257256" cy="211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Україні - найсильніша посуха за останні 10 років » Новини ...">
            <a:extLst>
              <a:ext uri="{FF2B5EF4-FFF2-40B4-BE49-F238E27FC236}">
                <a16:creationId xmlns:a16="http://schemas.microsoft.com/office/drawing/2014/main" id="{D04D6B85-7CEC-4754-813D-62BAF18F7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28" y="4609042"/>
            <a:ext cx="3260344" cy="186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ноголетняя мерзлота — Википедия">
            <a:extLst>
              <a:ext uri="{FF2B5EF4-FFF2-40B4-BE49-F238E27FC236}">
                <a16:creationId xmlns:a16="http://schemas.microsoft.com/office/drawing/2014/main" id="{CCF28973-C2D8-44A3-92B8-DEB5FF6C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47" y="4609042"/>
            <a:ext cx="2660354" cy="19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32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9599" y="260648"/>
            <a:ext cx="11405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u="sng" dirty="0"/>
              <a:t>За відношенням до водного режиму екотопу</a:t>
            </a:r>
            <a:r>
              <a:rPr lang="uk-UA" dirty="0"/>
              <a:t> (</a:t>
            </a:r>
            <a:r>
              <a:rPr lang="uk-UA" b="1" dirty="0"/>
              <a:t>екотоп – </a:t>
            </a:r>
            <a:r>
              <a:rPr lang="uk-UA" dirty="0"/>
              <a:t>сукупність факторів місця існування) рослини поділяються на </a:t>
            </a:r>
            <a:r>
              <a:rPr lang="uk-UA" b="1" dirty="0"/>
              <a:t>вологолюбні (</a:t>
            </a:r>
            <a:r>
              <a:rPr lang="uk-UA" b="1" dirty="0" err="1"/>
              <a:t>гідатофіти</a:t>
            </a:r>
            <a:r>
              <a:rPr lang="uk-UA" b="1" dirty="0"/>
              <a:t>, гідрофіти, гігрофіти), сухолюбні (ксерофіти) </a:t>
            </a:r>
            <a:r>
              <a:rPr lang="uk-UA" dirty="0"/>
              <a:t>і</a:t>
            </a:r>
            <a:r>
              <a:rPr lang="uk-UA" b="1" dirty="0"/>
              <a:t> помірно вологолюбні (мезофіти).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40" y="1212560"/>
            <a:ext cx="2063460" cy="191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9575" y="319794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Гідатофіти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428" y="1340769"/>
            <a:ext cx="23431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00" y="2520597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56240" y="180306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Гідрофіти</a:t>
            </a: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40" y="4073007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04" y="464245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478" y="5157193"/>
            <a:ext cx="30099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1" descr="Результат пошуку зображень за запитом &quot;рис вирощування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992705" y="4642457"/>
            <a:ext cx="176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Гігрофіти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515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37080-15C0-417E-A98D-B3ADD402B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0" y="252831"/>
            <a:ext cx="10515600" cy="677612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Що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відбувається</a:t>
            </a:r>
            <a:r>
              <a:rPr lang="ru-RU" b="1" dirty="0">
                <a:solidFill>
                  <a:srgbClr val="FF0000"/>
                </a:solidFill>
              </a:rPr>
              <a:t> при </a:t>
            </a:r>
            <a:r>
              <a:rPr lang="ru-RU" b="1" dirty="0" err="1">
                <a:solidFill>
                  <a:srgbClr val="FF0000"/>
                </a:solidFill>
              </a:rPr>
              <a:t>нестачі</a:t>
            </a:r>
            <a:r>
              <a:rPr lang="ru-RU" b="1" dirty="0">
                <a:solidFill>
                  <a:srgbClr val="FF0000"/>
                </a:solidFill>
              </a:rPr>
              <a:t> води?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E30F04-8959-4F74-9CC7-8E0938EDEB6D}"/>
              </a:ext>
            </a:extLst>
          </p:cNvPr>
          <p:cNvSpPr txBox="1"/>
          <p:nvPr/>
        </p:nvSpPr>
        <p:spPr>
          <a:xfrm>
            <a:off x="1058779" y="1411705"/>
            <a:ext cx="109567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err="1"/>
              <a:t>Дихання</a:t>
            </a:r>
            <a:endParaRPr lang="ru-RU" sz="3200" dirty="0"/>
          </a:p>
          <a:p>
            <a:pPr marL="342900" indent="-342900">
              <a:buAutoNum type="arabicPeriod"/>
            </a:pPr>
            <a:r>
              <a:rPr lang="ru-RU" sz="3200" dirty="0" err="1"/>
              <a:t>Метаболічна</a:t>
            </a:r>
            <a:r>
              <a:rPr lang="ru-RU" sz="3200" dirty="0"/>
              <a:t> вода</a:t>
            </a:r>
          </a:p>
          <a:p>
            <a:pPr marL="342900" indent="-342900">
              <a:buAutoNum type="arabicPeriod"/>
            </a:pPr>
            <a:r>
              <a:rPr lang="ru-RU" sz="3200" dirty="0" err="1"/>
              <a:t>Проникність</a:t>
            </a:r>
            <a:r>
              <a:rPr lang="ru-RU" sz="3200" dirty="0"/>
              <a:t> мембран</a:t>
            </a:r>
          </a:p>
          <a:p>
            <a:pPr marL="342900" indent="-342900">
              <a:buAutoNum type="arabicPeriod"/>
            </a:pPr>
            <a:r>
              <a:rPr lang="ru-RU" sz="3200" dirty="0" err="1"/>
              <a:t>Активність</a:t>
            </a:r>
            <a:r>
              <a:rPr lang="ru-RU" sz="3200" dirty="0"/>
              <a:t> </a:t>
            </a:r>
            <a:r>
              <a:rPr lang="ru-RU" sz="3200" dirty="0" err="1"/>
              <a:t>ліпаз</a:t>
            </a:r>
            <a:endParaRPr lang="ru-RU" sz="3200" dirty="0"/>
          </a:p>
          <a:p>
            <a:pPr marL="342900" indent="-342900">
              <a:buAutoNum type="arabicPeriod"/>
            </a:pPr>
            <a:r>
              <a:rPr lang="ru-RU" sz="3200" dirty="0" err="1"/>
              <a:t>Зміни</a:t>
            </a:r>
            <a:r>
              <a:rPr lang="ru-RU" sz="3200" dirty="0"/>
              <a:t> </a:t>
            </a:r>
            <a:r>
              <a:rPr lang="ru-RU" sz="3200" dirty="0" err="1"/>
              <a:t>гормонів</a:t>
            </a:r>
            <a:endParaRPr lang="ru-RU" sz="3200" dirty="0"/>
          </a:p>
          <a:p>
            <a:pPr marL="342900" indent="-342900">
              <a:buAutoNum type="arabicPeriod"/>
            </a:pPr>
            <a:r>
              <a:rPr lang="ru-RU" sz="3200" dirty="0" err="1"/>
              <a:t>Гальмування</a:t>
            </a:r>
            <a:r>
              <a:rPr lang="ru-RU" sz="3200" dirty="0"/>
              <a:t> роста </a:t>
            </a:r>
            <a:r>
              <a:rPr lang="ru-RU" sz="3200" dirty="0" err="1"/>
              <a:t>розтягненням</a:t>
            </a:r>
            <a:r>
              <a:rPr lang="ru-RU" sz="3200" dirty="0"/>
              <a:t> </a:t>
            </a:r>
            <a:r>
              <a:rPr lang="ru-RU" sz="3200" dirty="0" err="1"/>
              <a:t>стебла</a:t>
            </a:r>
            <a:r>
              <a:rPr lang="ru-RU" sz="3200" dirty="0"/>
              <a:t>, а </a:t>
            </a:r>
            <a:r>
              <a:rPr lang="ru-RU" sz="3200" dirty="0" err="1"/>
              <a:t>потім</a:t>
            </a:r>
            <a:r>
              <a:rPr lang="ru-RU" sz="3200" dirty="0"/>
              <a:t> і </a:t>
            </a:r>
            <a:r>
              <a:rPr lang="ru-RU" sz="3200" dirty="0" err="1"/>
              <a:t>кореня</a:t>
            </a:r>
            <a:r>
              <a:rPr lang="ru-RU" sz="3200" dirty="0"/>
              <a:t>.</a:t>
            </a:r>
          </a:p>
          <a:p>
            <a:pPr marL="342900" indent="-342900">
              <a:buAutoNum type="arabicPeriod"/>
            </a:pPr>
            <a:r>
              <a:rPr lang="ru-RU" sz="3200" dirty="0" err="1"/>
              <a:t>Ксероморфна</a:t>
            </a:r>
            <a:r>
              <a:rPr lang="ru-RU" sz="3200" dirty="0"/>
              <a:t> структура </a:t>
            </a:r>
            <a:r>
              <a:rPr lang="ru-RU" sz="3200" dirty="0" err="1"/>
              <a:t>листя</a:t>
            </a:r>
            <a:r>
              <a:rPr lang="ru-RU" sz="3200" dirty="0"/>
              <a:t>.</a:t>
            </a:r>
          </a:p>
          <a:p>
            <a:pPr marL="342900" indent="-342900">
              <a:buAutoNum type="arabicPeriod"/>
            </a:pPr>
            <a:r>
              <a:rPr lang="ru-RU" sz="3200" dirty="0" err="1"/>
              <a:t>Реутилізація</a:t>
            </a:r>
            <a:r>
              <a:rPr lang="ru-RU" sz="3200" dirty="0"/>
              <a:t> </a:t>
            </a:r>
            <a:r>
              <a:rPr lang="ru-RU" sz="3200" dirty="0" err="1"/>
              <a:t>елементів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нижніх</a:t>
            </a:r>
            <a:r>
              <a:rPr lang="ru-RU" sz="3200" dirty="0"/>
              <a:t> </a:t>
            </a:r>
            <a:r>
              <a:rPr lang="ru-RU" sz="3200" dirty="0" err="1"/>
              <a:t>листків</a:t>
            </a:r>
            <a:r>
              <a:rPr lang="ru-RU" sz="3200" dirty="0"/>
              <a:t>.</a:t>
            </a:r>
          </a:p>
          <a:p>
            <a:pPr marL="342900" indent="-342900">
              <a:buAutoNum type="arabicPeriod"/>
            </a:pPr>
            <a:r>
              <a:rPr lang="ru-RU" sz="3200" dirty="0"/>
              <a:t>Стан </a:t>
            </a:r>
            <a:r>
              <a:rPr lang="ru-RU" sz="3200" dirty="0" err="1"/>
              <a:t>спокою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загибель</a:t>
            </a:r>
            <a:r>
              <a:rPr lang="ru-RU" sz="3200" dirty="0"/>
              <a:t>.</a:t>
            </a:r>
            <a:endParaRPr lang="ru-UA" sz="3200" dirty="0"/>
          </a:p>
        </p:txBody>
      </p:sp>
    </p:spTree>
    <p:extLst>
      <p:ext uri="{BB962C8B-B14F-4D97-AF65-F5344CB8AC3E}">
        <p14:creationId xmlns:p14="http://schemas.microsoft.com/office/powerpoint/2010/main" val="803128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b="7878"/>
          <a:stretch/>
        </p:blipFill>
        <p:spPr bwMode="auto">
          <a:xfrm>
            <a:off x="2396837" y="188640"/>
            <a:ext cx="7917209" cy="555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1" y="4149080"/>
            <a:ext cx="1581083" cy="158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1" y="3717033"/>
            <a:ext cx="2210569" cy="14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102" y="2902707"/>
            <a:ext cx="1702671" cy="12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/>
          <a:stretch/>
        </p:blipFill>
        <p:spPr bwMode="auto">
          <a:xfrm>
            <a:off x="1620982" y="4178068"/>
            <a:ext cx="2562278" cy="156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92" y="1052736"/>
            <a:ext cx="2569698" cy="17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24192" y="6206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tx2"/>
                </a:solidFill>
              </a:rPr>
              <a:t>Тропофіти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94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9" t="62987" r="39301" b="5624"/>
          <a:stretch/>
        </p:blipFill>
        <p:spPr bwMode="auto">
          <a:xfrm>
            <a:off x="3071665" y="4797153"/>
            <a:ext cx="2057401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434959"/>
            <a:ext cx="4464496" cy="334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50839" r="192" b="-839"/>
          <a:stretch/>
        </p:blipFill>
        <p:spPr bwMode="auto">
          <a:xfrm>
            <a:off x="6528048" y="4633639"/>
            <a:ext cx="2772866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87"/>
          <a:stretch/>
        </p:blipFill>
        <p:spPr bwMode="auto">
          <a:xfrm>
            <a:off x="2135561" y="476672"/>
            <a:ext cx="2773363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4"/>
          <a:stretch/>
        </p:blipFill>
        <p:spPr bwMode="auto">
          <a:xfrm>
            <a:off x="1870273" y="2543126"/>
            <a:ext cx="41211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279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3426D-C6A8-4A44-8CEE-2185228E2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2800" b="1" dirty="0">
                <a:solidFill>
                  <a:srgbClr val="FF0000"/>
                </a:solidFill>
              </a:rPr>
              <a:t>Стрес </a:t>
            </a:r>
            <a:r>
              <a:rPr lang="uk-UA" sz="2800" dirty="0"/>
              <a:t>– інтегральна неспецифічна відповідь на </a:t>
            </a:r>
            <a:r>
              <a:rPr lang="uk-UA" sz="2800" dirty="0" err="1"/>
              <a:t>пошкоджуючий</a:t>
            </a:r>
            <a:r>
              <a:rPr lang="uk-UA" sz="2800" dirty="0"/>
              <a:t> вплив для та формування та  мобілізації  адаптаційних систем</a:t>
            </a:r>
            <a:endParaRPr lang="ru-UA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01915E-C9A4-49EE-BD47-9360754E2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/>
              <a:t> </a:t>
            </a:r>
            <a:r>
              <a:rPr lang="uk-UA" b="1" dirty="0"/>
              <a:t>Адаптація </a:t>
            </a:r>
            <a:r>
              <a:rPr lang="uk-UA" dirty="0"/>
              <a:t>– генетично детермінований процес формування захисних систем, що забезпечує онтогенез в несприятливих умовах</a:t>
            </a:r>
          </a:p>
          <a:p>
            <a:pPr marL="0" indent="0">
              <a:buNone/>
            </a:pPr>
            <a:r>
              <a:rPr lang="uk-UA" dirty="0"/>
              <a:t> </a:t>
            </a:r>
            <a:endParaRPr lang="ru-UA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6EB6C15-7316-4B47-89D0-8357DF70A2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501683"/>
              </p:ext>
            </p:extLst>
          </p:nvPr>
        </p:nvGraphicFramePr>
        <p:xfrm>
          <a:off x="2015231" y="3536432"/>
          <a:ext cx="6608932" cy="2640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46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16CE75-351A-425E-BE42-D88296C24DEB}"/>
              </a:ext>
            </a:extLst>
          </p:cNvPr>
          <p:cNvSpPr txBox="1"/>
          <p:nvPr/>
        </p:nvSpPr>
        <p:spPr>
          <a:xfrm>
            <a:off x="2133599" y="260229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Як адаптуватися до  нетривалої посух</a:t>
            </a:r>
            <a:r>
              <a:rPr lang="uk-UA" sz="2800" dirty="0">
                <a:solidFill>
                  <a:srgbClr val="FF0000"/>
                </a:solidFill>
              </a:rPr>
              <a:t>и</a:t>
            </a:r>
            <a:r>
              <a:rPr lang="uk-UA" sz="2800" dirty="0"/>
              <a:t>?</a:t>
            </a:r>
            <a:endParaRPr lang="ru-UA" sz="2800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2C0D8A90-6257-46BE-96DC-E295248277A4}"/>
              </a:ext>
            </a:extLst>
          </p:cNvPr>
          <p:cNvCxnSpPr/>
          <p:nvPr/>
        </p:nvCxnSpPr>
        <p:spPr>
          <a:xfrm flipH="1">
            <a:off x="1524001" y="783449"/>
            <a:ext cx="3577390" cy="451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1B9A4B1-A647-49F9-B3C9-2565A383B98D}"/>
              </a:ext>
            </a:extLst>
          </p:cNvPr>
          <p:cNvCxnSpPr/>
          <p:nvPr/>
        </p:nvCxnSpPr>
        <p:spPr>
          <a:xfrm>
            <a:off x="5309937" y="783449"/>
            <a:ext cx="3064042" cy="532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B74C6C8-6FC9-4F5A-92B7-61B814D6059A}"/>
              </a:ext>
            </a:extLst>
          </p:cNvPr>
          <p:cNvSpPr txBox="1"/>
          <p:nvPr/>
        </p:nvSpPr>
        <p:spPr>
          <a:xfrm>
            <a:off x="465222" y="1315453"/>
            <a:ext cx="4106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Скоротити витрати води</a:t>
            </a:r>
            <a:endParaRPr lang="ru-UA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4A372-B358-4DA5-8242-44E161EB2C83}"/>
              </a:ext>
            </a:extLst>
          </p:cNvPr>
          <p:cNvSpPr txBox="1"/>
          <p:nvPr/>
        </p:nvSpPr>
        <p:spPr>
          <a:xfrm>
            <a:off x="6841958" y="1475873"/>
            <a:ext cx="4106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Збільшити її надходження</a:t>
            </a:r>
            <a:endParaRPr lang="ru-UA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4B16C0-6DA5-444E-8A1D-9AEC2CB133B0}"/>
              </a:ext>
            </a:extLst>
          </p:cNvPr>
          <p:cNvSpPr txBox="1"/>
          <p:nvPr/>
        </p:nvSpPr>
        <p:spPr>
          <a:xfrm>
            <a:off x="96252" y="2149642"/>
            <a:ext cx="6288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/>
              <a:t>Гальмування збільшення листової поверхні.</a:t>
            </a:r>
          </a:p>
          <a:p>
            <a:pPr marL="342900" indent="-342900">
              <a:buAutoNum type="arabicPeriod"/>
            </a:pPr>
            <a:r>
              <a:rPr lang="uk-UA" dirty="0"/>
              <a:t>Скидання листя.</a:t>
            </a:r>
          </a:p>
          <a:p>
            <a:pPr marL="342900" indent="-342900">
              <a:buAutoNum type="arabicPeriod"/>
            </a:pPr>
            <a:r>
              <a:rPr lang="uk-UA" dirty="0"/>
              <a:t>Закриття продихів.</a:t>
            </a:r>
          </a:p>
          <a:p>
            <a:pPr marL="342900" indent="-342900">
              <a:buAutoNum type="arabicPeriod"/>
            </a:pPr>
            <a:r>
              <a:rPr lang="uk-UA" dirty="0"/>
              <a:t>Акумуляція низькомолекулярних </a:t>
            </a:r>
            <a:r>
              <a:rPr lang="uk-UA" dirty="0" err="1"/>
              <a:t>сполук</a:t>
            </a:r>
            <a:endParaRPr lang="uk-UA" dirty="0"/>
          </a:p>
          <a:p>
            <a:pPr marL="342900" indent="-342900">
              <a:buAutoNum type="arabicPeriod"/>
            </a:pPr>
            <a:endParaRPr lang="ru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91877B-8EA8-4DCA-94C9-59613D7462B7}"/>
              </a:ext>
            </a:extLst>
          </p:cNvPr>
          <p:cNvSpPr txBox="1"/>
          <p:nvPr/>
        </p:nvSpPr>
        <p:spPr>
          <a:xfrm>
            <a:off x="5967663" y="2073895"/>
            <a:ext cx="6128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/>
              <a:t>Стимуляція роста кореневої системи.</a:t>
            </a:r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r>
              <a:rPr lang="uk-UA" dirty="0"/>
              <a:t>Метаболічна вода (до рівня гомеостатичної води)</a:t>
            </a:r>
          </a:p>
          <a:p>
            <a:endParaRPr lang="uk-UA" dirty="0"/>
          </a:p>
          <a:p>
            <a:r>
              <a:rPr lang="ru-RU" dirty="0"/>
              <a:t>25—27%, у </a:t>
            </a:r>
            <a:r>
              <a:rPr lang="ru-RU" dirty="0" err="1"/>
              <a:t>мезофі­тів</a:t>
            </a:r>
            <a:r>
              <a:rPr lang="ru-RU" dirty="0"/>
              <a:t> — 45—60%, у </a:t>
            </a:r>
            <a:r>
              <a:rPr lang="ru-RU" dirty="0" err="1"/>
              <a:t>гігрофітів</a:t>
            </a:r>
            <a:r>
              <a:rPr lang="ru-RU" dirty="0"/>
              <a:t> —65—70%.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083648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E8C2C-3F78-45ED-A540-BFAEF8665BE7}"/>
              </a:ext>
            </a:extLst>
          </p:cNvPr>
          <p:cNvSpPr txBox="1"/>
          <p:nvPr/>
        </p:nvSpPr>
        <p:spPr>
          <a:xfrm>
            <a:off x="1684421" y="625642"/>
            <a:ext cx="8454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</a:rPr>
              <a:t>Хто є більш посухостійким?</a:t>
            </a:r>
            <a:endParaRPr lang="ru-UA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F675EE2-F525-4E0D-984C-DFA4633F4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207650"/>
              </p:ext>
            </p:extLst>
          </p:nvPr>
        </p:nvGraphicFramePr>
        <p:xfrm>
          <a:off x="834189" y="1796716"/>
          <a:ext cx="1058779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3895">
                  <a:extLst>
                    <a:ext uri="{9D8B030D-6E8A-4147-A177-3AD203B41FA5}">
                      <a16:colId xmlns:a16="http://schemas.microsoft.com/office/drawing/2014/main" val="4048954109"/>
                    </a:ext>
                  </a:extLst>
                </a:gridCol>
                <a:gridCol w="5293895">
                  <a:extLst>
                    <a:ext uri="{9D8B030D-6E8A-4147-A177-3AD203B41FA5}">
                      <a16:colId xmlns:a16="http://schemas.microsoft.com/office/drawing/2014/main" val="1850955528"/>
                    </a:ext>
                  </a:extLst>
                </a:gridCol>
              </a:tblGrid>
              <a:tr h="272358">
                <a:tc>
                  <a:txBody>
                    <a:bodyPr/>
                    <a:lstStyle/>
                    <a:p>
                      <a:r>
                        <a:rPr lang="uk-UA" sz="3600" dirty="0"/>
                        <a:t>Світловий лист</a:t>
                      </a:r>
                    </a:p>
                    <a:p>
                      <a:endParaRPr lang="ru-U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dirty="0"/>
                        <a:t>Тіньовий лист</a:t>
                      </a:r>
                      <a:endParaRPr lang="ru-U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349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dirty="0"/>
                        <a:t>Молодий лист</a:t>
                      </a:r>
                      <a:endParaRPr lang="ru-U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dirty="0"/>
                        <a:t>Лист, що завершив свій ріст</a:t>
                      </a:r>
                    </a:p>
                    <a:p>
                      <a:endParaRPr lang="ru-U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659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dirty="0"/>
                        <a:t>Вегетативний період</a:t>
                      </a:r>
                      <a:endParaRPr lang="ru-U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dirty="0"/>
                        <a:t>Генеративний період</a:t>
                      </a:r>
                      <a:endParaRPr lang="ru-U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182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UA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8748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4C260BE-1C9A-4BE1-988E-F6CCC6BA9B0E}"/>
                  </a:ext>
                </a:extLst>
              </p14:cNvPr>
              <p14:cNvContentPartPr/>
              <p14:nvPr/>
            </p14:nvContentPartPr>
            <p14:xfrm>
              <a:off x="4379451" y="1876933"/>
              <a:ext cx="626040" cy="60984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4C260BE-1C9A-4BE1-988E-F6CCC6BA9B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51011" y="1848493"/>
                <a:ext cx="682920" cy="66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1B4C0636-CE78-4E07-8882-BA14FA45733E}"/>
                  </a:ext>
                </a:extLst>
              </p14:cNvPr>
              <p14:cNvContentPartPr/>
              <p14:nvPr/>
            </p14:nvContentPartPr>
            <p14:xfrm>
              <a:off x="7251171" y="3625453"/>
              <a:ext cx="690120" cy="52992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1B4C0636-CE78-4E07-8882-BA14FA4573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22731" y="3597013"/>
                <a:ext cx="747000" cy="58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15DA68C-A69F-4A5D-8174-39B019A621CC}"/>
                  </a:ext>
                </a:extLst>
              </p14:cNvPr>
              <p14:cNvContentPartPr/>
              <p14:nvPr/>
            </p14:nvContentPartPr>
            <p14:xfrm>
              <a:off x="5278011" y="4636333"/>
              <a:ext cx="593640" cy="59364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15DA68C-A69F-4A5D-8174-39B019A621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49571" y="4607893"/>
                <a:ext cx="650520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AFD00C02-D509-4C65-9D50-49E16E1E15E3}"/>
                  </a:ext>
                </a:extLst>
              </p14:cNvPr>
              <p14:cNvContentPartPr/>
              <p14:nvPr/>
            </p14:nvContentPartPr>
            <p14:xfrm>
              <a:off x="9978171" y="-850067"/>
              <a:ext cx="360" cy="3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AFD00C02-D509-4C65-9D50-49E16E1E15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49731" y="-878507"/>
                <a:ext cx="57240" cy="5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8143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6E55E-BAB4-4A57-B4D3-FC85F1AA1F60}"/>
              </a:ext>
            </a:extLst>
          </p:cNvPr>
          <p:cNvSpPr txBox="1"/>
          <p:nvPr/>
        </p:nvSpPr>
        <p:spPr>
          <a:xfrm>
            <a:off x="3593432" y="180019"/>
            <a:ext cx="449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Гіпоксія та аноксія</a:t>
            </a:r>
            <a:endParaRPr lang="ru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C14DA-1CA3-47C4-A615-6B8D902617D0}"/>
              </a:ext>
            </a:extLst>
          </p:cNvPr>
          <p:cNvSpPr txBox="1"/>
          <p:nvPr/>
        </p:nvSpPr>
        <p:spPr>
          <a:xfrm>
            <a:off x="417094" y="1251284"/>
            <a:ext cx="10250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Причина: -  перезволоження або затоплення ґрунтів 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Передумови - сильні дощі на глинистих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грунтах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розлив річок;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 – вода заповнює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поровий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простір і витискає повітря із ґрунту;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– нестача кисню.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міцності – 2-3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умов руху води.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аводнение в саду">
            <a:extLst>
              <a:ext uri="{FF2B5EF4-FFF2-40B4-BE49-F238E27FC236}">
                <a16:creationId xmlns:a16="http://schemas.microsoft.com/office/drawing/2014/main" id="{3E76D45F-E9DA-4FB6-8C71-C83A842D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906" y="180019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азливы рек подобные морям...&quot; :: Лесо-Вед (Баранов) – Социальная ...">
            <a:extLst>
              <a:ext uri="{FF2B5EF4-FFF2-40B4-BE49-F238E27FC236}">
                <a16:creationId xmlns:a16="http://schemas.microsoft.com/office/drawing/2014/main" id="{D8B8D508-FA0B-4E4F-B8B6-FA9E36ED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4" y="3915340"/>
            <a:ext cx="268605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4A4671-C874-4A5A-ACBD-CFFFC789B60A}"/>
              </a:ext>
            </a:extLst>
          </p:cNvPr>
          <p:cNvSpPr txBox="1"/>
          <p:nvPr/>
        </p:nvSpPr>
        <p:spPr>
          <a:xfrm>
            <a:off x="3753853" y="3429000"/>
            <a:ext cx="80210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лише гліколіз і бродіння, дефіцит енергії; порушення гомеостазу внаслідок накопичення продуктів неповного окислення та збільшення проникності мембран; клітинний ацидоз; порушення поглинання солей та води, гальмування росту, зниження транспірації, в'янення.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анаеробні процеси в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болотяні токсини – гниття коренів.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47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Транспірація як верхній двигун водної течії у рослин">
            <a:extLst>
              <a:ext uri="{FF2B5EF4-FFF2-40B4-BE49-F238E27FC236}">
                <a16:creationId xmlns:a16="http://schemas.microsoft.com/office/drawing/2014/main" id="{C48A782E-E7C7-47F7-94F3-4A64A1E9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6" y="223587"/>
            <a:ext cx="8819147" cy="66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ідатоди — Вікіпедія">
            <a:extLst>
              <a:ext uri="{FF2B5EF4-FFF2-40B4-BE49-F238E27FC236}">
                <a16:creationId xmlns:a16="http://schemas.microsoft.com/office/drawing/2014/main" id="{281D4FB9-5DB0-4D5F-A2CF-FE66AD33A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854568"/>
            <a:ext cx="1469356" cy="23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8677E-101D-4049-B41E-932445102ED3}"/>
              </a:ext>
            </a:extLst>
          </p:cNvPr>
          <p:cNvSpPr txBox="1"/>
          <p:nvPr/>
        </p:nvSpPr>
        <p:spPr>
          <a:xfrm>
            <a:off x="9256295" y="4764505"/>
            <a:ext cx="266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Гідатоди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50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EBC29-0C70-4B68-A37B-02314C3C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3074" name="Picture 2" descr="Гідатоди, трихоми й гідропоти - ЕПІДЕРМІС ЛИСТКІВ ГЕТЕРОФІЛЬНИХ ...">
            <a:extLst>
              <a:ext uri="{FF2B5EF4-FFF2-40B4-BE49-F238E27FC236}">
                <a16:creationId xmlns:a16="http://schemas.microsoft.com/office/drawing/2014/main" id="{FD9FD8EE-5ED9-4A95-BCD0-EF8758693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4223"/>
            <a:ext cx="4085472" cy="37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резентация Водний режим new">
            <a:extLst>
              <a:ext uri="{FF2B5EF4-FFF2-40B4-BE49-F238E27FC236}">
                <a16:creationId xmlns:a16="http://schemas.microsoft.com/office/drawing/2014/main" id="{5AE2CB65-9349-4005-8D0E-77E49AC50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DC749C-0430-4751-90C2-39576AE857D2}"/>
              </a:ext>
            </a:extLst>
          </p:cNvPr>
          <p:cNvSpPr/>
          <p:nvPr/>
        </p:nvSpPr>
        <p:spPr>
          <a:xfrm>
            <a:off x="6096000" y="4161222"/>
            <a:ext cx="609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>
                <a:solidFill>
                  <a:srgbClr val="000000"/>
                </a:solidFill>
                <a:latin typeface="Roboto"/>
              </a:rPr>
              <a:t>Гідропоти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 беруть участь у транспорті іонів і води як на близькі віддалі (водне оточення ↔ клітини епідерми), середні (водне оточення ^ </a:t>
            </a:r>
            <a:r>
              <a:rPr lang="uk-UA" dirty="0" err="1">
                <a:solidFill>
                  <a:srgbClr val="000000"/>
                </a:solidFill>
                <a:latin typeface="Roboto"/>
              </a:rPr>
              <a:t>фотосинтезуючі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 клітини листка), так і на далекі віддалі (водне оточення ↔ листок ↔ черешок ↔ корінь) </a:t>
            </a:r>
          </a:p>
          <a:p>
            <a:pPr algn="just"/>
            <a:r>
              <a:rPr lang="uk-UA" dirty="0" err="1">
                <a:solidFill>
                  <a:srgbClr val="000000"/>
                </a:solidFill>
                <a:latin typeface="Roboto"/>
              </a:rPr>
              <a:t>Гідропота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 це структура на поверхні епідерми листків і стебел з незвичайними лабіринтами клітинних оболонок. </a:t>
            </a:r>
            <a:r>
              <a:rPr lang="uk-UA" dirty="0" err="1">
                <a:solidFill>
                  <a:srgbClr val="000000"/>
                </a:solidFill>
                <a:latin typeface="Roboto"/>
              </a:rPr>
              <a:t>Гідропоти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 мають </a:t>
            </a:r>
            <a:r>
              <a:rPr lang="uk-UA" dirty="0" err="1">
                <a:solidFill>
                  <a:srgbClr val="000000"/>
                </a:solidFill>
                <a:latin typeface="Roboto"/>
              </a:rPr>
              <a:t>чашеподібну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 форму, ці структури підняті над епідермою.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91416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DC46C-7860-4405-9792-9E3C1186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3056" y="300956"/>
            <a:ext cx="4392530" cy="83803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err="1"/>
              <a:t>Пневматофори</a:t>
            </a:r>
            <a:endParaRPr lang="ru-UA" sz="3200" b="1" dirty="0"/>
          </a:p>
        </p:txBody>
      </p:sp>
      <p:pic>
        <p:nvPicPr>
          <p:cNvPr id="4098" name="Picture 2" descr="Пневматофоры.">
            <a:extLst>
              <a:ext uri="{FF2B5EF4-FFF2-40B4-BE49-F238E27FC236}">
                <a16:creationId xmlns:a16="http://schemas.microsoft.com/office/drawing/2014/main" id="{F3CC0315-C30B-4A9B-ACEB-C9BE5AEB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02" y="176463"/>
            <a:ext cx="3777621" cy="24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невматофори характеристик, типів і функцій / Біологія ...">
            <a:extLst>
              <a:ext uri="{FF2B5EF4-FFF2-40B4-BE49-F238E27FC236}">
                <a16:creationId xmlns:a16="http://schemas.microsoft.com/office/drawing/2014/main" id="{2691756B-044D-4499-B1E7-8AA0D969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60" y="300956"/>
            <a:ext cx="3998996" cy="23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14047A-0155-4C90-849A-2145F8D9CA49}"/>
              </a:ext>
            </a:extLst>
          </p:cNvPr>
          <p:cNvSpPr txBox="1"/>
          <p:nvPr/>
        </p:nvSpPr>
        <p:spPr>
          <a:xfrm>
            <a:off x="712622" y="3737811"/>
            <a:ext cx="6833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Пристосування у мезофітів: формування аеренхіми під впливом етилену за рахунок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апоптозу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поверхнева коренева система; додаткові корені; новоутворення білків аноксії; гігантські мітохондрії…..</a:t>
            </a:r>
            <a:endParaRPr lang="ru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Розділ 1 ФІЗІОЛОГІЯ РОСЛИННОЇ КЛІТИНИ 1 Клітина як">
            <a:extLst>
              <a:ext uri="{FF2B5EF4-FFF2-40B4-BE49-F238E27FC236}">
                <a16:creationId xmlns:a16="http://schemas.microsoft.com/office/drawing/2014/main" id="{5BEFD692-D442-4E31-9BEE-C5FD0C37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8" t="33574" r="5891" b="7917"/>
          <a:stretch/>
        </p:blipFill>
        <p:spPr bwMode="auto">
          <a:xfrm>
            <a:off x="8471237" y="3569202"/>
            <a:ext cx="2149642" cy="298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74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F76DB-E27C-4D5E-A03D-7C439A55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55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>
                <a:solidFill>
                  <a:srgbClr val="FF0000"/>
                </a:solidFill>
              </a:rPr>
              <a:t>Холодостійкіть</a:t>
            </a:r>
            <a:r>
              <a:rPr lang="uk-UA" b="1" dirty="0">
                <a:solidFill>
                  <a:srgbClr val="FF0000"/>
                </a:solidFill>
              </a:rPr>
              <a:t> рослин</a:t>
            </a:r>
            <a:endParaRPr lang="ru-UA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Весенние заморозки для винограда">
            <a:extLst>
              <a:ext uri="{FF2B5EF4-FFF2-40B4-BE49-F238E27FC236}">
                <a16:creationId xmlns:a16="http://schemas.microsoft.com/office/drawing/2014/main" id="{318E0CF8-8A50-4E71-87A4-A2AFB8F41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87" y="127142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Механизмы адаптации растений к гипотермии: роль антиоксидантной ...">
            <a:extLst>
              <a:ext uri="{FF2B5EF4-FFF2-40B4-BE49-F238E27FC236}">
                <a16:creationId xmlns:a16="http://schemas.microsoft.com/office/drawing/2014/main" id="{D0E20D48-80A4-4CC6-9C64-57D2ED09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" y="1300832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Чи мають рослини власну температуру тіла? » Сайт вчителя біології ...">
            <a:extLst>
              <a:ext uri="{FF2B5EF4-FFF2-40B4-BE49-F238E27FC236}">
                <a16:creationId xmlns:a16="http://schemas.microsoft.com/office/drawing/2014/main" id="{B0061AC7-4300-42B2-BE04-87B445EDD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348332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F05634-1C8C-4B2A-9FD6-A599DF2EE40B}"/>
              </a:ext>
            </a:extLst>
          </p:cNvPr>
          <p:cNvSpPr txBox="1"/>
          <p:nvPr/>
        </p:nvSpPr>
        <p:spPr>
          <a:xfrm>
            <a:off x="962526" y="3429000"/>
            <a:ext cx="1039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У теплолюбних рослин – зменшення інтенсивності дихання і ……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E3050-1C80-4D39-A099-39CFDAA2A1C0}"/>
              </a:ext>
            </a:extLst>
          </p:cNvPr>
          <p:cNvSpPr txBox="1"/>
          <p:nvPr/>
        </p:nvSpPr>
        <p:spPr>
          <a:xfrm>
            <a:off x="0" y="395036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Холодостійкі  не пошкоджують с за 0 - +10 </a:t>
            </a:r>
            <a:r>
              <a:rPr lang="uk-UA" sz="2400" dirty="0" err="1"/>
              <a:t>оС</a:t>
            </a:r>
            <a:r>
              <a:rPr lang="uk-UA" sz="2400" dirty="0"/>
              <a:t>.  Чому?</a:t>
            </a:r>
            <a:endParaRPr lang="ru-U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14903-65A1-4583-9A2F-F5C5A28C2388}"/>
              </a:ext>
            </a:extLst>
          </p:cNvPr>
          <p:cNvSpPr txBox="1"/>
          <p:nvPr/>
        </p:nvSpPr>
        <p:spPr>
          <a:xfrm>
            <a:off x="962526" y="4588554"/>
            <a:ext cx="6358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/>
              <a:t>Перемикання дихання на ПФШ.</a:t>
            </a:r>
          </a:p>
          <a:p>
            <a:pPr marL="342900" indent="-342900">
              <a:buAutoNum type="arabicPeriod"/>
            </a:pPr>
            <a:r>
              <a:rPr lang="uk-UA" dirty="0"/>
              <a:t>В мембранах збільшується кількість ненасичених ЖК під впливом </a:t>
            </a:r>
            <a:r>
              <a:rPr lang="uk-UA" dirty="0" err="1"/>
              <a:t>десатураз</a:t>
            </a:r>
            <a:r>
              <a:rPr lang="uk-UA" dirty="0"/>
              <a:t>.</a:t>
            </a:r>
            <a:endParaRPr lang="ru-UA" dirty="0"/>
          </a:p>
        </p:txBody>
      </p:sp>
      <p:pic>
        <p:nvPicPr>
          <p:cNvPr id="5130" name="Picture 10" descr="InfoNova - Генна інженерія дозволить виробляти машинне мастило з ...">
            <a:extLst>
              <a:ext uri="{FF2B5EF4-FFF2-40B4-BE49-F238E27FC236}">
                <a16:creationId xmlns:a16="http://schemas.microsoft.com/office/drawing/2014/main" id="{B9C151F1-CCB7-4095-ACD7-676E2328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358" y="3798332"/>
            <a:ext cx="3810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221EE7-170D-4951-BF06-AF6E2C04D55D}"/>
              </a:ext>
            </a:extLst>
          </p:cNvPr>
          <p:cNvSpPr txBox="1"/>
          <p:nvPr/>
        </p:nvSpPr>
        <p:spPr>
          <a:xfrm>
            <a:off x="-472239" y="5678778"/>
            <a:ext cx="9545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Морозостійкість рослин - </a:t>
            </a:r>
            <a:r>
              <a:rPr lang="uk-UA" sz="2800" dirty="0"/>
              <a:t>Здатність витримувати охолодження нижче 0оС без порушення онтогенезу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8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478045-75D1-4CC4-BC3F-04BB0B5711BE}"/>
              </a:ext>
            </a:extLst>
          </p:cNvPr>
          <p:cNvSpPr txBox="1"/>
          <p:nvPr/>
        </p:nvSpPr>
        <p:spPr>
          <a:xfrm>
            <a:off x="1171074" y="1026695"/>
            <a:ext cx="907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- Здатність витримувати охолодження нижче 0оС без порушення онтогенезу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3396F-9330-4316-A016-7A0950A56BB1}"/>
              </a:ext>
            </a:extLst>
          </p:cNvPr>
          <p:cNvSpPr txBox="1"/>
          <p:nvPr/>
        </p:nvSpPr>
        <p:spPr>
          <a:xfrm>
            <a:off x="272716" y="1828800"/>
            <a:ext cx="6240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Якщо охолодження швидке – крига в протопласті; якщо повільне – в міжклітинниках та судинах. Але…..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006CB-E2FA-4DB7-AD70-4979EF71147F}"/>
              </a:ext>
            </a:extLst>
          </p:cNvPr>
          <p:cNvSpPr txBox="1"/>
          <p:nvPr/>
        </p:nvSpPr>
        <p:spPr>
          <a:xfrm>
            <a:off x="2975810" y="2737138"/>
            <a:ext cx="894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Загибель настає внаслідок зневоднення протопласта через кригу у міжклітинниках.</a:t>
            </a:r>
            <a:endParaRPr lang="ru-UA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09B0E-F19F-4778-BC8A-7F7162D98E45}"/>
              </a:ext>
            </a:extLst>
          </p:cNvPr>
          <p:cNvSpPr txBox="1"/>
          <p:nvPr/>
        </p:nvSpPr>
        <p:spPr>
          <a:xfrm>
            <a:off x="272716" y="3232956"/>
            <a:ext cx="6240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Також набухають хлоропласти та мітохондрії, що порушує окисне і фотосинтетичне фосфорилювання – відсутність АТФ</a:t>
            </a:r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74A48-9D89-425C-A75E-34CCBEDF0032}"/>
              </a:ext>
            </a:extLst>
          </p:cNvPr>
          <p:cNvSpPr txBox="1"/>
          <p:nvPr/>
        </p:nvSpPr>
        <p:spPr>
          <a:xfrm>
            <a:off x="4010527" y="4021450"/>
            <a:ext cx="750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Також з холодного ґрунту вода погано потрапляє до рослин --- в'янення.</a:t>
            </a:r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51CCC-AF86-4D29-B790-00245102D260}"/>
              </a:ext>
            </a:extLst>
          </p:cNvPr>
          <p:cNvSpPr txBox="1"/>
          <p:nvPr/>
        </p:nvSpPr>
        <p:spPr>
          <a:xfrm>
            <a:off x="272716" y="4447581"/>
            <a:ext cx="6529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Також при відтаюванні криги міжклітинники заповнюються водою і з  протопласту вимиваються іони – втрата тургору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F2A46-1CFC-49F0-AB62-BE42DBAB8720}"/>
              </a:ext>
            </a:extLst>
          </p:cNvPr>
          <p:cNvSpPr txBox="1"/>
          <p:nvPr/>
        </p:nvSpPr>
        <p:spPr>
          <a:xfrm>
            <a:off x="1171074" y="224589"/>
            <a:ext cx="954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відбувається?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ПОМИЛКА # 1. ВИМЕРЗНЕ ЧИ НЕ ВИМЕРЗНЕ? | Agroexpert">
            <a:extLst>
              <a:ext uri="{FF2B5EF4-FFF2-40B4-BE49-F238E27FC236}">
                <a16:creationId xmlns:a16="http://schemas.microsoft.com/office/drawing/2014/main" id="{2D3910F4-D6D4-4B95-AAC1-8979DB03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90" y="403574"/>
            <a:ext cx="1896232" cy="210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848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16FCFA-0282-465D-99A0-25C751EA2AEF}"/>
              </a:ext>
            </a:extLst>
          </p:cNvPr>
          <p:cNvSpPr txBox="1"/>
          <p:nvPr/>
        </p:nvSpPr>
        <p:spPr>
          <a:xfrm>
            <a:off x="1323474" y="208547"/>
            <a:ext cx="954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запобігти ?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84E8B6-82E8-4B3F-963F-0843E1393D79}"/>
              </a:ext>
            </a:extLst>
          </p:cNvPr>
          <p:cNvSpPr txBox="1"/>
          <p:nvPr/>
        </p:nvSpPr>
        <p:spPr>
          <a:xfrm>
            <a:off x="1106905" y="1179095"/>
            <a:ext cx="481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Пасивно (еволюційно)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6B1C9-0F7E-4FD8-B595-A9C12C803CE5}"/>
              </a:ext>
            </a:extLst>
          </p:cNvPr>
          <p:cNvSpPr txBox="1"/>
          <p:nvPr/>
        </p:nvSpPr>
        <p:spPr>
          <a:xfrm>
            <a:off x="6593305" y="1179095"/>
            <a:ext cx="527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(фізіолого-біохімічно)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В Україні спростять реєстрацію сортів насіння | AgroPortal.ua">
            <a:extLst>
              <a:ext uri="{FF2B5EF4-FFF2-40B4-BE49-F238E27FC236}">
                <a16:creationId xmlns:a16="http://schemas.microsoft.com/office/drawing/2014/main" id="{0226544A-4046-4F9C-81C9-EDB62E518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3" y="1704975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нны осенью: как правильно выкопать корневища и сохранить их зимой">
            <a:extLst>
              <a:ext uri="{FF2B5EF4-FFF2-40B4-BE49-F238E27FC236}">
                <a16:creationId xmlns:a16="http://schemas.microsoft.com/office/drawing/2014/main" id="{65638BDE-1E87-4363-9C8D-7474E8756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31345" r="17500" b="21170"/>
          <a:stretch/>
        </p:blipFill>
        <p:spPr bwMode="auto">
          <a:xfrm>
            <a:off x="3192380" y="1672139"/>
            <a:ext cx="2903620" cy="175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E95E96-F332-43C9-9257-7C1E648F4067}"/>
              </a:ext>
            </a:extLst>
          </p:cNvPr>
          <p:cNvSpPr txBox="1"/>
          <p:nvPr/>
        </p:nvSpPr>
        <p:spPr>
          <a:xfrm>
            <a:off x="368968" y="3882189"/>
            <a:ext cx="5550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Загартування                        спокій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Все о периоде вегетации у плодовых деревьев: что это, описание ...">
            <a:extLst>
              <a:ext uri="{FF2B5EF4-FFF2-40B4-BE49-F238E27FC236}">
                <a16:creationId xmlns:a16="http://schemas.microsoft.com/office/drawing/2014/main" id="{AC9C0741-D5E4-4415-AE4E-7FF6B1A24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0" y="4446355"/>
            <a:ext cx="3301790" cy="21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590A8CED-95C8-4044-93F3-4609959455FD}"/>
              </a:ext>
            </a:extLst>
          </p:cNvPr>
          <p:cNvSpPr/>
          <p:nvPr/>
        </p:nvSpPr>
        <p:spPr>
          <a:xfrm>
            <a:off x="2069432" y="4046245"/>
            <a:ext cx="1251285" cy="168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C9153-E87D-49D6-942B-D3BADEDE6FE8}"/>
              </a:ext>
            </a:extLst>
          </p:cNvPr>
          <p:cNvSpPr txBox="1"/>
          <p:nvPr/>
        </p:nvSpPr>
        <p:spPr>
          <a:xfrm>
            <a:off x="6721642" y="1702315"/>
            <a:ext cx="460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</a:t>
            </a:r>
            <a:r>
              <a:rPr lang="ru-RU" dirty="0" err="1"/>
              <a:t>Стрес-протектори</a:t>
            </a:r>
            <a:r>
              <a:rPr lang="ru-RU" dirty="0"/>
              <a:t>: </a:t>
            </a:r>
            <a:r>
              <a:rPr lang="ru-RU" dirty="0" err="1"/>
              <a:t>пролін</a:t>
            </a:r>
            <a:r>
              <a:rPr lang="ru-RU" dirty="0"/>
              <a:t>, сахароза, </a:t>
            </a:r>
            <a:r>
              <a:rPr lang="ru-RU" dirty="0" err="1"/>
              <a:t>рафіноза</a:t>
            </a:r>
            <a:r>
              <a:rPr lang="ru-RU" dirty="0"/>
              <a:t>, </a:t>
            </a:r>
            <a:r>
              <a:rPr lang="ru-RU" dirty="0" err="1"/>
              <a:t>лимонна</a:t>
            </a:r>
            <a:r>
              <a:rPr lang="ru-RU" dirty="0"/>
              <a:t> к-та, </a:t>
            </a:r>
            <a:r>
              <a:rPr lang="ru-RU" dirty="0" err="1"/>
              <a:t>бурштинова</a:t>
            </a:r>
            <a:r>
              <a:rPr lang="ru-RU" dirty="0"/>
              <a:t> к-та)</a:t>
            </a:r>
            <a:endParaRPr lang="ru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AE0567-E328-43FA-B813-608D215B5281}"/>
              </a:ext>
            </a:extLst>
          </p:cNvPr>
          <p:cNvSpPr txBox="1"/>
          <p:nvPr/>
        </p:nvSpPr>
        <p:spPr>
          <a:xfrm>
            <a:off x="6721642" y="2762038"/>
            <a:ext cx="460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</a:t>
            </a:r>
            <a:r>
              <a:rPr lang="ru-RU" dirty="0" err="1"/>
              <a:t>Зміни</a:t>
            </a:r>
            <a:r>
              <a:rPr lang="ru-RU" dirty="0"/>
              <a:t> складу мембран на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плинності</a:t>
            </a:r>
            <a:r>
              <a:rPr lang="ru-RU" dirty="0"/>
              <a:t> (</a:t>
            </a:r>
            <a:r>
              <a:rPr lang="ru-RU" dirty="0" err="1"/>
              <a:t>загартування</a:t>
            </a:r>
            <a:r>
              <a:rPr lang="ru-RU" dirty="0"/>
              <a:t>!)</a:t>
            </a:r>
            <a:endParaRPr lang="ru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A42E7-5CF9-454A-B6B3-8D2FEDE42496}"/>
              </a:ext>
            </a:extLst>
          </p:cNvPr>
          <p:cNvSpPr txBox="1"/>
          <p:nvPr/>
        </p:nvSpPr>
        <p:spPr>
          <a:xfrm>
            <a:off x="6593305" y="3635968"/>
            <a:ext cx="460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Синтез </a:t>
            </a:r>
            <a:r>
              <a:rPr lang="ru-RU" dirty="0" err="1"/>
              <a:t>антифризних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гальмують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кристалів</a:t>
            </a:r>
            <a:r>
              <a:rPr lang="ru-RU" dirty="0"/>
              <a:t> </a:t>
            </a:r>
            <a:r>
              <a:rPr lang="ru-RU" dirty="0" err="1"/>
              <a:t>криги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AA526E-D43E-48E0-A224-B5E42704DA0E}"/>
              </a:ext>
            </a:extLst>
          </p:cNvPr>
          <p:cNvSpPr txBox="1"/>
          <p:nvPr/>
        </p:nvSpPr>
        <p:spPr>
          <a:xfrm>
            <a:off x="6721642" y="4679467"/>
            <a:ext cx="460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4. Синтез </a:t>
            </a:r>
            <a:r>
              <a:rPr lang="ru-RU" dirty="0" err="1"/>
              <a:t>стресорних</a:t>
            </a:r>
            <a:r>
              <a:rPr lang="ru-RU" dirty="0"/>
              <a:t> </a:t>
            </a:r>
            <a:r>
              <a:rPr lang="ru-RU" dirty="0" err="1"/>
              <a:t>білкі</a:t>
            </a:r>
            <a:r>
              <a:rPr lang="ru-RU" dirty="0"/>
              <a:t> </a:t>
            </a:r>
            <a:r>
              <a:rPr lang="ru-RU" dirty="0" err="1"/>
              <a:t>холодової</a:t>
            </a:r>
            <a:r>
              <a:rPr lang="ru-RU" dirty="0"/>
              <a:t> </a:t>
            </a:r>
            <a:r>
              <a:rPr lang="ru-RU" dirty="0" err="1"/>
              <a:t>відповіді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957665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5C1D24E-A779-4DB1-99AE-AD4EA71453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336951"/>
              </p:ext>
            </p:extLst>
          </p:nvPr>
        </p:nvGraphicFramePr>
        <p:xfrm>
          <a:off x="368967" y="719666"/>
          <a:ext cx="11678653" cy="577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EA44F0C-4AE7-470C-ABAE-245FA99B33E4}"/>
              </a:ext>
            </a:extLst>
          </p:cNvPr>
          <p:cNvSpPr txBox="1"/>
          <p:nvPr/>
        </p:nvSpPr>
        <p:spPr>
          <a:xfrm>
            <a:off x="5951621" y="304800"/>
            <a:ext cx="587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Найбільш фізіологічно активні клітини – найменш стійкі</a:t>
            </a:r>
            <a:endParaRPr lang="ru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6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Презентація на тему &quot; Рослини і тварини Африки&quot;">
            <a:extLst>
              <a:ext uri="{FF2B5EF4-FFF2-40B4-BE49-F238E27FC236}">
                <a16:creationId xmlns:a16="http://schemas.microsoft.com/office/drawing/2014/main" id="{CF17B59E-276F-446D-BEFE-041C061D1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24188" r="6325" b="5445"/>
          <a:stretch/>
        </p:blipFill>
        <p:spPr bwMode="auto">
          <a:xfrm>
            <a:off x="1483234" y="3586048"/>
            <a:ext cx="3941021" cy="235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1883CFD-9C60-4930-8AF4-995BE79CE7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07278"/>
              </p:ext>
            </p:extLst>
          </p:nvPr>
        </p:nvGraphicFramePr>
        <p:xfrm>
          <a:off x="630314" y="523783"/>
          <a:ext cx="6156170" cy="2308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6DEC4B9-4C22-4292-A6E2-C41583A86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68658"/>
              </p:ext>
            </p:extLst>
          </p:nvPr>
        </p:nvGraphicFramePr>
        <p:xfrm>
          <a:off x="6951215" y="2454443"/>
          <a:ext cx="4727437" cy="339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411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2AC5F0-99EA-4451-B67A-443298FAB52E}"/>
              </a:ext>
            </a:extLst>
          </p:cNvPr>
          <p:cNvSpPr txBox="1"/>
          <p:nvPr/>
        </p:nvSpPr>
        <p:spPr>
          <a:xfrm>
            <a:off x="1323474" y="208547"/>
            <a:ext cx="954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 – це не лише мороз 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7078E-6977-49CD-8666-4FFF94013F66}"/>
              </a:ext>
            </a:extLst>
          </p:cNvPr>
          <p:cNvSpPr txBox="1"/>
          <p:nvPr/>
        </p:nvSpPr>
        <p:spPr>
          <a:xfrm>
            <a:off x="465221" y="1363579"/>
            <a:ext cx="5630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Випрівання </a:t>
            </a:r>
            <a:r>
              <a:rPr lang="uk-UA" sz="2400" dirty="0"/>
              <a:t>– виснаження під товстим сніговим покривом</a:t>
            </a:r>
            <a:endParaRPr lang="ru-UA" sz="2400" b="1" dirty="0"/>
          </a:p>
        </p:txBody>
      </p:sp>
      <p:pic>
        <p:nvPicPr>
          <p:cNvPr id="8194" name="Picture 2" descr="Вымерзание, выпирание и выпревание озимых культур — Agrowik">
            <a:extLst>
              <a:ext uri="{FF2B5EF4-FFF2-40B4-BE49-F238E27FC236}">
                <a16:creationId xmlns:a16="http://schemas.microsoft.com/office/drawing/2014/main" id="{58A9D121-5E1D-4A4D-945E-ADD74A05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56" y="208865"/>
            <a:ext cx="3457323" cy="17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BDE46-8A5C-4ACF-9775-2C48F19A9736}"/>
              </a:ext>
            </a:extLst>
          </p:cNvPr>
          <p:cNvSpPr txBox="1"/>
          <p:nvPr/>
        </p:nvSpPr>
        <p:spPr>
          <a:xfrm>
            <a:off x="465221" y="2410889"/>
            <a:ext cx="5630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Вимокання </a:t>
            </a:r>
            <a:r>
              <a:rPr lang="uk-UA" sz="2400" dirty="0"/>
              <a:t>– під впливом талих вод</a:t>
            </a:r>
            <a:endParaRPr lang="ru-UA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2FD215-D594-415D-ADC2-EE95102EF525}"/>
              </a:ext>
            </a:extLst>
          </p:cNvPr>
          <p:cNvSpPr txBox="1"/>
          <p:nvPr/>
        </p:nvSpPr>
        <p:spPr>
          <a:xfrm>
            <a:off x="465221" y="3198167"/>
            <a:ext cx="5630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Крижана кірка – </a:t>
            </a:r>
            <a:r>
              <a:rPr lang="uk-UA" sz="2400" dirty="0"/>
              <a:t>непроникна для кисню</a:t>
            </a:r>
            <a:endParaRPr lang="ru-UA" sz="2400" dirty="0"/>
          </a:p>
        </p:txBody>
      </p:sp>
      <p:pic>
        <p:nvPicPr>
          <p:cNvPr id="8196" name="Picture 4" descr="Льодяна кірка – Головне управління Держпродспоживслужби в ...">
            <a:extLst>
              <a:ext uri="{FF2B5EF4-FFF2-40B4-BE49-F238E27FC236}">
                <a16:creationId xmlns:a16="http://schemas.microsoft.com/office/drawing/2014/main" id="{3A8DCDD6-E0E2-4A91-9A65-AA4C7CB8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051" y="2264532"/>
            <a:ext cx="28860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77EA5-68ED-4E69-8019-FD900A904361}"/>
              </a:ext>
            </a:extLst>
          </p:cNvPr>
          <p:cNvSpPr txBox="1"/>
          <p:nvPr/>
        </p:nvSpPr>
        <p:spPr>
          <a:xfrm>
            <a:off x="223087" y="3985445"/>
            <a:ext cx="5630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/>
              <a:t>Випірання</a:t>
            </a:r>
            <a:r>
              <a:rPr lang="uk-UA" sz="2400" b="1" dirty="0"/>
              <a:t>– </a:t>
            </a:r>
            <a:r>
              <a:rPr lang="uk-UA" sz="2400" dirty="0"/>
              <a:t>крижаний прошарок у </a:t>
            </a:r>
            <a:r>
              <a:rPr lang="uk-UA" sz="2400" dirty="0" err="1"/>
              <a:t>грунті</a:t>
            </a:r>
            <a:r>
              <a:rPr lang="uk-UA" sz="2400" dirty="0"/>
              <a:t> розриває корені</a:t>
            </a:r>
            <a:endParaRPr lang="ru-UA" sz="2400" dirty="0"/>
          </a:p>
        </p:txBody>
      </p:sp>
      <p:pic>
        <p:nvPicPr>
          <p:cNvPr id="8200" name="Picture 8" descr="Перезимує чи не перезимує? — журнал Пропозиція">
            <a:extLst>
              <a:ext uri="{FF2B5EF4-FFF2-40B4-BE49-F238E27FC236}">
                <a16:creationId xmlns:a16="http://schemas.microsoft.com/office/drawing/2014/main" id="{6E217E98-4E4A-44B1-B3AF-FB7E9B6D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840" y="3428999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51455E-13AD-4EAE-9F24-0641153E99C5}"/>
              </a:ext>
            </a:extLst>
          </p:cNvPr>
          <p:cNvSpPr txBox="1"/>
          <p:nvPr/>
        </p:nvSpPr>
        <p:spPr>
          <a:xfrm>
            <a:off x="376990" y="5076871"/>
            <a:ext cx="563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Зимово-весняні</a:t>
            </a:r>
            <a:r>
              <a:rPr lang="ru-RU" sz="2400" b="1" dirty="0"/>
              <a:t> «</a:t>
            </a:r>
            <a:r>
              <a:rPr lang="ru-RU" sz="2400" b="1" dirty="0" err="1"/>
              <a:t>опіки</a:t>
            </a:r>
            <a:r>
              <a:rPr lang="ru-RU" sz="2400" b="1" dirty="0"/>
              <a:t>»</a:t>
            </a:r>
            <a:r>
              <a:rPr lang="uk-UA" sz="2400" b="1" dirty="0"/>
              <a:t>– </a:t>
            </a:r>
            <a:r>
              <a:rPr lang="uk-UA" sz="2400" dirty="0"/>
              <a:t>втрата стійкості вдень під впливом сонця і пошкодження вночі морозами </a:t>
            </a:r>
            <a:endParaRPr lang="ru-UA" sz="2400" dirty="0"/>
          </a:p>
        </p:txBody>
      </p:sp>
      <p:pic>
        <p:nvPicPr>
          <p:cNvPr id="8202" name="Picture 10" descr="Опасное светило: солнечные ожоги коры деревьев и других растений ...">
            <a:extLst>
              <a:ext uri="{FF2B5EF4-FFF2-40B4-BE49-F238E27FC236}">
                <a16:creationId xmlns:a16="http://schemas.microsoft.com/office/drawing/2014/main" id="{CA4E5C79-225C-4FE4-B9B7-CBC99151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317" y="475311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629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3E7557-5653-4582-B60A-376B7F8B323D}"/>
              </a:ext>
            </a:extLst>
          </p:cNvPr>
          <p:cNvSpPr txBox="1"/>
          <p:nvPr/>
        </p:nvSpPr>
        <p:spPr>
          <a:xfrm>
            <a:off x="1323474" y="208547"/>
            <a:ext cx="954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Солестійкість</a:t>
            </a:r>
            <a:endParaRPr lang="ru-UA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Презентация Стійкість рослин new">
            <a:extLst>
              <a:ext uri="{FF2B5EF4-FFF2-40B4-BE49-F238E27FC236}">
                <a16:creationId xmlns:a16="http://schemas.microsoft.com/office/drawing/2014/main" id="{763F5930-5760-4C9D-81CE-BAC5D2E4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42" y="0"/>
            <a:ext cx="8947484" cy="671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94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4F2741E-46B9-4D9D-B152-D6354E820B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3701090"/>
              </p:ext>
            </p:extLst>
          </p:nvPr>
        </p:nvGraphicFramePr>
        <p:xfrm>
          <a:off x="283410" y="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A7A6375-4137-489D-9489-088837DEC27E}"/>
              </a:ext>
            </a:extLst>
          </p:cNvPr>
          <p:cNvSpPr txBox="1"/>
          <p:nvPr/>
        </p:nvSpPr>
        <p:spPr>
          <a:xfrm>
            <a:off x="9095874" y="657726"/>
            <a:ext cx="247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Основний катіон – </a:t>
            </a:r>
            <a:r>
              <a:rPr lang="en-US" dirty="0">
                <a:solidFill>
                  <a:srgbClr val="FF0000"/>
                </a:solidFill>
              </a:rPr>
              <a:t>Na+</a:t>
            </a:r>
            <a:r>
              <a:rPr lang="uk-UA" dirty="0"/>
              <a:t>, може</a:t>
            </a:r>
            <a:r>
              <a:rPr lang="ru-RU" dirty="0"/>
              <a:t>     </a:t>
            </a:r>
            <a:r>
              <a:rPr lang="en-US" dirty="0"/>
              <a:t>Mg2+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8D282F-C23E-4817-B2DC-657EA0BAF48B}"/>
              </a:ext>
            </a:extLst>
          </p:cNvPr>
          <p:cNvSpPr txBox="1"/>
          <p:nvPr/>
        </p:nvSpPr>
        <p:spPr>
          <a:xfrm>
            <a:off x="8959516" y="3429000"/>
            <a:ext cx="247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рН</a:t>
            </a:r>
            <a:r>
              <a:rPr lang="uk-UA" dirty="0"/>
              <a:t> до 8,5 – 10 (оптимум 5-7)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1F923A-34BD-4456-91DB-FC1D68D63F25}"/>
              </a:ext>
            </a:extLst>
          </p:cNvPr>
          <p:cNvSpPr txBox="1"/>
          <p:nvPr/>
        </p:nvSpPr>
        <p:spPr>
          <a:xfrm>
            <a:off x="5751095" y="5418667"/>
            <a:ext cx="247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Впливає постійно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30432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Галофіли — Вікіпедія">
            <a:extLst>
              <a:ext uri="{FF2B5EF4-FFF2-40B4-BE49-F238E27FC236}">
                <a16:creationId xmlns:a16="http://schemas.microsoft.com/office/drawing/2014/main" id="{2F4DB87E-E18D-4031-8EAA-580FB97E3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27" y="473369"/>
            <a:ext cx="2309616" cy="243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тран морський — Вікіпедія">
            <a:extLst>
              <a:ext uri="{FF2B5EF4-FFF2-40B4-BE49-F238E27FC236}">
                <a16:creationId xmlns:a16="http://schemas.microsoft.com/office/drawing/2014/main" id="{005B4939-B169-418C-81D9-4B3BFA2A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40" y="3790809"/>
            <a:ext cx="2832989" cy="213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Хлопчатник: виды и особенности выращивания — Cельхозпортал">
            <a:extLst>
              <a:ext uri="{FF2B5EF4-FFF2-40B4-BE49-F238E27FC236}">
                <a16:creationId xmlns:a16="http://schemas.microsoft.com/office/drawing/2014/main" id="{8CC7C7AD-3ED3-426E-84BE-F1DD36E5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060" y="767767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Оксалис (кислиця) (60 фото): забобони та прикмети, посадка і ...">
            <a:extLst>
              <a:ext uri="{FF2B5EF4-FFF2-40B4-BE49-F238E27FC236}">
                <a16:creationId xmlns:a16="http://schemas.microsoft.com/office/drawing/2014/main" id="{3DA89A43-8865-4FD2-BFB7-92D5947F6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724" y="407319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4788F-F0DA-458D-AD97-E527B26B19B0}"/>
              </a:ext>
            </a:extLst>
          </p:cNvPr>
          <p:cNvSpPr txBox="1"/>
          <p:nvPr/>
        </p:nvSpPr>
        <p:spPr>
          <a:xfrm>
            <a:off x="1856093" y="3199651"/>
            <a:ext cx="246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Галофіти</a:t>
            </a:r>
            <a:endParaRPr lang="ru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7704C-FF53-4DD5-9474-3BE86D18936B}"/>
              </a:ext>
            </a:extLst>
          </p:cNvPr>
          <p:cNvSpPr txBox="1"/>
          <p:nvPr/>
        </p:nvSpPr>
        <p:spPr>
          <a:xfrm>
            <a:off x="5652085" y="1922524"/>
            <a:ext cx="2466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факультативні галофіти</a:t>
            </a:r>
            <a:endParaRPr lang="ru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3EC47-1140-47DE-B5BC-EBF5E71C402C}"/>
              </a:ext>
            </a:extLst>
          </p:cNvPr>
          <p:cNvSpPr txBox="1"/>
          <p:nvPr/>
        </p:nvSpPr>
        <p:spPr>
          <a:xfrm>
            <a:off x="6272463" y="6099737"/>
            <a:ext cx="246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Глікофіти</a:t>
            </a:r>
            <a:endParaRPr lang="ru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07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11C04C-8B98-4C75-AE6F-89AF1824BFDF}"/>
              </a:ext>
            </a:extLst>
          </p:cNvPr>
          <p:cNvSpPr txBox="1"/>
          <p:nvPr/>
        </p:nvSpPr>
        <p:spPr>
          <a:xfrm>
            <a:off x="0" y="3167390"/>
            <a:ext cx="954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Виділення та позбавлення надлишку солей</a:t>
            </a:r>
            <a:endParaRPr lang="ru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A5022-E340-47D9-AD68-9398D7427BD7}"/>
              </a:ext>
            </a:extLst>
          </p:cNvPr>
          <p:cNvSpPr txBox="1"/>
          <p:nvPr/>
        </p:nvSpPr>
        <p:spPr>
          <a:xfrm>
            <a:off x="1323474" y="376989"/>
            <a:ext cx="954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пристосуватися?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7C6C9-3664-454E-9199-43D7F14ACFD7}"/>
              </a:ext>
            </a:extLst>
          </p:cNvPr>
          <p:cNvSpPr txBox="1"/>
          <p:nvPr/>
        </p:nvSpPr>
        <p:spPr>
          <a:xfrm>
            <a:off x="310047" y="1086390"/>
            <a:ext cx="669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Поглинання і акумуляція у вакуолях</a:t>
            </a:r>
            <a:endParaRPr lang="ru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589E7-542E-4BC5-B972-3252DE091200}"/>
              </a:ext>
            </a:extLst>
          </p:cNvPr>
          <p:cNvSpPr txBox="1"/>
          <p:nvPr/>
        </p:nvSpPr>
        <p:spPr>
          <a:xfrm>
            <a:off x="-1524000" y="5242066"/>
            <a:ext cx="954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Обмеження поглинання</a:t>
            </a:r>
            <a:endParaRPr lang="ru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Не перестаю удивляться живучести растений. На крышах домов, в ...">
            <a:extLst>
              <a:ext uri="{FF2B5EF4-FFF2-40B4-BE49-F238E27FC236}">
                <a16:creationId xmlns:a16="http://schemas.microsoft.com/office/drawing/2014/main" id="{F1C26889-AB72-4BCC-BE0F-635A7052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64" y="228137"/>
            <a:ext cx="2326723" cy="174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Солерос - морская фасоль | Отдых 2020 в поселке Межводное ...">
            <a:extLst>
              <a:ext uri="{FF2B5EF4-FFF2-40B4-BE49-F238E27FC236}">
                <a16:creationId xmlns:a16="http://schemas.microsoft.com/office/drawing/2014/main" id="{7E426ADC-1BEE-4ADD-85B3-AA4C830A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10" y="1554302"/>
            <a:ext cx="2145113" cy="160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- Atriplex halimus (Shrubby Orache) | BioLib.cz">
            <a:extLst>
              <a:ext uri="{FF2B5EF4-FFF2-40B4-BE49-F238E27FC236}">
                <a16:creationId xmlns:a16="http://schemas.microsoft.com/office/drawing/2014/main" id="{88AAB573-4F5F-43D0-BB6F-EBDCC890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23" y="3628978"/>
            <a:ext cx="2326000" cy="16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Механизмы приспособление растений к условиям засоления - Мгуиэ ...">
            <a:extLst>
              <a:ext uri="{FF2B5EF4-FFF2-40B4-BE49-F238E27FC236}">
                <a16:creationId xmlns:a16="http://schemas.microsoft.com/office/drawing/2014/main" id="{EAF284C6-0BAE-4E52-9E3A-72B8E5209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41" y="2836831"/>
            <a:ext cx="2686551" cy="20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249009F3-0CEB-444D-856C-3E1636F70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36" y="3699479"/>
            <a:ext cx="1082842" cy="161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1" descr="Основні відмінності полину гіркого від полину звичайного. Полин ...">
            <a:extLst>
              <a:ext uri="{FF2B5EF4-FFF2-40B4-BE49-F238E27FC236}">
                <a16:creationId xmlns:a16="http://schemas.microsoft.com/office/drawing/2014/main" id="{CC6E0380-34FF-4E2D-B168-FD845A4DC7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07895" y="4571930"/>
            <a:ext cx="107872" cy="1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12301" name="Picture 13" descr="Основні відмінності полину гіркого від полину звичайного. Полин ...">
            <a:extLst>
              <a:ext uri="{FF2B5EF4-FFF2-40B4-BE49-F238E27FC236}">
                <a16:creationId xmlns:a16="http://schemas.microsoft.com/office/drawing/2014/main" id="{3534D65F-0410-4E86-9CE3-A8DC4DBC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490" y="5166094"/>
            <a:ext cx="2326001" cy="154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562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FE914A-45D1-4AE9-B505-962485A4889A}"/>
              </a:ext>
            </a:extLst>
          </p:cNvPr>
          <p:cNvSpPr txBox="1"/>
          <p:nvPr/>
        </p:nvSpPr>
        <p:spPr>
          <a:xfrm>
            <a:off x="1171074" y="224589"/>
            <a:ext cx="954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відбувається?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6D307-EE47-440E-8BF0-30BB60BD9FD5}"/>
              </a:ext>
            </a:extLst>
          </p:cNvPr>
          <p:cNvSpPr txBox="1"/>
          <p:nvPr/>
        </p:nvSpPr>
        <p:spPr>
          <a:xfrm>
            <a:off x="497304" y="1427747"/>
            <a:ext cx="1142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Гіперосмотичний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стрес.</a:t>
            </a:r>
          </a:p>
          <a:p>
            <a:pPr marL="342900" indent="-342900"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іонного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гомеостаза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зсув у бік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Na+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порушення роботи ферментів) та токсичний вплив солей.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D9BB40-4D32-4777-9942-943C5E743A4D}"/>
              </a:ext>
            </a:extLst>
          </p:cNvPr>
          <p:cNvSpPr txBox="1"/>
          <p:nvPr/>
        </p:nvSpPr>
        <p:spPr>
          <a:xfrm>
            <a:off x="385010" y="3029596"/>
            <a:ext cx="11421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Продихи закриті….. Дефіцит СО2……</a:t>
            </a:r>
          </a:p>
          <a:p>
            <a:pPr marL="342900" indent="-342900"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Одновалентні іони збільшують проникність мембран, зокрема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тонопласта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Кислоти в хлоропласти….. Феофітин</a:t>
            </a:r>
          </a:p>
          <a:p>
            <a:pPr marL="342900" indent="-342900"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 іонного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натрій  замість кальцію в цитоплазмі, виділяє калій назовні…. Порушення роботи ферментів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D79D1-6BCE-4360-B64E-ADD729DA2EF6}"/>
              </a:ext>
            </a:extLst>
          </p:cNvPr>
          <p:cNvSpPr txBox="1"/>
          <p:nvPr/>
        </p:nvSpPr>
        <p:spPr>
          <a:xfrm>
            <a:off x="0" y="5205662"/>
            <a:ext cx="1142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Хлоридне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засолення –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сукулентність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сульфатне –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ксероморфність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33B97-A5F2-43F3-A48E-184771D2AA6F}"/>
              </a:ext>
            </a:extLst>
          </p:cNvPr>
          <p:cNvSpPr txBox="1"/>
          <p:nvPr/>
        </p:nvSpPr>
        <p:spPr>
          <a:xfrm>
            <a:off x="232610" y="6047873"/>
            <a:ext cx="1142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Підвищується чутливість до грибкових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48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BD898-3CCE-4636-B18B-E81C077320F1}"/>
              </a:ext>
            </a:extLst>
          </p:cNvPr>
          <p:cNvSpPr txBox="1"/>
          <p:nvPr/>
        </p:nvSpPr>
        <p:spPr>
          <a:xfrm>
            <a:off x="2823410" y="396545"/>
            <a:ext cx="6978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B050"/>
                </a:solidFill>
              </a:rPr>
              <a:t>Солестійкість</a:t>
            </a:r>
            <a:endParaRPr lang="ru-UA" sz="3200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A33B49-4B7B-4348-92B0-98173F3C1400}"/>
              </a:ext>
            </a:extLst>
          </p:cNvPr>
          <p:cNvSpPr txBox="1"/>
          <p:nvPr/>
        </p:nvSpPr>
        <p:spPr>
          <a:xfrm>
            <a:off x="585537" y="1181376"/>
            <a:ext cx="6978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B050"/>
                </a:solidFill>
              </a:rPr>
              <a:t>Конститутивна</a:t>
            </a:r>
            <a:endParaRPr lang="ru-UA" sz="3200" b="1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6AB5B-A914-432E-B0BE-5EF7FB6B326B}"/>
              </a:ext>
            </a:extLst>
          </p:cNvPr>
          <p:cNvSpPr txBox="1"/>
          <p:nvPr/>
        </p:nvSpPr>
        <p:spPr>
          <a:xfrm>
            <a:off x="5598695" y="1083602"/>
            <a:ext cx="6978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B050"/>
                </a:solidFill>
              </a:rPr>
              <a:t>Індукована</a:t>
            </a:r>
          </a:p>
          <a:p>
            <a:endParaRPr lang="ru-UA" sz="32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6027F-F934-4481-BF7E-B9443D02C487}"/>
              </a:ext>
            </a:extLst>
          </p:cNvPr>
          <p:cNvSpPr txBox="1"/>
          <p:nvPr/>
        </p:nvSpPr>
        <p:spPr>
          <a:xfrm>
            <a:off x="417095" y="2160820"/>
            <a:ext cx="111492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1. Підтримка </a:t>
            </a:r>
            <a:r>
              <a:rPr lang="uk-UA" sz="2800" dirty="0" err="1"/>
              <a:t>іоного</a:t>
            </a:r>
            <a:r>
              <a:rPr lang="uk-UA" sz="2800" dirty="0"/>
              <a:t> </a:t>
            </a:r>
            <a:r>
              <a:rPr lang="uk-UA" sz="2800" dirty="0" err="1"/>
              <a:t>гомеостаза</a:t>
            </a:r>
            <a:r>
              <a:rPr lang="uk-UA" sz="2800" dirty="0"/>
              <a:t> за рахунок </a:t>
            </a:r>
            <a:r>
              <a:rPr lang="uk-UA" sz="2800" dirty="0" err="1"/>
              <a:t>барьєру</a:t>
            </a:r>
            <a:r>
              <a:rPr lang="uk-UA" sz="2800" dirty="0"/>
              <a:t> мембран, акумуляції у вакуолях та виділення іонів в </a:t>
            </a:r>
            <a:r>
              <a:rPr lang="uk-UA" sz="2800" dirty="0" err="1"/>
              <a:t>апопласт</a:t>
            </a:r>
            <a:r>
              <a:rPr lang="uk-UA" sz="2800" dirty="0"/>
              <a:t>, в </a:t>
            </a:r>
            <a:r>
              <a:rPr lang="uk-UA" sz="2800" dirty="0" err="1"/>
              <a:t>цитозолі</a:t>
            </a:r>
            <a:r>
              <a:rPr lang="uk-UA" sz="2800" dirty="0"/>
              <a:t> накопичуються  сумісні </a:t>
            </a:r>
            <a:r>
              <a:rPr lang="uk-UA" sz="2800" dirty="0" err="1"/>
              <a:t>осмоліти</a:t>
            </a:r>
            <a:r>
              <a:rPr lang="uk-UA" sz="2800" dirty="0"/>
              <a:t>.</a:t>
            </a:r>
          </a:p>
          <a:p>
            <a:r>
              <a:rPr lang="uk-UA" sz="2800" dirty="0"/>
              <a:t>2. Зниження водного </a:t>
            </a:r>
            <a:r>
              <a:rPr lang="uk-UA" sz="2800" dirty="0" err="1"/>
              <a:t>потенціала</a:t>
            </a:r>
            <a:r>
              <a:rPr lang="uk-UA" sz="2800" dirty="0"/>
              <a:t> клітин.</a:t>
            </a:r>
          </a:p>
          <a:p>
            <a:r>
              <a:rPr lang="uk-UA" sz="2800" dirty="0"/>
              <a:t>3. Активація генів захисних білків, стресових гормонів, </a:t>
            </a:r>
            <a:r>
              <a:rPr lang="uk-UA" sz="2800" dirty="0" err="1"/>
              <a:t>шаперонів</a:t>
            </a:r>
            <a:r>
              <a:rPr lang="uk-UA" sz="2800" dirty="0"/>
              <a:t>, </a:t>
            </a:r>
            <a:r>
              <a:rPr lang="uk-UA" sz="2800" dirty="0" err="1"/>
              <a:t>убіквітинів</a:t>
            </a:r>
            <a:r>
              <a:rPr lang="uk-UA" sz="2800" dirty="0"/>
              <a:t>, переносників іонів….., </a:t>
            </a:r>
            <a:r>
              <a:rPr lang="uk-UA" sz="2800" dirty="0" err="1"/>
              <a:t>аквапоринів</a:t>
            </a:r>
            <a:endParaRPr lang="uk-UA" sz="2800" dirty="0"/>
          </a:p>
          <a:p>
            <a:endParaRPr lang="ru-UA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00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5C1D24E-A779-4DB1-99AE-AD4EA71453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0312421"/>
              </p:ext>
            </p:extLst>
          </p:nvPr>
        </p:nvGraphicFramePr>
        <p:xfrm>
          <a:off x="368967" y="719666"/>
          <a:ext cx="11678653" cy="577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EA44F0C-4AE7-470C-ABAE-245FA99B33E4}"/>
              </a:ext>
            </a:extLst>
          </p:cNvPr>
          <p:cNvSpPr txBox="1"/>
          <p:nvPr/>
        </p:nvSpPr>
        <p:spPr>
          <a:xfrm>
            <a:off x="5951621" y="304800"/>
            <a:ext cx="587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Найбільш фізіологічно активні клітини – найменш стійкі</a:t>
            </a:r>
            <a:endParaRPr lang="ru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72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024373-06A8-4144-886D-32EEBFDAC89B}"/>
              </a:ext>
            </a:extLst>
          </p:cNvPr>
          <p:cNvSpPr txBox="1"/>
          <p:nvPr/>
        </p:nvSpPr>
        <p:spPr>
          <a:xfrm>
            <a:off x="2823410" y="396545"/>
            <a:ext cx="6978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B050"/>
                </a:solidFill>
              </a:rPr>
              <a:t>Як побороти засолення?</a:t>
            </a:r>
            <a:endParaRPr lang="ru-UA" sz="3200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1A8C3-3F2B-4ECE-8BDB-810C4308EE5C}"/>
              </a:ext>
            </a:extLst>
          </p:cNvPr>
          <p:cNvSpPr txBox="1"/>
          <p:nvPr/>
        </p:nvSpPr>
        <p:spPr>
          <a:xfrm>
            <a:off x="513347" y="1588168"/>
            <a:ext cx="8823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Меліорація (зрошення –дощування, крапельне, дренаж, промивка ґрунтів.</a:t>
            </a:r>
          </a:p>
          <a:p>
            <a:pPr marL="342900" indent="-342900"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Внесення мікроелементів (гіпсування).</a:t>
            </a:r>
          </a:p>
          <a:p>
            <a:pPr marL="342900" indent="-342900"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Клітинна та генна інженерія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Чем капельный полив лучше обычного. Характеристики капельного орошения">
            <a:extLst>
              <a:ext uri="{FF2B5EF4-FFF2-40B4-BE49-F238E27FC236}">
                <a16:creationId xmlns:a16="http://schemas.microsoft.com/office/drawing/2014/main" id="{54831A99-8581-4164-A3C6-53F01EFBE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2" y="3764676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ГІПСУВАННЯ СОЛОНЦЮВАТИХ І СОЛОНЧАКУВАТИХ ГРУНТІВ. АТ &quot;ГІПСОВИК ...">
            <a:extLst>
              <a:ext uri="{FF2B5EF4-FFF2-40B4-BE49-F238E27FC236}">
                <a16:creationId xmlns:a16="http://schemas.microsoft.com/office/drawing/2014/main" id="{8BD48F47-334D-4C0B-A753-A3995383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7" y="3343571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Впровадження поливів дощувальними машинами фірми «Валлей ...">
            <a:extLst>
              <a:ext uri="{FF2B5EF4-FFF2-40B4-BE49-F238E27FC236}">
                <a16:creationId xmlns:a16="http://schemas.microsoft.com/office/drawing/2014/main" id="{5363BFA1-DBD5-4A22-BA8F-57E9B0519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062" y="981320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Генна і клітинна інженерія рослинLabprice | Мобільна версія">
            <a:extLst>
              <a:ext uri="{FF2B5EF4-FFF2-40B4-BE49-F238E27FC236}">
                <a16:creationId xmlns:a16="http://schemas.microsoft.com/office/drawing/2014/main" id="{987B5791-AD91-4BA7-A2DA-83CDBF65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024" y="4345907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540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лияние температуры на развитие томатов. Фото — Ботаничка.ru">
            <a:extLst>
              <a:ext uri="{FF2B5EF4-FFF2-40B4-BE49-F238E27FC236}">
                <a16:creationId xmlns:a16="http://schemas.microsoft.com/office/drawing/2014/main" id="{C8627134-6762-48D0-B3FC-6EE82C4E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31" y="2196085"/>
            <a:ext cx="2626903" cy="17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дкормка рассады томатов - Индасад">
            <a:extLst>
              <a:ext uri="{FF2B5EF4-FFF2-40B4-BE49-F238E27FC236}">
                <a16:creationId xmlns:a16="http://schemas.microsoft.com/office/drawing/2014/main" id="{D9561DCD-70C3-469B-A29F-3C9D1AB9D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2" y="4380935"/>
            <a:ext cx="1966589" cy="16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огда высаживать помидоры в теплицу: сроки посадки рассады, семян ...">
            <a:extLst>
              <a:ext uri="{FF2B5EF4-FFF2-40B4-BE49-F238E27FC236}">
                <a16:creationId xmlns:a16="http://schemas.microsoft.com/office/drawing/2014/main" id="{2331EC7F-AF4B-4980-A6C8-8086DCAB7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74" y="3141224"/>
            <a:ext cx="1950336" cy="16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омидоры жируют: как определить проблему на ранней стадии и что ...">
            <a:extLst>
              <a:ext uri="{FF2B5EF4-FFF2-40B4-BE49-F238E27FC236}">
                <a16:creationId xmlns:a16="http://schemas.microsoft.com/office/drawing/2014/main" id="{C4BCB116-77E6-4B13-919C-C8CC21105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" r="51861"/>
          <a:stretch/>
        </p:blipFill>
        <p:spPr bwMode="auto">
          <a:xfrm>
            <a:off x="2414726" y="1565359"/>
            <a:ext cx="2025842" cy="150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Томат Пинк Буш: отзывы, фото, урожайность, описание и ...">
            <a:extLst>
              <a:ext uri="{FF2B5EF4-FFF2-40B4-BE49-F238E27FC236}">
                <a16:creationId xmlns:a16="http://schemas.microsoft.com/office/drawing/2014/main" id="{C83A3615-5B8A-4185-9BCF-AEA98B7C6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15" y="1565359"/>
            <a:ext cx="1833831" cy="137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Купити Махітос (73-407) F1 100 сем. томат РЦ | Ціна, фото і опис ...">
            <a:extLst>
              <a:ext uri="{FF2B5EF4-FFF2-40B4-BE49-F238E27FC236}">
                <a16:creationId xmlns:a16="http://schemas.microsoft.com/office/drawing/2014/main" id="{857361DE-C6C9-40E4-82CB-30693DB1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249" y="1210202"/>
            <a:ext cx="1885622" cy="188562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21DE03-C074-44EC-8815-6FD8034C3031}"/>
              </a:ext>
            </a:extLst>
          </p:cNvPr>
          <p:cNvSpPr txBox="1"/>
          <p:nvPr/>
        </p:nvSpPr>
        <p:spPr>
          <a:xfrm>
            <a:off x="1509204" y="242836"/>
            <a:ext cx="8993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Зміни рівня стійкості в онтогенезі</a:t>
            </a:r>
            <a:endParaRPr lang="ru-UA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8DC79AD7-55BA-47C7-8221-6945969EBB0D}"/>
                  </a:ext>
                </a:extLst>
              </p14:cNvPr>
              <p14:cNvContentPartPr/>
              <p14:nvPr/>
            </p14:nvContentPartPr>
            <p14:xfrm>
              <a:off x="88833" y="927755"/>
              <a:ext cx="12091680" cy="452412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8DC79AD7-55BA-47C7-8221-6945969EBB0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393" y="899315"/>
                <a:ext cx="12148560" cy="458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32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Морква дика — Вікіпедія">
            <a:extLst>
              <a:ext uri="{FF2B5EF4-FFF2-40B4-BE49-F238E27FC236}">
                <a16:creationId xmlns:a16="http://schemas.microsoft.com/office/drawing/2014/main" id="{6FCB4BF4-02B8-4BE1-93FD-A469D5B15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9" y="1176789"/>
            <a:ext cx="2000618" cy="266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МОРКВА ДИКА: ХАРАКТЕРИСТИКА І ОПИС, ЛІКУВАЛЬНІ ВЛАСТИВОСТІ ...">
            <a:extLst>
              <a:ext uri="{FF2B5EF4-FFF2-40B4-BE49-F238E27FC236}">
                <a16:creationId xmlns:a16="http://schemas.microsoft.com/office/drawing/2014/main" id="{8EF78FB1-E2CD-4D5D-9994-FF11156F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9" y="4030709"/>
            <a:ext cx="2544790" cy="19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орти моркви">
            <a:extLst>
              <a:ext uri="{FF2B5EF4-FFF2-40B4-BE49-F238E27FC236}">
                <a16:creationId xmlns:a16="http://schemas.microsoft.com/office/drawing/2014/main" id="{4F7BA9C8-4B29-489A-99F6-35E485614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88" y="1622643"/>
            <a:ext cx="3835153" cy="287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2C439AFF-6AED-4D89-B652-EB9EBFCA500A}"/>
              </a:ext>
            </a:extLst>
          </p:cNvPr>
          <p:cNvCxnSpPr/>
          <p:nvPr/>
        </p:nvCxnSpPr>
        <p:spPr>
          <a:xfrm flipV="1">
            <a:off x="4172505" y="772357"/>
            <a:ext cx="3204839" cy="23880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A6655AB-3451-431F-98C9-3E8B6906E2D5}"/>
              </a:ext>
            </a:extLst>
          </p:cNvPr>
          <p:cNvCxnSpPr>
            <a:cxnSpLocks/>
          </p:cNvCxnSpPr>
          <p:nvPr/>
        </p:nvCxnSpPr>
        <p:spPr>
          <a:xfrm>
            <a:off x="4172504" y="3905930"/>
            <a:ext cx="3426781" cy="184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81444D9-3757-4ABA-BAF9-5F47BD834743}"/>
              </a:ext>
            </a:extLst>
          </p:cNvPr>
          <p:cNvSpPr txBox="1"/>
          <p:nvPr/>
        </p:nvSpPr>
        <p:spPr>
          <a:xfrm rot="19674159">
            <a:off x="5098652" y="1576237"/>
            <a:ext cx="339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Врожайність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9A263-87EE-4EB9-95DD-B776992B12F5}"/>
              </a:ext>
            </a:extLst>
          </p:cNvPr>
          <p:cNvSpPr txBox="1"/>
          <p:nvPr/>
        </p:nvSpPr>
        <p:spPr>
          <a:xfrm rot="1770427">
            <a:off x="5038659" y="4664227"/>
            <a:ext cx="3426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Стійкість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31F4D8-DB94-4D55-AEEE-8C1DC305AA9F}"/>
              </a:ext>
            </a:extLst>
          </p:cNvPr>
          <p:cNvSpPr txBox="1"/>
          <p:nvPr/>
        </p:nvSpPr>
        <p:spPr>
          <a:xfrm>
            <a:off x="1056443" y="239697"/>
            <a:ext cx="603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Результати  штучного добору та селекції</a:t>
            </a:r>
            <a:endParaRPr lang="ru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CDBEF-A623-44EA-B1C1-5A986EC2AD18}"/>
              </a:ext>
            </a:extLst>
          </p:cNvPr>
          <p:cNvSpPr txBox="1"/>
          <p:nvPr/>
        </p:nvSpPr>
        <p:spPr>
          <a:xfrm>
            <a:off x="1824588" y="162272"/>
            <a:ext cx="7812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</a:rPr>
              <a:t>Жаростійкість рослин</a:t>
            </a:r>
            <a:endParaRPr lang="ru-UA" sz="36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E5B7B8-2014-4FF6-AC67-DB1383550675}"/>
              </a:ext>
            </a:extLst>
          </p:cNvPr>
          <p:cNvSpPr/>
          <p:nvPr/>
        </p:nvSpPr>
        <p:spPr>
          <a:xfrm>
            <a:off x="870083" y="675438"/>
            <a:ext cx="2155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—77 до + 55 </a:t>
            </a:r>
            <a:r>
              <a:rPr lang="ru-RU" sz="2400" spc="-30" baseline="30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endParaRPr lang="ru-UA" sz="2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49D4F3-2D0C-4802-B3E2-B408382A29E5}"/>
              </a:ext>
            </a:extLst>
          </p:cNvPr>
          <p:cNvSpPr/>
          <p:nvPr/>
        </p:nvSpPr>
        <p:spPr>
          <a:xfrm>
            <a:off x="4614453" y="906270"/>
            <a:ext cx="2242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+15...+30 </a:t>
            </a:r>
            <a:r>
              <a:rPr lang="ru-RU" sz="3200" spc="-30" baseline="30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3200" spc="-3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endParaRPr lang="ru-U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 descr="Термометр">
            <a:extLst>
              <a:ext uri="{FF2B5EF4-FFF2-40B4-BE49-F238E27FC236}">
                <a16:creationId xmlns:a16="http://schemas.microsoft.com/office/drawing/2014/main" id="{5A24D585-B7CB-490E-A6E0-2C63506CF6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757990"/>
            <a:ext cx="954505" cy="9144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EDFE86-0894-4FEF-BCF0-BFB946D8DF4D}"/>
              </a:ext>
            </a:extLst>
          </p:cNvPr>
          <p:cNvSpPr/>
          <p:nvPr/>
        </p:nvSpPr>
        <p:spPr>
          <a:xfrm>
            <a:off x="8697536" y="984357"/>
            <a:ext cx="21098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35—40 °С</a:t>
            </a:r>
            <a:r>
              <a:rPr lang="ru-RU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sz="3200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Трехмерная модель 8" descr="Кактус">
                <a:extLst>
                  <a:ext uri="{FF2B5EF4-FFF2-40B4-BE49-F238E27FC236}">
                    <a16:creationId xmlns:a16="http://schemas.microsoft.com/office/drawing/2014/main" id="{D02C5D9E-7528-4604-95FC-F2CBB73275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8646897"/>
                  </p:ext>
                </p:extLst>
              </p:nvPr>
            </p:nvGraphicFramePr>
            <p:xfrm>
              <a:off x="346888" y="1404048"/>
              <a:ext cx="1742735" cy="490441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42735" cy="4904418"/>
                    </a:xfrm>
                    <a:prstGeom prst="rect">
                      <a:avLst/>
                    </a:prstGeom>
                  </am3d:spPr>
                  <am3d:camera>
                    <am3d:pos x="0" y="0" z="503932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548978" d="1000000"/>
                    <am3d:preTrans dx="1039755" dy="-17939290" dz="-741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Кактус">
                <a:extLst>
                  <a:ext uri="{FF2B5EF4-FFF2-40B4-BE49-F238E27FC236}">
                    <a16:creationId xmlns:a16="http://schemas.microsoft.com/office/drawing/2014/main" id="{D02C5D9E-7528-4604-95FC-F2CBB73275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888" y="1404048"/>
                <a:ext cx="1742735" cy="4904418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Символы для ников">
            <a:extLst>
              <a:ext uri="{FF2B5EF4-FFF2-40B4-BE49-F238E27FC236}">
                <a16:creationId xmlns:a16="http://schemas.microsoft.com/office/drawing/2014/main" id="{A59D4F13-7EED-4D0A-A49D-6E9E177D0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68" y="1404048"/>
            <a:ext cx="1376906" cy="13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ᐈ Смайлики грустные фото, фон грустный смайлик | скачать на ...">
            <a:extLst>
              <a:ext uri="{FF2B5EF4-FFF2-40B4-BE49-F238E27FC236}">
                <a16:creationId xmlns:a16="http://schemas.microsoft.com/office/drawing/2014/main" id="{6F171304-88E2-44DD-B467-119C913D5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022" y="1446022"/>
            <a:ext cx="1283298" cy="128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орго: полезные свойства и технологии выращивания — Cельхозпортал">
            <a:extLst>
              <a:ext uri="{FF2B5EF4-FFF2-40B4-BE49-F238E27FC236}">
                <a16:creationId xmlns:a16="http://schemas.microsoft.com/office/drawing/2014/main" id="{A01E6899-567A-4E40-A0EB-F96827C2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85" y="2849854"/>
            <a:ext cx="2381251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Рис – происхождение, сорта, выращивание, приготовление.">
            <a:extLst>
              <a:ext uri="{FF2B5EF4-FFF2-40B4-BE49-F238E27FC236}">
                <a16:creationId xmlns:a16="http://schemas.microsoft.com/office/drawing/2014/main" id="{9587D8B1-959D-4E2A-BA2C-91CA0B02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98" y="2856005"/>
            <a:ext cx="2613292" cy="174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Виды хлопчатника | ХитАгро.RU">
            <a:extLst>
              <a:ext uri="{FF2B5EF4-FFF2-40B4-BE49-F238E27FC236}">
                <a16:creationId xmlns:a16="http://schemas.microsoft.com/office/drawing/2014/main" id="{D37F8E0F-2A54-48E6-9063-D08E711CD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470" y="3900331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Рай-дерево - клещевина, рицина, касторовое масло, народная ...">
            <a:extLst>
              <a:ext uri="{FF2B5EF4-FFF2-40B4-BE49-F238E27FC236}">
                <a16:creationId xmlns:a16="http://schemas.microsoft.com/office/drawing/2014/main" id="{1F1BA177-B926-4801-B3CE-C47D56FF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10" y="4939727"/>
            <a:ext cx="27717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1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йствие высоких температур и жароустойчивость растений ...">
            <a:extLst>
              <a:ext uri="{FF2B5EF4-FFF2-40B4-BE49-F238E27FC236}">
                <a16:creationId xmlns:a16="http://schemas.microsoft.com/office/drawing/2014/main" id="{81BF671C-BC87-4223-A96F-6191A927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19125"/>
            <a:ext cx="5172075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устинята Сонора">
            <a:extLst>
              <a:ext uri="{FF2B5EF4-FFF2-40B4-BE49-F238E27FC236}">
                <a16:creationId xmlns:a16="http://schemas.microsoft.com/office/drawing/2014/main" id="{60009F57-113F-40E1-A4D4-4923B626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62125"/>
            <a:ext cx="571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02997-F51C-411C-A39E-A399C2B5247F}"/>
              </a:ext>
            </a:extLst>
          </p:cNvPr>
          <p:cNvSpPr txBox="1"/>
          <p:nvPr/>
        </p:nvSpPr>
        <p:spPr>
          <a:xfrm>
            <a:off x="478756" y="550369"/>
            <a:ext cx="6160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Помірна </a:t>
            </a:r>
            <a:r>
              <a:rPr lang="uk-UA" sz="2800" b="1" dirty="0" err="1">
                <a:solidFill>
                  <a:srgbClr val="7030A0"/>
                </a:solidFill>
              </a:rPr>
              <a:t>пойкілотермність</a:t>
            </a:r>
            <a:r>
              <a:rPr lang="uk-UA" sz="2800" b="1" dirty="0">
                <a:solidFill>
                  <a:srgbClr val="7030A0"/>
                </a:solidFill>
              </a:rPr>
              <a:t> рослин</a:t>
            </a:r>
            <a:endParaRPr lang="ru-UA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656E47B-BAB7-436E-B31E-43D5CAB66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713085"/>
              </p:ext>
            </p:extLst>
          </p:nvPr>
        </p:nvGraphicFramePr>
        <p:xfrm>
          <a:off x="401052" y="719666"/>
          <a:ext cx="11534273" cy="5536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97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5A3A1E-6540-4FA6-93EF-7CDCF47A43EE}"/>
              </a:ext>
            </a:extLst>
          </p:cNvPr>
          <p:cNvSpPr txBox="1"/>
          <p:nvPr/>
        </p:nvSpPr>
        <p:spPr>
          <a:xfrm>
            <a:off x="593559" y="352927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Жаростійкість змінюється:</a:t>
            </a:r>
            <a:endParaRPr lang="ru-UA" sz="32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F9CDD3-B638-4E81-8B9B-C2540A3AAF88}"/>
              </a:ext>
            </a:extLst>
          </p:cNvPr>
          <p:cNvSpPr/>
          <p:nvPr/>
        </p:nvSpPr>
        <p:spPr>
          <a:xfrm>
            <a:off x="5242071" y="1426989"/>
            <a:ext cx="168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spc="-6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800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органу</a:t>
            </a:r>
            <a:endParaRPr lang="ru-UA" sz="2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696BFE-E9F0-46E5-AC7B-90D80095807D}"/>
              </a:ext>
            </a:extLst>
          </p:cNvPr>
          <p:cNvSpPr/>
          <p:nvPr/>
        </p:nvSpPr>
        <p:spPr>
          <a:xfrm>
            <a:off x="276233" y="1567798"/>
            <a:ext cx="1953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spc="-6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онтогенезі</a:t>
            </a:r>
            <a:endParaRPr lang="ru-UA" sz="2800" dirty="0"/>
          </a:p>
        </p:txBody>
      </p:sp>
      <p:pic>
        <p:nvPicPr>
          <p:cNvPr id="3074" name="Picture 2" descr="Развитие проростка - Bio-Lessons">
            <a:extLst>
              <a:ext uri="{FF2B5EF4-FFF2-40B4-BE49-F238E27FC236}">
                <a16:creationId xmlns:a16="http://schemas.microsoft.com/office/drawing/2014/main" id="{EF1AF91E-2069-441E-B260-9503403A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22" y="4238945"/>
            <a:ext cx="1649804" cy="19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Отеки носоглотки у аллергиков: в Одессе не могут победить сезонную ...">
            <a:extLst>
              <a:ext uri="{FF2B5EF4-FFF2-40B4-BE49-F238E27FC236}">
                <a16:creationId xmlns:a16="http://schemas.microsoft.com/office/drawing/2014/main" id="{4BE25CB7-06F9-4EBD-A80B-7DF0DF6B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52" y="1416583"/>
            <a:ext cx="1649805" cy="200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: вверх 8">
            <a:extLst>
              <a:ext uri="{FF2B5EF4-FFF2-40B4-BE49-F238E27FC236}">
                <a16:creationId xmlns:a16="http://schemas.microsoft.com/office/drawing/2014/main" id="{7DDABC5A-5213-4D33-B196-D8E5F4BD827D}"/>
              </a:ext>
            </a:extLst>
          </p:cNvPr>
          <p:cNvSpPr/>
          <p:nvPr/>
        </p:nvSpPr>
        <p:spPr>
          <a:xfrm flipH="1">
            <a:off x="4212126" y="1426989"/>
            <a:ext cx="301101" cy="471436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080" name="Picture 8" descr="Корінь Стрижнева та мичкувата кореневі системи Зовнішня та ...">
            <a:extLst>
              <a:ext uri="{FF2B5EF4-FFF2-40B4-BE49-F238E27FC236}">
                <a16:creationId xmlns:a16="http://schemas.microsoft.com/office/drawing/2014/main" id="{0F58537E-4913-480C-98A2-A4786D31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88" y="1800900"/>
            <a:ext cx="1778119" cy="16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Пошкодження нирок у плодових дерев">
            <a:extLst>
              <a:ext uri="{FF2B5EF4-FFF2-40B4-BE49-F238E27FC236}">
                <a16:creationId xmlns:a16="http://schemas.microsoft.com/office/drawing/2014/main" id="{9738F347-4C3E-4DCB-9D4A-4FB17D6A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858" y="418102"/>
            <a:ext cx="1820414" cy="127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Болезни ствола черешни и их лечение: народные средства">
            <a:extLst>
              <a:ext uri="{FF2B5EF4-FFF2-40B4-BE49-F238E27FC236}">
                <a16:creationId xmlns:a16="http://schemas.microsoft.com/office/drawing/2014/main" id="{9A18FE1C-820B-420D-B9E2-8010F8355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860" y="480221"/>
            <a:ext cx="1324826" cy="12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: вверх 15">
            <a:extLst>
              <a:ext uri="{FF2B5EF4-FFF2-40B4-BE49-F238E27FC236}">
                <a16:creationId xmlns:a16="http://schemas.microsoft.com/office/drawing/2014/main" id="{1135024F-1CC5-4124-86E7-C3A526D5BA0F}"/>
              </a:ext>
            </a:extLst>
          </p:cNvPr>
          <p:cNvSpPr/>
          <p:nvPr/>
        </p:nvSpPr>
        <p:spPr>
          <a:xfrm flipH="1">
            <a:off x="11297338" y="192505"/>
            <a:ext cx="301100" cy="372176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F75DC9F-6D69-483C-9E21-E63EB47B2D32}"/>
              </a:ext>
            </a:extLst>
          </p:cNvPr>
          <p:cNvSpPr/>
          <p:nvPr/>
        </p:nvSpPr>
        <p:spPr>
          <a:xfrm>
            <a:off x="4941383" y="5190148"/>
            <a:ext cx="1896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spc="-6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800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6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тканини</a:t>
            </a:r>
            <a:endParaRPr lang="ru-UA" sz="2800" dirty="0"/>
          </a:p>
        </p:txBody>
      </p:sp>
      <p:pic>
        <p:nvPicPr>
          <p:cNvPr id="3086" name="Picture 14" descr="Презентация на тему &quot;Ткани растений&quot;">
            <a:extLst>
              <a:ext uri="{FF2B5EF4-FFF2-40B4-BE49-F238E27FC236}">
                <a16:creationId xmlns:a16="http://schemas.microsoft.com/office/drawing/2014/main" id="{4ABC5DF3-4F21-454C-AC25-AFCB7418B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7" t="16903" r="14247" b="16903"/>
          <a:stretch/>
        </p:blipFill>
        <p:spPr bwMode="auto">
          <a:xfrm>
            <a:off x="6928751" y="5451758"/>
            <a:ext cx="1706417" cy="118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Будова стебла (Підготовка до олімпіад, ЗНО) | Тест з біології ...">
            <a:extLst>
              <a:ext uri="{FF2B5EF4-FFF2-40B4-BE49-F238E27FC236}">
                <a16:creationId xmlns:a16="http://schemas.microsoft.com/office/drawing/2014/main" id="{B4DC2D0E-F105-49F4-8A3A-640E6CE7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71" y="3609380"/>
            <a:ext cx="1706417" cy="158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трелка: вверх 19">
            <a:extLst>
              <a:ext uri="{FF2B5EF4-FFF2-40B4-BE49-F238E27FC236}">
                <a16:creationId xmlns:a16="http://schemas.microsoft.com/office/drawing/2014/main" id="{665ED271-BAB5-407E-8113-1C5E33AB412F}"/>
              </a:ext>
            </a:extLst>
          </p:cNvPr>
          <p:cNvSpPr/>
          <p:nvPr/>
        </p:nvSpPr>
        <p:spPr>
          <a:xfrm flipH="1">
            <a:off x="9018920" y="3609380"/>
            <a:ext cx="429366" cy="2972714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27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</TotalTime>
  <Words>1149</Words>
  <Application>Microsoft Office PowerPoint</Application>
  <PresentationFormat>Widescreen</PresentationFormat>
  <Paragraphs>199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Roboto</vt:lpstr>
      <vt:lpstr>Times New Roman</vt:lpstr>
      <vt:lpstr>Тема Office</vt:lpstr>
      <vt:lpstr>Стійкість рослин</vt:lpstr>
      <vt:lpstr>Стрес – інтегральна неспецифічна відповідь на пошкоджуючий вплив для та формування та  мобілізації  адаптаційних систем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Посухостійкість</vt:lpstr>
      <vt:lpstr>PowerPoint Presentation</vt:lpstr>
      <vt:lpstr>Що відбувається при нестачі води?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Пневматофори</vt:lpstr>
      <vt:lpstr>Холодостійкіть рослин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Стійкість рослин</dc:title>
  <dc:creator>helenVoit@gmail.com</dc:creator>
  <cp:lastModifiedBy>Елена</cp:lastModifiedBy>
  <cp:revision>57</cp:revision>
  <dcterms:created xsi:type="dcterms:W3CDTF">2020-04-28T10:29:31Z</dcterms:created>
  <dcterms:modified xsi:type="dcterms:W3CDTF">2024-04-24T08:59:06Z</dcterms:modified>
</cp:coreProperties>
</file>