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2" r:id="rId4"/>
    <p:sldId id="258" r:id="rId5"/>
    <p:sldId id="259" r:id="rId6"/>
    <p:sldId id="260" r:id="rId7"/>
    <p:sldId id="261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90" d="100"/>
          <a:sy n="90" d="100"/>
        </p:scale>
        <p:origin x="-370" y="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C63740E-96EA-43A4-81BE-BAB12F4C72D4}" type="doc">
      <dgm:prSet loTypeId="urn:microsoft.com/office/officeart/2005/8/layout/orgChart1" loCatId="hierarchy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63CBE954-5D93-4126-BBF3-B05AB0408987}">
      <dgm:prSet phldrT="[Текст]" custT="1"/>
      <dgm:spPr/>
      <dgm:t>
        <a:bodyPr/>
        <a:lstStyle/>
        <a:p>
          <a:r>
            <a:rPr lang="uk-UA" sz="3600" b="1" dirty="0" smtClean="0"/>
            <a:t>Види маркетингових досліджень</a:t>
          </a:r>
          <a:endParaRPr lang="uk-UA" sz="3600" b="1" dirty="0"/>
        </a:p>
      </dgm:t>
    </dgm:pt>
    <dgm:pt modelId="{19664BC8-EF3B-4FC3-AA67-A75C6FC96B63}" type="parTrans" cxnId="{EE5FD1C8-CFE3-446C-9E02-0EF4A44547A0}">
      <dgm:prSet/>
      <dgm:spPr/>
      <dgm:t>
        <a:bodyPr/>
        <a:lstStyle/>
        <a:p>
          <a:endParaRPr lang="uk-UA"/>
        </a:p>
      </dgm:t>
    </dgm:pt>
    <dgm:pt modelId="{D2B3E5E4-CFEA-4EB7-B69D-C990C642F317}" type="sibTrans" cxnId="{EE5FD1C8-CFE3-446C-9E02-0EF4A44547A0}">
      <dgm:prSet/>
      <dgm:spPr/>
      <dgm:t>
        <a:bodyPr/>
        <a:lstStyle/>
        <a:p>
          <a:endParaRPr lang="uk-UA"/>
        </a:p>
      </dgm:t>
    </dgm:pt>
    <dgm:pt modelId="{5DFCC478-DFEB-43EF-998B-F5D1EE369FF4}" type="asst">
      <dgm:prSet phldrT="[Текст]"/>
      <dgm:spPr/>
      <dgm:t>
        <a:bodyPr/>
        <a:lstStyle/>
        <a:p>
          <a:r>
            <a:rPr lang="uk-UA" dirty="0" smtClean="0"/>
            <a:t>Кабінетні дослідження</a:t>
          </a:r>
          <a:endParaRPr lang="uk-UA" dirty="0"/>
        </a:p>
      </dgm:t>
    </dgm:pt>
    <dgm:pt modelId="{97CA6225-3F65-4D48-ACED-E0E7E34C77A7}" type="parTrans" cxnId="{094C96DA-A2C4-4025-95DF-8DABAEABB3B3}">
      <dgm:prSet/>
      <dgm:spPr/>
      <dgm:t>
        <a:bodyPr/>
        <a:lstStyle/>
        <a:p>
          <a:endParaRPr lang="uk-UA"/>
        </a:p>
      </dgm:t>
    </dgm:pt>
    <dgm:pt modelId="{028768C2-79A5-4770-B4E8-1CD8AB7F9211}" type="sibTrans" cxnId="{094C96DA-A2C4-4025-95DF-8DABAEABB3B3}">
      <dgm:prSet/>
      <dgm:spPr/>
      <dgm:t>
        <a:bodyPr/>
        <a:lstStyle/>
        <a:p>
          <a:endParaRPr lang="uk-UA"/>
        </a:p>
      </dgm:t>
    </dgm:pt>
    <dgm:pt modelId="{1D53236D-6945-45BE-BE0C-45834141B2FD}">
      <dgm:prSet phldrT="[Текст]"/>
      <dgm:spPr/>
      <dgm:t>
        <a:bodyPr/>
        <a:lstStyle/>
        <a:p>
          <a:r>
            <a:rPr lang="uk-UA" dirty="0" smtClean="0"/>
            <a:t>Метод пробного продажу</a:t>
          </a:r>
          <a:endParaRPr lang="uk-UA" dirty="0"/>
        </a:p>
      </dgm:t>
    </dgm:pt>
    <dgm:pt modelId="{90C90923-EE0B-4C89-BB3D-F2570F1C1722}" type="parTrans" cxnId="{94091966-ECC3-4CAB-885B-B3F06F412D67}">
      <dgm:prSet/>
      <dgm:spPr/>
      <dgm:t>
        <a:bodyPr/>
        <a:lstStyle/>
        <a:p>
          <a:endParaRPr lang="uk-UA"/>
        </a:p>
      </dgm:t>
    </dgm:pt>
    <dgm:pt modelId="{8254834C-9FB5-40E4-B76E-9B10EA0D3767}" type="sibTrans" cxnId="{94091966-ECC3-4CAB-885B-B3F06F412D67}">
      <dgm:prSet/>
      <dgm:spPr/>
      <dgm:t>
        <a:bodyPr/>
        <a:lstStyle/>
        <a:p>
          <a:endParaRPr lang="uk-UA"/>
        </a:p>
      </dgm:t>
    </dgm:pt>
    <dgm:pt modelId="{6BAA2DED-AF3C-4BAF-8F44-F36F1E56DD00}">
      <dgm:prSet phldrT="[Текст]"/>
      <dgm:spPr/>
      <dgm:t>
        <a:bodyPr/>
        <a:lstStyle/>
        <a:p>
          <a:r>
            <a:rPr lang="uk-UA" dirty="0" smtClean="0"/>
            <a:t>Панельні дослідження</a:t>
          </a:r>
          <a:endParaRPr lang="uk-UA" dirty="0"/>
        </a:p>
      </dgm:t>
    </dgm:pt>
    <dgm:pt modelId="{87837324-0055-46D3-B0D4-6248C13D488A}" type="parTrans" cxnId="{43303819-DA9F-4653-A205-BE61DA06735C}">
      <dgm:prSet/>
      <dgm:spPr/>
      <dgm:t>
        <a:bodyPr/>
        <a:lstStyle/>
        <a:p>
          <a:endParaRPr lang="uk-UA"/>
        </a:p>
      </dgm:t>
    </dgm:pt>
    <dgm:pt modelId="{6F9B4EE6-C420-48E3-8D3D-194BA7C81BEB}" type="sibTrans" cxnId="{43303819-DA9F-4653-A205-BE61DA06735C}">
      <dgm:prSet/>
      <dgm:spPr/>
      <dgm:t>
        <a:bodyPr/>
        <a:lstStyle/>
        <a:p>
          <a:endParaRPr lang="uk-UA"/>
        </a:p>
      </dgm:t>
    </dgm:pt>
    <dgm:pt modelId="{5949C6C8-F785-4E0F-AD60-E46C75EA16E9}">
      <dgm:prSet phldrT="[Текст]"/>
      <dgm:spPr/>
      <dgm:t>
        <a:bodyPr/>
        <a:lstStyle/>
        <a:p>
          <a:r>
            <a:rPr lang="uk-UA" dirty="0" smtClean="0"/>
            <a:t>Метод фокус- груп</a:t>
          </a:r>
          <a:endParaRPr lang="uk-UA" dirty="0"/>
        </a:p>
      </dgm:t>
    </dgm:pt>
    <dgm:pt modelId="{82BFD7CD-2620-4E68-BE64-FFADF77F9B72}" type="parTrans" cxnId="{96F087B4-AD5D-4464-8C08-60D902E4ACCC}">
      <dgm:prSet/>
      <dgm:spPr/>
      <dgm:t>
        <a:bodyPr/>
        <a:lstStyle/>
        <a:p>
          <a:endParaRPr lang="uk-UA"/>
        </a:p>
      </dgm:t>
    </dgm:pt>
    <dgm:pt modelId="{24F51370-A89D-46DB-B364-CA2275CAF1D0}" type="sibTrans" cxnId="{96F087B4-AD5D-4464-8C08-60D902E4ACCC}">
      <dgm:prSet/>
      <dgm:spPr/>
      <dgm:t>
        <a:bodyPr/>
        <a:lstStyle/>
        <a:p>
          <a:endParaRPr lang="uk-UA"/>
        </a:p>
      </dgm:t>
    </dgm:pt>
    <dgm:pt modelId="{1A915BCE-65D2-47D3-896E-A5D0721DE7AC}" type="asst">
      <dgm:prSet/>
      <dgm:spPr/>
      <dgm:t>
        <a:bodyPr/>
        <a:lstStyle/>
        <a:p>
          <a:r>
            <a:rPr lang="uk-UA" dirty="0" smtClean="0"/>
            <a:t>Польові дослідження</a:t>
          </a:r>
          <a:endParaRPr lang="uk-UA" dirty="0"/>
        </a:p>
      </dgm:t>
    </dgm:pt>
    <dgm:pt modelId="{87EBC609-85F3-4195-B1E3-40690BAB7E50}" type="parTrans" cxnId="{87FBDB6B-5A0B-4EAC-9BCD-613DE4836594}">
      <dgm:prSet/>
      <dgm:spPr/>
      <dgm:t>
        <a:bodyPr/>
        <a:lstStyle/>
        <a:p>
          <a:endParaRPr lang="uk-UA"/>
        </a:p>
      </dgm:t>
    </dgm:pt>
    <dgm:pt modelId="{73665BB7-564D-41DA-B515-D97AB35045A9}" type="sibTrans" cxnId="{87FBDB6B-5A0B-4EAC-9BCD-613DE4836594}">
      <dgm:prSet/>
      <dgm:spPr/>
      <dgm:t>
        <a:bodyPr/>
        <a:lstStyle/>
        <a:p>
          <a:endParaRPr lang="uk-UA"/>
        </a:p>
      </dgm:t>
    </dgm:pt>
    <dgm:pt modelId="{CB451248-2D53-426E-BDBC-657B6C082F5F}">
      <dgm:prSet/>
      <dgm:spPr/>
      <dgm:t>
        <a:bodyPr/>
        <a:lstStyle/>
        <a:p>
          <a:r>
            <a:rPr lang="uk-UA" dirty="0" smtClean="0"/>
            <a:t>Ділові контакти</a:t>
          </a:r>
          <a:endParaRPr lang="uk-UA" dirty="0"/>
        </a:p>
      </dgm:t>
    </dgm:pt>
    <dgm:pt modelId="{55114378-4D3A-4F16-85C2-58A39B085697}" type="parTrans" cxnId="{73906742-A50C-4AC9-ADD7-5DFCA9EDB124}">
      <dgm:prSet/>
      <dgm:spPr/>
      <dgm:t>
        <a:bodyPr/>
        <a:lstStyle/>
        <a:p>
          <a:endParaRPr lang="uk-UA"/>
        </a:p>
      </dgm:t>
    </dgm:pt>
    <dgm:pt modelId="{5D3F99D7-DDA9-456D-9D11-02ED50224701}" type="sibTrans" cxnId="{73906742-A50C-4AC9-ADD7-5DFCA9EDB124}">
      <dgm:prSet/>
      <dgm:spPr/>
      <dgm:t>
        <a:bodyPr/>
        <a:lstStyle/>
        <a:p>
          <a:endParaRPr lang="uk-UA"/>
        </a:p>
      </dgm:t>
    </dgm:pt>
    <dgm:pt modelId="{B0EB9D3A-EE22-4478-AC9B-5784AFE3AD96}" type="pres">
      <dgm:prSet presAssocID="{EC63740E-96EA-43A4-81BE-BAB12F4C72D4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uk-UA"/>
        </a:p>
      </dgm:t>
    </dgm:pt>
    <dgm:pt modelId="{6420AD61-78BA-4018-9421-EB6FB2091EFD}" type="pres">
      <dgm:prSet presAssocID="{63CBE954-5D93-4126-BBF3-B05AB0408987}" presName="hierRoot1" presStyleCnt="0">
        <dgm:presLayoutVars>
          <dgm:hierBranch val="init"/>
        </dgm:presLayoutVars>
      </dgm:prSet>
      <dgm:spPr/>
    </dgm:pt>
    <dgm:pt modelId="{DB05AEE2-52C7-4C0B-8EAB-6B4C0B6657EA}" type="pres">
      <dgm:prSet presAssocID="{63CBE954-5D93-4126-BBF3-B05AB0408987}" presName="rootComposite1" presStyleCnt="0"/>
      <dgm:spPr/>
    </dgm:pt>
    <dgm:pt modelId="{2392776F-56F2-474F-928E-DE7AAF5833D6}" type="pres">
      <dgm:prSet presAssocID="{63CBE954-5D93-4126-BBF3-B05AB0408987}" presName="rootText1" presStyleLbl="node0" presStyleIdx="0" presStyleCnt="1" custScaleX="319980" custScaleY="210617" custLinFactNeighborX="-7332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36D425C6-8633-4C10-8566-128E3080B093}" type="pres">
      <dgm:prSet presAssocID="{63CBE954-5D93-4126-BBF3-B05AB0408987}" presName="rootConnector1" presStyleLbl="node1" presStyleIdx="0" presStyleCnt="0"/>
      <dgm:spPr/>
      <dgm:t>
        <a:bodyPr/>
        <a:lstStyle/>
        <a:p>
          <a:endParaRPr lang="uk-UA"/>
        </a:p>
      </dgm:t>
    </dgm:pt>
    <dgm:pt modelId="{DABBA3A2-D138-4219-9A4F-B10440971794}" type="pres">
      <dgm:prSet presAssocID="{63CBE954-5D93-4126-BBF3-B05AB0408987}" presName="hierChild2" presStyleCnt="0"/>
      <dgm:spPr/>
    </dgm:pt>
    <dgm:pt modelId="{04BD6A35-C713-4454-AF71-F71EFFA25111}" type="pres">
      <dgm:prSet presAssocID="{90C90923-EE0B-4C89-BB3D-F2570F1C1722}" presName="Name37" presStyleLbl="parChTrans1D2" presStyleIdx="0" presStyleCnt="6"/>
      <dgm:spPr/>
      <dgm:t>
        <a:bodyPr/>
        <a:lstStyle/>
        <a:p>
          <a:endParaRPr lang="uk-UA"/>
        </a:p>
      </dgm:t>
    </dgm:pt>
    <dgm:pt modelId="{6BF0BD78-EAEF-4097-9451-716DD53D2F6C}" type="pres">
      <dgm:prSet presAssocID="{1D53236D-6945-45BE-BE0C-45834141B2FD}" presName="hierRoot2" presStyleCnt="0">
        <dgm:presLayoutVars>
          <dgm:hierBranch val="init"/>
        </dgm:presLayoutVars>
      </dgm:prSet>
      <dgm:spPr/>
    </dgm:pt>
    <dgm:pt modelId="{F6FE0C79-C12C-4BA6-A2E9-1B3343E36BDC}" type="pres">
      <dgm:prSet presAssocID="{1D53236D-6945-45BE-BE0C-45834141B2FD}" presName="rootComposite" presStyleCnt="0"/>
      <dgm:spPr/>
    </dgm:pt>
    <dgm:pt modelId="{79517E94-B141-4552-9C2A-18A498B3B4A3}" type="pres">
      <dgm:prSet presAssocID="{1D53236D-6945-45BE-BE0C-45834141B2FD}" presName="rootText" presStyleLbl="node2" presStyleIdx="0" presStyleCnt="4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5311FF83-100D-4109-9E66-FB64E5A2849B}" type="pres">
      <dgm:prSet presAssocID="{1D53236D-6945-45BE-BE0C-45834141B2FD}" presName="rootConnector" presStyleLbl="node2" presStyleIdx="0" presStyleCnt="4"/>
      <dgm:spPr/>
      <dgm:t>
        <a:bodyPr/>
        <a:lstStyle/>
        <a:p>
          <a:endParaRPr lang="uk-UA"/>
        </a:p>
      </dgm:t>
    </dgm:pt>
    <dgm:pt modelId="{D6550361-8C59-4609-BF95-B741ACAE4E23}" type="pres">
      <dgm:prSet presAssocID="{1D53236D-6945-45BE-BE0C-45834141B2FD}" presName="hierChild4" presStyleCnt="0"/>
      <dgm:spPr/>
    </dgm:pt>
    <dgm:pt modelId="{F9CE0453-FF0B-4552-BF8F-0E493CEC1988}" type="pres">
      <dgm:prSet presAssocID="{1D53236D-6945-45BE-BE0C-45834141B2FD}" presName="hierChild5" presStyleCnt="0"/>
      <dgm:spPr/>
    </dgm:pt>
    <dgm:pt modelId="{A4A50548-70F7-4B1F-AC68-0AD53B1BE942}" type="pres">
      <dgm:prSet presAssocID="{87837324-0055-46D3-B0D4-6248C13D488A}" presName="Name37" presStyleLbl="parChTrans1D2" presStyleIdx="1" presStyleCnt="6"/>
      <dgm:spPr/>
      <dgm:t>
        <a:bodyPr/>
        <a:lstStyle/>
        <a:p>
          <a:endParaRPr lang="uk-UA"/>
        </a:p>
      </dgm:t>
    </dgm:pt>
    <dgm:pt modelId="{FC199E56-45F4-484D-996A-C659A9A422F4}" type="pres">
      <dgm:prSet presAssocID="{6BAA2DED-AF3C-4BAF-8F44-F36F1E56DD00}" presName="hierRoot2" presStyleCnt="0">
        <dgm:presLayoutVars>
          <dgm:hierBranch val="init"/>
        </dgm:presLayoutVars>
      </dgm:prSet>
      <dgm:spPr/>
    </dgm:pt>
    <dgm:pt modelId="{F4D56A61-60B1-473C-93E0-983266624C39}" type="pres">
      <dgm:prSet presAssocID="{6BAA2DED-AF3C-4BAF-8F44-F36F1E56DD00}" presName="rootComposite" presStyleCnt="0"/>
      <dgm:spPr/>
    </dgm:pt>
    <dgm:pt modelId="{9E1A1551-9456-4782-A783-A0BD754B05C1}" type="pres">
      <dgm:prSet presAssocID="{6BAA2DED-AF3C-4BAF-8F44-F36F1E56DD00}" presName="rootText" presStyleLbl="node2" presStyleIdx="1" presStyleCnt="4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F6C00804-E601-4BEB-B8A3-866636669ECD}" type="pres">
      <dgm:prSet presAssocID="{6BAA2DED-AF3C-4BAF-8F44-F36F1E56DD00}" presName="rootConnector" presStyleLbl="node2" presStyleIdx="1" presStyleCnt="4"/>
      <dgm:spPr/>
      <dgm:t>
        <a:bodyPr/>
        <a:lstStyle/>
        <a:p>
          <a:endParaRPr lang="uk-UA"/>
        </a:p>
      </dgm:t>
    </dgm:pt>
    <dgm:pt modelId="{789B1209-89F3-4130-AD9E-547C412FE6A9}" type="pres">
      <dgm:prSet presAssocID="{6BAA2DED-AF3C-4BAF-8F44-F36F1E56DD00}" presName="hierChild4" presStyleCnt="0"/>
      <dgm:spPr/>
    </dgm:pt>
    <dgm:pt modelId="{35F73B73-46BC-499B-84CB-527F88D5F008}" type="pres">
      <dgm:prSet presAssocID="{6BAA2DED-AF3C-4BAF-8F44-F36F1E56DD00}" presName="hierChild5" presStyleCnt="0"/>
      <dgm:spPr/>
    </dgm:pt>
    <dgm:pt modelId="{E92BC80E-CA1A-463C-97A0-5D612C5A51D7}" type="pres">
      <dgm:prSet presAssocID="{82BFD7CD-2620-4E68-BE64-FFADF77F9B72}" presName="Name37" presStyleLbl="parChTrans1D2" presStyleIdx="2" presStyleCnt="6"/>
      <dgm:spPr/>
      <dgm:t>
        <a:bodyPr/>
        <a:lstStyle/>
        <a:p>
          <a:endParaRPr lang="uk-UA"/>
        </a:p>
      </dgm:t>
    </dgm:pt>
    <dgm:pt modelId="{50CE2513-DFAE-49A6-9EE3-D1A2C66A2710}" type="pres">
      <dgm:prSet presAssocID="{5949C6C8-F785-4E0F-AD60-E46C75EA16E9}" presName="hierRoot2" presStyleCnt="0">
        <dgm:presLayoutVars>
          <dgm:hierBranch val="init"/>
        </dgm:presLayoutVars>
      </dgm:prSet>
      <dgm:spPr/>
    </dgm:pt>
    <dgm:pt modelId="{956BEC5E-BFA9-4A13-BDCC-DD14A90D625A}" type="pres">
      <dgm:prSet presAssocID="{5949C6C8-F785-4E0F-AD60-E46C75EA16E9}" presName="rootComposite" presStyleCnt="0"/>
      <dgm:spPr/>
    </dgm:pt>
    <dgm:pt modelId="{7234EA93-1AB3-49B5-831C-D4FD00CCDADA}" type="pres">
      <dgm:prSet presAssocID="{5949C6C8-F785-4E0F-AD60-E46C75EA16E9}" presName="rootText" presStyleLbl="node2" presStyleIdx="2" presStyleCnt="4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15EFC424-83DD-4409-9983-13B7A041D066}" type="pres">
      <dgm:prSet presAssocID="{5949C6C8-F785-4E0F-AD60-E46C75EA16E9}" presName="rootConnector" presStyleLbl="node2" presStyleIdx="2" presStyleCnt="4"/>
      <dgm:spPr/>
      <dgm:t>
        <a:bodyPr/>
        <a:lstStyle/>
        <a:p>
          <a:endParaRPr lang="uk-UA"/>
        </a:p>
      </dgm:t>
    </dgm:pt>
    <dgm:pt modelId="{40A80BB9-0F75-43BC-BE5E-98907566E2C7}" type="pres">
      <dgm:prSet presAssocID="{5949C6C8-F785-4E0F-AD60-E46C75EA16E9}" presName="hierChild4" presStyleCnt="0"/>
      <dgm:spPr/>
    </dgm:pt>
    <dgm:pt modelId="{0E1A87BD-7E98-4550-A934-130B6D11F4B4}" type="pres">
      <dgm:prSet presAssocID="{5949C6C8-F785-4E0F-AD60-E46C75EA16E9}" presName="hierChild5" presStyleCnt="0"/>
      <dgm:spPr/>
    </dgm:pt>
    <dgm:pt modelId="{B9A803D2-F0F2-4F34-9CB3-2C4B229F8E72}" type="pres">
      <dgm:prSet presAssocID="{55114378-4D3A-4F16-85C2-58A39B085697}" presName="Name37" presStyleLbl="parChTrans1D2" presStyleIdx="3" presStyleCnt="6"/>
      <dgm:spPr/>
      <dgm:t>
        <a:bodyPr/>
        <a:lstStyle/>
        <a:p>
          <a:endParaRPr lang="uk-UA"/>
        </a:p>
      </dgm:t>
    </dgm:pt>
    <dgm:pt modelId="{72BA97C6-E7CD-404E-B902-F51E045941C4}" type="pres">
      <dgm:prSet presAssocID="{CB451248-2D53-426E-BDBC-657B6C082F5F}" presName="hierRoot2" presStyleCnt="0">
        <dgm:presLayoutVars>
          <dgm:hierBranch val="init"/>
        </dgm:presLayoutVars>
      </dgm:prSet>
      <dgm:spPr/>
    </dgm:pt>
    <dgm:pt modelId="{42181F06-97E2-4751-B63C-2F57F7573D87}" type="pres">
      <dgm:prSet presAssocID="{CB451248-2D53-426E-BDBC-657B6C082F5F}" presName="rootComposite" presStyleCnt="0"/>
      <dgm:spPr/>
    </dgm:pt>
    <dgm:pt modelId="{F291C364-4527-440E-A0B2-06D16D2FD764}" type="pres">
      <dgm:prSet presAssocID="{CB451248-2D53-426E-BDBC-657B6C082F5F}" presName="rootText" presStyleLbl="node2" presStyleIdx="3" presStyleCnt="4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A639D0EC-72E1-4744-BD6C-564B957F55BB}" type="pres">
      <dgm:prSet presAssocID="{CB451248-2D53-426E-BDBC-657B6C082F5F}" presName="rootConnector" presStyleLbl="node2" presStyleIdx="3" presStyleCnt="4"/>
      <dgm:spPr/>
      <dgm:t>
        <a:bodyPr/>
        <a:lstStyle/>
        <a:p>
          <a:endParaRPr lang="uk-UA"/>
        </a:p>
      </dgm:t>
    </dgm:pt>
    <dgm:pt modelId="{769FF8D0-7841-44F7-A516-915A1AED6670}" type="pres">
      <dgm:prSet presAssocID="{CB451248-2D53-426E-BDBC-657B6C082F5F}" presName="hierChild4" presStyleCnt="0"/>
      <dgm:spPr/>
    </dgm:pt>
    <dgm:pt modelId="{18E4CE71-2FB4-4050-ACD6-AF1D8A992496}" type="pres">
      <dgm:prSet presAssocID="{CB451248-2D53-426E-BDBC-657B6C082F5F}" presName="hierChild5" presStyleCnt="0"/>
      <dgm:spPr/>
    </dgm:pt>
    <dgm:pt modelId="{CE7978F0-0FC0-4E56-B245-3ADBEE8FCA38}" type="pres">
      <dgm:prSet presAssocID="{63CBE954-5D93-4126-BBF3-B05AB0408987}" presName="hierChild3" presStyleCnt="0"/>
      <dgm:spPr/>
    </dgm:pt>
    <dgm:pt modelId="{B3A63735-DB32-452B-B4AC-5645950C9C37}" type="pres">
      <dgm:prSet presAssocID="{97CA6225-3F65-4D48-ACED-E0E7E34C77A7}" presName="Name111" presStyleLbl="parChTrans1D2" presStyleIdx="4" presStyleCnt="6"/>
      <dgm:spPr/>
      <dgm:t>
        <a:bodyPr/>
        <a:lstStyle/>
        <a:p>
          <a:endParaRPr lang="uk-UA"/>
        </a:p>
      </dgm:t>
    </dgm:pt>
    <dgm:pt modelId="{797DEEA7-7922-4AE9-8BAC-0BA67F9ED803}" type="pres">
      <dgm:prSet presAssocID="{5DFCC478-DFEB-43EF-998B-F5D1EE369FF4}" presName="hierRoot3" presStyleCnt="0">
        <dgm:presLayoutVars>
          <dgm:hierBranch val="init"/>
        </dgm:presLayoutVars>
      </dgm:prSet>
      <dgm:spPr/>
    </dgm:pt>
    <dgm:pt modelId="{758AE388-67AE-4060-96AA-5A3874096CF9}" type="pres">
      <dgm:prSet presAssocID="{5DFCC478-DFEB-43EF-998B-F5D1EE369FF4}" presName="rootComposite3" presStyleCnt="0"/>
      <dgm:spPr/>
    </dgm:pt>
    <dgm:pt modelId="{1EB2A4ED-1397-4006-8CEB-FEB69835043E}" type="pres">
      <dgm:prSet presAssocID="{5DFCC478-DFEB-43EF-998B-F5D1EE369FF4}" presName="rootText3" presStyleLbl="asst1" presStyleIdx="0" presStyleCnt="2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A4481F94-B590-4323-9163-D1EDD536AFB5}" type="pres">
      <dgm:prSet presAssocID="{5DFCC478-DFEB-43EF-998B-F5D1EE369FF4}" presName="rootConnector3" presStyleLbl="asst1" presStyleIdx="0" presStyleCnt="2"/>
      <dgm:spPr/>
      <dgm:t>
        <a:bodyPr/>
        <a:lstStyle/>
        <a:p>
          <a:endParaRPr lang="uk-UA"/>
        </a:p>
      </dgm:t>
    </dgm:pt>
    <dgm:pt modelId="{DE31D356-C9AA-4522-BB0D-7245A469E035}" type="pres">
      <dgm:prSet presAssocID="{5DFCC478-DFEB-43EF-998B-F5D1EE369FF4}" presName="hierChild6" presStyleCnt="0"/>
      <dgm:spPr/>
    </dgm:pt>
    <dgm:pt modelId="{A1EC05DA-4DE4-4B14-B925-6E5DC1DA0C72}" type="pres">
      <dgm:prSet presAssocID="{5DFCC478-DFEB-43EF-998B-F5D1EE369FF4}" presName="hierChild7" presStyleCnt="0"/>
      <dgm:spPr/>
    </dgm:pt>
    <dgm:pt modelId="{C80D3FCF-F557-4B5D-909B-D40D3AC2F02D}" type="pres">
      <dgm:prSet presAssocID="{87EBC609-85F3-4195-B1E3-40690BAB7E50}" presName="Name111" presStyleLbl="parChTrans1D2" presStyleIdx="5" presStyleCnt="6"/>
      <dgm:spPr/>
      <dgm:t>
        <a:bodyPr/>
        <a:lstStyle/>
        <a:p>
          <a:endParaRPr lang="uk-UA"/>
        </a:p>
      </dgm:t>
    </dgm:pt>
    <dgm:pt modelId="{BB3CB4D0-8716-4308-AC72-4C913C0D11CE}" type="pres">
      <dgm:prSet presAssocID="{1A915BCE-65D2-47D3-896E-A5D0721DE7AC}" presName="hierRoot3" presStyleCnt="0">
        <dgm:presLayoutVars>
          <dgm:hierBranch val="init"/>
        </dgm:presLayoutVars>
      </dgm:prSet>
      <dgm:spPr/>
    </dgm:pt>
    <dgm:pt modelId="{19AEFB66-3720-4987-BDAE-BE72327CE4AE}" type="pres">
      <dgm:prSet presAssocID="{1A915BCE-65D2-47D3-896E-A5D0721DE7AC}" presName="rootComposite3" presStyleCnt="0"/>
      <dgm:spPr/>
    </dgm:pt>
    <dgm:pt modelId="{4431F835-2F3D-4EEA-AE08-764B098F7A96}" type="pres">
      <dgm:prSet presAssocID="{1A915BCE-65D2-47D3-896E-A5D0721DE7AC}" presName="rootText3" presStyleLbl="asst1" presStyleIdx="1" presStyleCnt="2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36DDC5F2-8CD9-49F0-A007-F02DF13104C8}" type="pres">
      <dgm:prSet presAssocID="{1A915BCE-65D2-47D3-896E-A5D0721DE7AC}" presName="rootConnector3" presStyleLbl="asst1" presStyleIdx="1" presStyleCnt="2"/>
      <dgm:spPr/>
      <dgm:t>
        <a:bodyPr/>
        <a:lstStyle/>
        <a:p>
          <a:endParaRPr lang="uk-UA"/>
        </a:p>
      </dgm:t>
    </dgm:pt>
    <dgm:pt modelId="{2E4F24D7-73EF-4E5F-B03E-A308B1CB0836}" type="pres">
      <dgm:prSet presAssocID="{1A915BCE-65D2-47D3-896E-A5D0721DE7AC}" presName="hierChild6" presStyleCnt="0"/>
      <dgm:spPr/>
    </dgm:pt>
    <dgm:pt modelId="{669630E7-67C2-4B73-ADEF-DE8A6248B715}" type="pres">
      <dgm:prSet presAssocID="{1A915BCE-65D2-47D3-896E-A5D0721DE7AC}" presName="hierChild7" presStyleCnt="0"/>
      <dgm:spPr/>
    </dgm:pt>
  </dgm:ptLst>
  <dgm:cxnLst>
    <dgm:cxn modelId="{D423B598-2F08-4C0A-89A8-7516927C6CCD}" type="presOf" srcId="{87837324-0055-46D3-B0D4-6248C13D488A}" destId="{A4A50548-70F7-4B1F-AC68-0AD53B1BE942}" srcOrd="0" destOrd="0" presId="urn:microsoft.com/office/officeart/2005/8/layout/orgChart1"/>
    <dgm:cxn modelId="{977506DC-4C99-43C5-BADA-BD09484B885E}" type="presOf" srcId="{1D53236D-6945-45BE-BE0C-45834141B2FD}" destId="{79517E94-B141-4552-9C2A-18A498B3B4A3}" srcOrd="0" destOrd="0" presId="urn:microsoft.com/office/officeart/2005/8/layout/orgChart1"/>
    <dgm:cxn modelId="{94091966-ECC3-4CAB-885B-B3F06F412D67}" srcId="{63CBE954-5D93-4126-BBF3-B05AB0408987}" destId="{1D53236D-6945-45BE-BE0C-45834141B2FD}" srcOrd="2" destOrd="0" parTransId="{90C90923-EE0B-4C89-BB3D-F2570F1C1722}" sibTransId="{8254834C-9FB5-40E4-B76E-9B10EA0D3767}"/>
    <dgm:cxn modelId="{7E349BB5-C5CE-4291-B209-0733430CECBD}" type="presOf" srcId="{90C90923-EE0B-4C89-BB3D-F2570F1C1722}" destId="{04BD6A35-C713-4454-AF71-F71EFFA25111}" srcOrd="0" destOrd="0" presId="urn:microsoft.com/office/officeart/2005/8/layout/orgChart1"/>
    <dgm:cxn modelId="{299C750D-F535-4F46-A11A-1BBA3386AD4D}" type="presOf" srcId="{55114378-4D3A-4F16-85C2-58A39B085697}" destId="{B9A803D2-F0F2-4F34-9CB3-2C4B229F8E72}" srcOrd="0" destOrd="0" presId="urn:microsoft.com/office/officeart/2005/8/layout/orgChart1"/>
    <dgm:cxn modelId="{EE5FD1C8-CFE3-446C-9E02-0EF4A44547A0}" srcId="{EC63740E-96EA-43A4-81BE-BAB12F4C72D4}" destId="{63CBE954-5D93-4126-BBF3-B05AB0408987}" srcOrd="0" destOrd="0" parTransId="{19664BC8-EF3B-4FC3-AA67-A75C6FC96B63}" sibTransId="{D2B3E5E4-CFEA-4EB7-B69D-C990C642F317}"/>
    <dgm:cxn modelId="{DE39EDE9-02C6-46CB-8F4A-333E25A9E3A6}" type="presOf" srcId="{5949C6C8-F785-4E0F-AD60-E46C75EA16E9}" destId="{15EFC424-83DD-4409-9983-13B7A041D066}" srcOrd="1" destOrd="0" presId="urn:microsoft.com/office/officeart/2005/8/layout/orgChart1"/>
    <dgm:cxn modelId="{43303819-DA9F-4653-A205-BE61DA06735C}" srcId="{63CBE954-5D93-4126-BBF3-B05AB0408987}" destId="{6BAA2DED-AF3C-4BAF-8F44-F36F1E56DD00}" srcOrd="3" destOrd="0" parTransId="{87837324-0055-46D3-B0D4-6248C13D488A}" sibTransId="{6F9B4EE6-C420-48E3-8D3D-194BA7C81BEB}"/>
    <dgm:cxn modelId="{55475768-E26E-4A90-A2EB-7CB216B1F0C6}" type="presOf" srcId="{6BAA2DED-AF3C-4BAF-8F44-F36F1E56DD00}" destId="{F6C00804-E601-4BEB-B8A3-866636669ECD}" srcOrd="1" destOrd="0" presId="urn:microsoft.com/office/officeart/2005/8/layout/orgChart1"/>
    <dgm:cxn modelId="{11C9E4D9-F8C9-458A-A53C-9B930CA88CC7}" type="presOf" srcId="{1A915BCE-65D2-47D3-896E-A5D0721DE7AC}" destId="{36DDC5F2-8CD9-49F0-A007-F02DF13104C8}" srcOrd="1" destOrd="0" presId="urn:microsoft.com/office/officeart/2005/8/layout/orgChart1"/>
    <dgm:cxn modelId="{FA99A60D-616A-42E7-9E25-6E8E7BD77D6C}" type="presOf" srcId="{87EBC609-85F3-4195-B1E3-40690BAB7E50}" destId="{C80D3FCF-F557-4B5D-909B-D40D3AC2F02D}" srcOrd="0" destOrd="0" presId="urn:microsoft.com/office/officeart/2005/8/layout/orgChart1"/>
    <dgm:cxn modelId="{30DF75F7-4FA1-4788-92E0-E5C8DC858E45}" type="presOf" srcId="{EC63740E-96EA-43A4-81BE-BAB12F4C72D4}" destId="{B0EB9D3A-EE22-4478-AC9B-5784AFE3AD96}" srcOrd="0" destOrd="0" presId="urn:microsoft.com/office/officeart/2005/8/layout/orgChart1"/>
    <dgm:cxn modelId="{A2ACE325-94B4-46D6-AAB9-AC084AE9215A}" type="presOf" srcId="{1D53236D-6945-45BE-BE0C-45834141B2FD}" destId="{5311FF83-100D-4109-9E66-FB64E5A2849B}" srcOrd="1" destOrd="0" presId="urn:microsoft.com/office/officeart/2005/8/layout/orgChart1"/>
    <dgm:cxn modelId="{094C96DA-A2C4-4025-95DF-8DABAEABB3B3}" srcId="{63CBE954-5D93-4126-BBF3-B05AB0408987}" destId="{5DFCC478-DFEB-43EF-998B-F5D1EE369FF4}" srcOrd="0" destOrd="0" parTransId="{97CA6225-3F65-4D48-ACED-E0E7E34C77A7}" sibTransId="{028768C2-79A5-4770-B4E8-1CD8AB7F9211}"/>
    <dgm:cxn modelId="{95B6789C-91EE-40E4-8678-620CD5BD3B30}" type="presOf" srcId="{CB451248-2D53-426E-BDBC-657B6C082F5F}" destId="{F291C364-4527-440E-A0B2-06D16D2FD764}" srcOrd="0" destOrd="0" presId="urn:microsoft.com/office/officeart/2005/8/layout/orgChart1"/>
    <dgm:cxn modelId="{96F087B4-AD5D-4464-8C08-60D902E4ACCC}" srcId="{63CBE954-5D93-4126-BBF3-B05AB0408987}" destId="{5949C6C8-F785-4E0F-AD60-E46C75EA16E9}" srcOrd="4" destOrd="0" parTransId="{82BFD7CD-2620-4E68-BE64-FFADF77F9B72}" sibTransId="{24F51370-A89D-46DB-B364-CA2275CAF1D0}"/>
    <dgm:cxn modelId="{0C05FEF2-B595-448F-B5A8-25DB5A132AB6}" type="presOf" srcId="{CB451248-2D53-426E-BDBC-657B6C082F5F}" destId="{A639D0EC-72E1-4744-BD6C-564B957F55BB}" srcOrd="1" destOrd="0" presId="urn:microsoft.com/office/officeart/2005/8/layout/orgChart1"/>
    <dgm:cxn modelId="{73906742-A50C-4AC9-ADD7-5DFCA9EDB124}" srcId="{63CBE954-5D93-4126-BBF3-B05AB0408987}" destId="{CB451248-2D53-426E-BDBC-657B6C082F5F}" srcOrd="5" destOrd="0" parTransId="{55114378-4D3A-4F16-85C2-58A39B085697}" sibTransId="{5D3F99D7-DDA9-456D-9D11-02ED50224701}"/>
    <dgm:cxn modelId="{1393D693-8936-4CB4-982D-72C774DC33AF}" type="presOf" srcId="{63CBE954-5D93-4126-BBF3-B05AB0408987}" destId="{36D425C6-8633-4C10-8566-128E3080B093}" srcOrd="1" destOrd="0" presId="urn:microsoft.com/office/officeart/2005/8/layout/orgChart1"/>
    <dgm:cxn modelId="{A656F25C-E3EC-4213-8E27-51D7FFF37B4A}" type="presOf" srcId="{1A915BCE-65D2-47D3-896E-A5D0721DE7AC}" destId="{4431F835-2F3D-4EEA-AE08-764B098F7A96}" srcOrd="0" destOrd="0" presId="urn:microsoft.com/office/officeart/2005/8/layout/orgChart1"/>
    <dgm:cxn modelId="{5777BB4F-1CB7-4B9B-B2D4-9F39BBBAB045}" type="presOf" srcId="{63CBE954-5D93-4126-BBF3-B05AB0408987}" destId="{2392776F-56F2-474F-928E-DE7AAF5833D6}" srcOrd="0" destOrd="0" presId="urn:microsoft.com/office/officeart/2005/8/layout/orgChart1"/>
    <dgm:cxn modelId="{3BCF5B48-79FC-46A3-9D60-6C5884E188C2}" type="presOf" srcId="{6BAA2DED-AF3C-4BAF-8F44-F36F1E56DD00}" destId="{9E1A1551-9456-4782-A783-A0BD754B05C1}" srcOrd="0" destOrd="0" presId="urn:microsoft.com/office/officeart/2005/8/layout/orgChart1"/>
    <dgm:cxn modelId="{87FBDB6B-5A0B-4EAC-9BCD-613DE4836594}" srcId="{63CBE954-5D93-4126-BBF3-B05AB0408987}" destId="{1A915BCE-65D2-47D3-896E-A5D0721DE7AC}" srcOrd="1" destOrd="0" parTransId="{87EBC609-85F3-4195-B1E3-40690BAB7E50}" sibTransId="{73665BB7-564D-41DA-B515-D97AB35045A9}"/>
    <dgm:cxn modelId="{2D0BD302-7276-4540-B88F-D261E5863D10}" type="presOf" srcId="{5DFCC478-DFEB-43EF-998B-F5D1EE369FF4}" destId="{1EB2A4ED-1397-4006-8CEB-FEB69835043E}" srcOrd="0" destOrd="0" presId="urn:microsoft.com/office/officeart/2005/8/layout/orgChart1"/>
    <dgm:cxn modelId="{A32D94FF-5525-46E6-897B-8041FEAE455E}" type="presOf" srcId="{97CA6225-3F65-4D48-ACED-E0E7E34C77A7}" destId="{B3A63735-DB32-452B-B4AC-5645950C9C37}" srcOrd="0" destOrd="0" presId="urn:microsoft.com/office/officeart/2005/8/layout/orgChart1"/>
    <dgm:cxn modelId="{FAA622F9-559E-4FB7-87ED-2D7A84D64BDB}" type="presOf" srcId="{82BFD7CD-2620-4E68-BE64-FFADF77F9B72}" destId="{E92BC80E-CA1A-463C-97A0-5D612C5A51D7}" srcOrd="0" destOrd="0" presId="urn:microsoft.com/office/officeart/2005/8/layout/orgChart1"/>
    <dgm:cxn modelId="{12FE6C25-5982-43BA-906A-29F5F70B2560}" type="presOf" srcId="{5DFCC478-DFEB-43EF-998B-F5D1EE369FF4}" destId="{A4481F94-B590-4323-9163-D1EDD536AFB5}" srcOrd="1" destOrd="0" presId="urn:microsoft.com/office/officeart/2005/8/layout/orgChart1"/>
    <dgm:cxn modelId="{8807B858-0466-4764-B07E-E67A181B1BA1}" type="presOf" srcId="{5949C6C8-F785-4E0F-AD60-E46C75EA16E9}" destId="{7234EA93-1AB3-49B5-831C-D4FD00CCDADA}" srcOrd="0" destOrd="0" presId="urn:microsoft.com/office/officeart/2005/8/layout/orgChart1"/>
    <dgm:cxn modelId="{7D7D7BE1-9722-45D7-948F-88FA4D497585}" type="presParOf" srcId="{B0EB9D3A-EE22-4478-AC9B-5784AFE3AD96}" destId="{6420AD61-78BA-4018-9421-EB6FB2091EFD}" srcOrd="0" destOrd="0" presId="urn:microsoft.com/office/officeart/2005/8/layout/orgChart1"/>
    <dgm:cxn modelId="{76FC4624-E81C-4854-80CF-475BF50284FC}" type="presParOf" srcId="{6420AD61-78BA-4018-9421-EB6FB2091EFD}" destId="{DB05AEE2-52C7-4C0B-8EAB-6B4C0B6657EA}" srcOrd="0" destOrd="0" presId="urn:microsoft.com/office/officeart/2005/8/layout/orgChart1"/>
    <dgm:cxn modelId="{F753F878-E5B8-45DC-B734-0C03957D338E}" type="presParOf" srcId="{DB05AEE2-52C7-4C0B-8EAB-6B4C0B6657EA}" destId="{2392776F-56F2-474F-928E-DE7AAF5833D6}" srcOrd="0" destOrd="0" presId="urn:microsoft.com/office/officeart/2005/8/layout/orgChart1"/>
    <dgm:cxn modelId="{739EA5CA-572C-4B0D-A637-EFF605DEE48B}" type="presParOf" srcId="{DB05AEE2-52C7-4C0B-8EAB-6B4C0B6657EA}" destId="{36D425C6-8633-4C10-8566-128E3080B093}" srcOrd="1" destOrd="0" presId="urn:microsoft.com/office/officeart/2005/8/layout/orgChart1"/>
    <dgm:cxn modelId="{7CB2AF1C-0C5B-4507-A542-099CB6E12687}" type="presParOf" srcId="{6420AD61-78BA-4018-9421-EB6FB2091EFD}" destId="{DABBA3A2-D138-4219-9A4F-B10440971794}" srcOrd="1" destOrd="0" presId="urn:microsoft.com/office/officeart/2005/8/layout/orgChart1"/>
    <dgm:cxn modelId="{D9C0BE39-F5E0-4FC1-9FF6-7EE8E45E6ABE}" type="presParOf" srcId="{DABBA3A2-D138-4219-9A4F-B10440971794}" destId="{04BD6A35-C713-4454-AF71-F71EFFA25111}" srcOrd="0" destOrd="0" presId="urn:microsoft.com/office/officeart/2005/8/layout/orgChart1"/>
    <dgm:cxn modelId="{BB25708E-053E-4F53-9F96-D49289D6AFE4}" type="presParOf" srcId="{DABBA3A2-D138-4219-9A4F-B10440971794}" destId="{6BF0BD78-EAEF-4097-9451-716DD53D2F6C}" srcOrd="1" destOrd="0" presId="urn:microsoft.com/office/officeart/2005/8/layout/orgChart1"/>
    <dgm:cxn modelId="{E766C44C-D808-406A-AF96-7B80BFB2BAA2}" type="presParOf" srcId="{6BF0BD78-EAEF-4097-9451-716DD53D2F6C}" destId="{F6FE0C79-C12C-4BA6-A2E9-1B3343E36BDC}" srcOrd="0" destOrd="0" presId="urn:microsoft.com/office/officeart/2005/8/layout/orgChart1"/>
    <dgm:cxn modelId="{F714A21F-9AB2-4011-B398-5F48C33CF607}" type="presParOf" srcId="{F6FE0C79-C12C-4BA6-A2E9-1B3343E36BDC}" destId="{79517E94-B141-4552-9C2A-18A498B3B4A3}" srcOrd="0" destOrd="0" presId="urn:microsoft.com/office/officeart/2005/8/layout/orgChart1"/>
    <dgm:cxn modelId="{FE0E1D66-55CC-4E05-92ED-A76E6CFE9360}" type="presParOf" srcId="{F6FE0C79-C12C-4BA6-A2E9-1B3343E36BDC}" destId="{5311FF83-100D-4109-9E66-FB64E5A2849B}" srcOrd="1" destOrd="0" presId="urn:microsoft.com/office/officeart/2005/8/layout/orgChart1"/>
    <dgm:cxn modelId="{5EE9A808-5E93-4B1E-96DC-388589D7CABB}" type="presParOf" srcId="{6BF0BD78-EAEF-4097-9451-716DD53D2F6C}" destId="{D6550361-8C59-4609-BF95-B741ACAE4E23}" srcOrd="1" destOrd="0" presId="urn:microsoft.com/office/officeart/2005/8/layout/orgChart1"/>
    <dgm:cxn modelId="{2DC7B336-78E6-48FF-8343-069031DCBCA3}" type="presParOf" srcId="{6BF0BD78-EAEF-4097-9451-716DD53D2F6C}" destId="{F9CE0453-FF0B-4552-BF8F-0E493CEC1988}" srcOrd="2" destOrd="0" presId="urn:microsoft.com/office/officeart/2005/8/layout/orgChart1"/>
    <dgm:cxn modelId="{35887E13-11F5-4807-A457-01652C7892C5}" type="presParOf" srcId="{DABBA3A2-D138-4219-9A4F-B10440971794}" destId="{A4A50548-70F7-4B1F-AC68-0AD53B1BE942}" srcOrd="2" destOrd="0" presId="urn:microsoft.com/office/officeart/2005/8/layout/orgChart1"/>
    <dgm:cxn modelId="{6A01CFD0-D51A-4665-96E5-415C604A79F7}" type="presParOf" srcId="{DABBA3A2-D138-4219-9A4F-B10440971794}" destId="{FC199E56-45F4-484D-996A-C659A9A422F4}" srcOrd="3" destOrd="0" presId="urn:microsoft.com/office/officeart/2005/8/layout/orgChart1"/>
    <dgm:cxn modelId="{A78B8CCA-23D5-46AD-BF2B-033F6F4B0E98}" type="presParOf" srcId="{FC199E56-45F4-484D-996A-C659A9A422F4}" destId="{F4D56A61-60B1-473C-93E0-983266624C39}" srcOrd="0" destOrd="0" presId="urn:microsoft.com/office/officeart/2005/8/layout/orgChart1"/>
    <dgm:cxn modelId="{BE3EC48C-BBF0-410D-8841-5D04793D93A1}" type="presParOf" srcId="{F4D56A61-60B1-473C-93E0-983266624C39}" destId="{9E1A1551-9456-4782-A783-A0BD754B05C1}" srcOrd="0" destOrd="0" presId="urn:microsoft.com/office/officeart/2005/8/layout/orgChart1"/>
    <dgm:cxn modelId="{E74ADEBB-A511-48C4-9AAD-93FA71840E60}" type="presParOf" srcId="{F4D56A61-60B1-473C-93E0-983266624C39}" destId="{F6C00804-E601-4BEB-B8A3-866636669ECD}" srcOrd="1" destOrd="0" presId="urn:microsoft.com/office/officeart/2005/8/layout/orgChart1"/>
    <dgm:cxn modelId="{523FCD01-3AF1-4E10-9F15-1AB851CDFCD9}" type="presParOf" srcId="{FC199E56-45F4-484D-996A-C659A9A422F4}" destId="{789B1209-89F3-4130-AD9E-547C412FE6A9}" srcOrd="1" destOrd="0" presId="urn:microsoft.com/office/officeart/2005/8/layout/orgChart1"/>
    <dgm:cxn modelId="{ADBDD217-6CA1-4933-9165-90FEBDD6AD65}" type="presParOf" srcId="{FC199E56-45F4-484D-996A-C659A9A422F4}" destId="{35F73B73-46BC-499B-84CB-527F88D5F008}" srcOrd="2" destOrd="0" presId="urn:microsoft.com/office/officeart/2005/8/layout/orgChart1"/>
    <dgm:cxn modelId="{50222D19-7608-4E77-BF03-D234032B29E3}" type="presParOf" srcId="{DABBA3A2-D138-4219-9A4F-B10440971794}" destId="{E92BC80E-CA1A-463C-97A0-5D612C5A51D7}" srcOrd="4" destOrd="0" presId="urn:microsoft.com/office/officeart/2005/8/layout/orgChart1"/>
    <dgm:cxn modelId="{CAC89BFD-6F83-409E-88EC-02D12ED49CC3}" type="presParOf" srcId="{DABBA3A2-D138-4219-9A4F-B10440971794}" destId="{50CE2513-DFAE-49A6-9EE3-D1A2C66A2710}" srcOrd="5" destOrd="0" presId="urn:microsoft.com/office/officeart/2005/8/layout/orgChart1"/>
    <dgm:cxn modelId="{61882A2E-A14D-4AB9-A843-5FDD2F9F0312}" type="presParOf" srcId="{50CE2513-DFAE-49A6-9EE3-D1A2C66A2710}" destId="{956BEC5E-BFA9-4A13-BDCC-DD14A90D625A}" srcOrd="0" destOrd="0" presId="urn:microsoft.com/office/officeart/2005/8/layout/orgChart1"/>
    <dgm:cxn modelId="{ACF83456-71B6-4691-BFFE-494B3FFB39AF}" type="presParOf" srcId="{956BEC5E-BFA9-4A13-BDCC-DD14A90D625A}" destId="{7234EA93-1AB3-49B5-831C-D4FD00CCDADA}" srcOrd="0" destOrd="0" presId="urn:microsoft.com/office/officeart/2005/8/layout/orgChart1"/>
    <dgm:cxn modelId="{EAAB6E1C-83E1-4EE8-A56E-CB4793454EB1}" type="presParOf" srcId="{956BEC5E-BFA9-4A13-BDCC-DD14A90D625A}" destId="{15EFC424-83DD-4409-9983-13B7A041D066}" srcOrd="1" destOrd="0" presId="urn:microsoft.com/office/officeart/2005/8/layout/orgChart1"/>
    <dgm:cxn modelId="{DDDC08C4-4262-4489-A0AB-B6450D548AEE}" type="presParOf" srcId="{50CE2513-DFAE-49A6-9EE3-D1A2C66A2710}" destId="{40A80BB9-0F75-43BC-BE5E-98907566E2C7}" srcOrd="1" destOrd="0" presId="urn:microsoft.com/office/officeart/2005/8/layout/orgChart1"/>
    <dgm:cxn modelId="{6EA38F32-9562-4B46-816D-4C545D648919}" type="presParOf" srcId="{50CE2513-DFAE-49A6-9EE3-D1A2C66A2710}" destId="{0E1A87BD-7E98-4550-A934-130B6D11F4B4}" srcOrd="2" destOrd="0" presId="urn:microsoft.com/office/officeart/2005/8/layout/orgChart1"/>
    <dgm:cxn modelId="{8B0F87E2-3C62-4D0B-815A-CECCE99BC273}" type="presParOf" srcId="{DABBA3A2-D138-4219-9A4F-B10440971794}" destId="{B9A803D2-F0F2-4F34-9CB3-2C4B229F8E72}" srcOrd="6" destOrd="0" presId="urn:microsoft.com/office/officeart/2005/8/layout/orgChart1"/>
    <dgm:cxn modelId="{A8BA962E-998B-44F3-BD39-A3AE2DCD3A1E}" type="presParOf" srcId="{DABBA3A2-D138-4219-9A4F-B10440971794}" destId="{72BA97C6-E7CD-404E-B902-F51E045941C4}" srcOrd="7" destOrd="0" presId="urn:microsoft.com/office/officeart/2005/8/layout/orgChart1"/>
    <dgm:cxn modelId="{26296D9B-81F2-40BE-89C5-7949D751CDCD}" type="presParOf" srcId="{72BA97C6-E7CD-404E-B902-F51E045941C4}" destId="{42181F06-97E2-4751-B63C-2F57F7573D87}" srcOrd="0" destOrd="0" presId="urn:microsoft.com/office/officeart/2005/8/layout/orgChart1"/>
    <dgm:cxn modelId="{95A16DC2-E569-45D9-A0DE-F76616A6F44B}" type="presParOf" srcId="{42181F06-97E2-4751-B63C-2F57F7573D87}" destId="{F291C364-4527-440E-A0B2-06D16D2FD764}" srcOrd="0" destOrd="0" presId="urn:microsoft.com/office/officeart/2005/8/layout/orgChart1"/>
    <dgm:cxn modelId="{FB6AF565-D4C7-43CC-864A-2A31E136138A}" type="presParOf" srcId="{42181F06-97E2-4751-B63C-2F57F7573D87}" destId="{A639D0EC-72E1-4744-BD6C-564B957F55BB}" srcOrd="1" destOrd="0" presId="urn:microsoft.com/office/officeart/2005/8/layout/orgChart1"/>
    <dgm:cxn modelId="{0706A8A8-C86A-4A0F-97AD-A2CAAFD2C461}" type="presParOf" srcId="{72BA97C6-E7CD-404E-B902-F51E045941C4}" destId="{769FF8D0-7841-44F7-A516-915A1AED6670}" srcOrd="1" destOrd="0" presId="urn:microsoft.com/office/officeart/2005/8/layout/orgChart1"/>
    <dgm:cxn modelId="{69368CFB-19E3-4387-A682-A95364F9DF6B}" type="presParOf" srcId="{72BA97C6-E7CD-404E-B902-F51E045941C4}" destId="{18E4CE71-2FB4-4050-ACD6-AF1D8A992496}" srcOrd="2" destOrd="0" presId="urn:microsoft.com/office/officeart/2005/8/layout/orgChart1"/>
    <dgm:cxn modelId="{0459B6AF-3A1B-4965-9FAF-1EB13836E013}" type="presParOf" srcId="{6420AD61-78BA-4018-9421-EB6FB2091EFD}" destId="{CE7978F0-0FC0-4E56-B245-3ADBEE8FCA38}" srcOrd="2" destOrd="0" presId="urn:microsoft.com/office/officeart/2005/8/layout/orgChart1"/>
    <dgm:cxn modelId="{0CD4025D-3C42-4B6D-A1F1-7D1DEE9E4AD5}" type="presParOf" srcId="{CE7978F0-0FC0-4E56-B245-3ADBEE8FCA38}" destId="{B3A63735-DB32-452B-B4AC-5645950C9C37}" srcOrd="0" destOrd="0" presId="urn:microsoft.com/office/officeart/2005/8/layout/orgChart1"/>
    <dgm:cxn modelId="{3A210167-07CC-4136-AE9F-9B8B78F86A66}" type="presParOf" srcId="{CE7978F0-0FC0-4E56-B245-3ADBEE8FCA38}" destId="{797DEEA7-7922-4AE9-8BAC-0BA67F9ED803}" srcOrd="1" destOrd="0" presId="urn:microsoft.com/office/officeart/2005/8/layout/orgChart1"/>
    <dgm:cxn modelId="{F6D9F84E-1BB3-4A34-A3E3-A828B510F8A6}" type="presParOf" srcId="{797DEEA7-7922-4AE9-8BAC-0BA67F9ED803}" destId="{758AE388-67AE-4060-96AA-5A3874096CF9}" srcOrd="0" destOrd="0" presId="urn:microsoft.com/office/officeart/2005/8/layout/orgChart1"/>
    <dgm:cxn modelId="{9E3A0BBF-3D1A-430A-BD55-9BC0EBFFC7F8}" type="presParOf" srcId="{758AE388-67AE-4060-96AA-5A3874096CF9}" destId="{1EB2A4ED-1397-4006-8CEB-FEB69835043E}" srcOrd="0" destOrd="0" presId="urn:microsoft.com/office/officeart/2005/8/layout/orgChart1"/>
    <dgm:cxn modelId="{8D6A6EBA-2FF6-48A4-8078-3C1125F7CE85}" type="presParOf" srcId="{758AE388-67AE-4060-96AA-5A3874096CF9}" destId="{A4481F94-B590-4323-9163-D1EDD536AFB5}" srcOrd="1" destOrd="0" presId="urn:microsoft.com/office/officeart/2005/8/layout/orgChart1"/>
    <dgm:cxn modelId="{8CD46651-BEC0-44EE-836D-176B899D1588}" type="presParOf" srcId="{797DEEA7-7922-4AE9-8BAC-0BA67F9ED803}" destId="{DE31D356-C9AA-4522-BB0D-7245A469E035}" srcOrd="1" destOrd="0" presId="urn:microsoft.com/office/officeart/2005/8/layout/orgChart1"/>
    <dgm:cxn modelId="{BD089A1B-3CDF-4D83-A35E-BEADFA00BEC1}" type="presParOf" srcId="{797DEEA7-7922-4AE9-8BAC-0BA67F9ED803}" destId="{A1EC05DA-4DE4-4B14-B925-6E5DC1DA0C72}" srcOrd="2" destOrd="0" presId="urn:microsoft.com/office/officeart/2005/8/layout/orgChart1"/>
    <dgm:cxn modelId="{EA724FFA-7597-4E3A-BBED-DA13DB4976C6}" type="presParOf" srcId="{CE7978F0-0FC0-4E56-B245-3ADBEE8FCA38}" destId="{C80D3FCF-F557-4B5D-909B-D40D3AC2F02D}" srcOrd="2" destOrd="0" presId="urn:microsoft.com/office/officeart/2005/8/layout/orgChart1"/>
    <dgm:cxn modelId="{BA1547D3-0594-4BB7-A003-D97988D9FBA2}" type="presParOf" srcId="{CE7978F0-0FC0-4E56-B245-3ADBEE8FCA38}" destId="{BB3CB4D0-8716-4308-AC72-4C913C0D11CE}" srcOrd="3" destOrd="0" presId="urn:microsoft.com/office/officeart/2005/8/layout/orgChart1"/>
    <dgm:cxn modelId="{347355DE-CDF6-418B-A031-90EFBCF12CD0}" type="presParOf" srcId="{BB3CB4D0-8716-4308-AC72-4C913C0D11CE}" destId="{19AEFB66-3720-4987-BDAE-BE72327CE4AE}" srcOrd="0" destOrd="0" presId="urn:microsoft.com/office/officeart/2005/8/layout/orgChart1"/>
    <dgm:cxn modelId="{7C69EE0C-6511-49A1-BC87-EAD00A898B1C}" type="presParOf" srcId="{19AEFB66-3720-4987-BDAE-BE72327CE4AE}" destId="{4431F835-2F3D-4EEA-AE08-764B098F7A96}" srcOrd="0" destOrd="0" presId="urn:microsoft.com/office/officeart/2005/8/layout/orgChart1"/>
    <dgm:cxn modelId="{46BAA6CF-CEEA-4E88-A47A-106944B44E2F}" type="presParOf" srcId="{19AEFB66-3720-4987-BDAE-BE72327CE4AE}" destId="{36DDC5F2-8CD9-49F0-A007-F02DF13104C8}" srcOrd="1" destOrd="0" presId="urn:microsoft.com/office/officeart/2005/8/layout/orgChart1"/>
    <dgm:cxn modelId="{398DCEC7-03F4-45D4-912E-4A25897C5BDD}" type="presParOf" srcId="{BB3CB4D0-8716-4308-AC72-4C913C0D11CE}" destId="{2E4F24D7-73EF-4E5F-B03E-A308B1CB0836}" srcOrd="1" destOrd="0" presId="urn:microsoft.com/office/officeart/2005/8/layout/orgChart1"/>
    <dgm:cxn modelId="{BEECD9D2-D628-4EB5-8831-01E31C89E965}" type="presParOf" srcId="{BB3CB4D0-8716-4308-AC72-4C913C0D11CE}" destId="{669630E7-67C2-4B73-ADEF-DE8A6248B715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80D3FCF-F557-4B5D-909B-D40D3AC2F02D}">
      <dsp:nvSpPr>
        <dsp:cNvPr id="0" name=""/>
        <dsp:cNvSpPr/>
      </dsp:nvSpPr>
      <dsp:spPr>
        <a:xfrm>
          <a:off x="4974964" y="2185789"/>
          <a:ext cx="369968" cy="95438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54381"/>
              </a:lnTo>
              <a:lnTo>
                <a:pt x="369968" y="95438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3A63735-DB32-452B-B4AC-5645950C9C37}">
      <dsp:nvSpPr>
        <dsp:cNvPr id="0" name=""/>
        <dsp:cNvSpPr/>
      </dsp:nvSpPr>
      <dsp:spPr>
        <a:xfrm>
          <a:off x="4863517" y="2185789"/>
          <a:ext cx="91440" cy="954381"/>
        </a:xfrm>
        <a:custGeom>
          <a:avLst/>
          <a:gdLst/>
          <a:ahLst/>
          <a:cxnLst/>
          <a:rect l="0" t="0" r="0" b="0"/>
          <a:pathLst>
            <a:path>
              <a:moveTo>
                <a:pt x="111447" y="0"/>
              </a:moveTo>
              <a:lnTo>
                <a:pt x="111447" y="954381"/>
              </a:lnTo>
              <a:lnTo>
                <a:pt x="45720" y="95438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9A803D2-F0F2-4F34-9CB3-2C4B229F8E72}">
      <dsp:nvSpPr>
        <dsp:cNvPr id="0" name=""/>
        <dsp:cNvSpPr/>
      </dsp:nvSpPr>
      <dsp:spPr>
        <a:xfrm>
          <a:off x="4974964" y="2185789"/>
          <a:ext cx="3917776" cy="190876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90914"/>
              </a:lnTo>
              <a:lnTo>
                <a:pt x="3917776" y="1690914"/>
              </a:lnTo>
              <a:lnTo>
                <a:pt x="3917776" y="190876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92BC80E-CA1A-463C-97A0-5D612C5A51D7}">
      <dsp:nvSpPr>
        <dsp:cNvPr id="0" name=""/>
        <dsp:cNvSpPr/>
      </dsp:nvSpPr>
      <dsp:spPr>
        <a:xfrm>
          <a:off x="4974964" y="2185789"/>
          <a:ext cx="1407339" cy="190876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90914"/>
              </a:lnTo>
              <a:lnTo>
                <a:pt x="1407339" y="1690914"/>
              </a:lnTo>
              <a:lnTo>
                <a:pt x="1407339" y="190876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4A50548-70F7-4B1F-AC68-0AD53B1BE942}">
      <dsp:nvSpPr>
        <dsp:cNvPr id="0" name=""/>
        <dsp:cNvSpPr/>
      </dsp:nvSpPr>
      <dsp:spPr>
        <a:xfrm>
          <a:off x="3871866" y="2185789"/>
          <a:ext cx="1103098" cy="1908762"/>
        </a:xfrm>
        <a:custGeom>
          <a:avLst/>
          <a:gdLst/>
          <a:ahLst/>
          <a:cxnLst/>
          <a:rect l="0" t="0" r="0" b="0"/>
          <a:pathLst>
            <a:path>
              <a:moveTo>
                <a:pt x="1103098" y="0"/>
              </a:moveTo>
              <a:lnTo>
                <a:pt x="1103098" y="1690914"/>
              </a:lnTo>
              <a:lnTo>
                <a:pt x="0" y="1690914"/>
              </a:lnTo>
              <a:lnTo>
                <a:pt x="0" y="190876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4BD6A35-C713-4454-AF71-F71EFFA25111}">
      <dsp:nvSpPr>
        <dsp:cNvPr id="0" name=""/>
        <dsp:cNvSpPr/>
      </dsp:nvSpPr>
      <dsp:spPr>
        <a:xfrm>
          <a:off x="1361428" y="2185789"/>
          <a:ext cx="3613536" cy="1908762"/>
        </a:xfrm>
        <a:custGeom>
          <a:avLst/>
          <a:gdLst/>
          <a:ahLst/>
          <a:cxnLst/>
          <a:rect l="0" t="0" r="0" b="0"/>
          <a:pathLst>
            <a:path>
              <a:moveTo>
                <a:pt x="3613536" y="0"/>
              </a:moveTo>
              <a:lnTo>
                <a:pt x="3613536" y="1690914"/>
              </a:lnTo>
              <a:lnTo>
                <a:pt x="0" y="1690914"/>
              </a:lnTo>
              <a:lnTo>
                <a:pt x="0" y="190876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392776F-56F2-474F-928E-DE7AAF5833D6}">
      <dsp:nvSpPr>
        <dsp:cNvPr id="0" name=""/>
        <dsp:cNvSpPr/>
      </dsp:nvSpPr>
      <dsp:spPr>
        <a:xfrm>
          <a:off x="1655585" y="909"/>
          <a:ext cx="6638759" cy="218487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600" b="1" kern="1200" dirty="0" smtClean="0"/>
            <a:t>Види маркетингових досліджень</a:t>
          </a:r>
          <a:endParaRPr lang="uk-UA" sz="3600" b="1" kern="1200" dirty="0"/>
        </a:p>
      </dsp:txBody>
      <dsp:txXfrm>
        <a:off x="1655585" y="909"/>
        <a:ext cx="6638759" cy="2184879"/>
      </dsp:txXfrm>
    </dsp:sp>
    <dsp:sp modelId="{79517E94-B141-4552-9C2A-18A498B3B4A3}">
      <dsp:nvSpPr>
        <dsp:cNvPr id="0" name=""/>
        <dsp:cNvSpPr/>
      </dsp:nvSpPr>
      <dsp:spPr>
        <a:xfrm>
          <a:off x="324057" y="4094551"/>
          <a:ext cx="2074742" cy="103737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kern="1200" dirty="0" smtClean="0"/>
            <a:t>Метод пробного продажу</a:t>
          </a:r>
          <a:endParaRPr lang="uk-UA" sz="2400" kern="1200" dirty="0"/>
        </a:p>
      </dsp:txBody>
      <dsp:txXfrm>
        <a:off x="324057" y="4094551"/>
        <a:ext cx="2074742" cy="1037371"/>
      </dsp:txXfrm>
    </dsp:sp>
    <dsp:sp modelId="{9E1A1551-9456-4782-A783-A0BD754B05C1}">
      <dsp:nvSpPr>
        <dsp:cNvPr id="0" name=""/>
        <dsp:cNvSpPr/>
      </dsp:nvSpPr>
      <dsp:spPr>
        <a:xfrm>
          <a:off x="2834495" y="4094551"/>
          <a:ext cx="2074742" cy="103737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kern="1200" dirty="0" smtClean="0"/>
            <a:t>Панельні дослідження</a:t>
          </a:r>
          <a:endParaRPr lang="uk-UA" sz="2400" kern="1200" dirty="0"/>
        </a:p>
      </dsp:txBody>
      <dsp:txXfrm>
        <a:off x="2834495" y="4094551"/>
        <a:ext cx="2074742" cy="1037371"/>
      </dsp:txXfrm>
    </dsp:sp>
    <dsp:sp modelId="{7234EA93-1AB3-49B5-831C-D4FD00CCDADA}">
      <dsp:nvSpPr>
        <dsp:cNvPr id="0" name=""/>
        <dsp:cNvSpPr/>
      </dsp:nvSpPr>
      <dsp:spPr>
        <a:xfrm>
          <a:off x="5344932" y="4094551"/>
          <a:ext cx="2074742" cy="103737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kern="1200" dirty="0" smtClean="0"/>
            <a:t>Метод фокус- груп</a:t>
          </a:r>
          <a:endParaRPr lang="uk-UA" sz="2400" kern="1200" dirty="0"/>
        </a:p>
      </dsp:txBody>
      <dsp:txXfrm>
        <a:off x="5344932" y="4094551"/>
        <a:ext cx="2074742" cy="1037371"/>
      </dsp:txXfrm>
    </dsp:sp>
    <dsp:sp modelId="{F291C364-4527-440E-A0B2-06D16D2FD764}">
      <dsp:nvSpPr>
        <dsp:cNvPr id="0" name=""/>
        <dsp:cNvSpPr/>
      </dsp:nvSpPr>
      <dsp:spPr>
        <a:xfrm>
          <a:off x="7855370" y="4094551"/>
          <a:ext cx="2074742" cy="103737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kern="1200" dirty="0" smtClean="0"/>
            <a:t>Ділові контакти</a:t>
          </a:r>
          <a:endParaRPr lang="uk-UA" sz="2400" kern="1200" dirty="0"/>
        </a:p>
      </dsp:txBody>
      <dsp:txXfrm>
        <a:off x="7855370" y="4094551"/>
        <a:ext cx="2074742" cy="1037371"/>
      </dsp:txXfrm>
    </dsp:sp>
    <dsp:sp modelId="{1EB2A4ED-1397-4006-8CEB-FEB69835043E}">
      <dsp:nvSpPr>
        <dsp:cNvPr id="0" name=""/>
        <dsp:cNvSpPr/>
      </dsp:nvSpPr>
      <dsp:spPr>
        <a:xfrm>
          <a:off x="2834495" y="2621484"/>
          <a:ext cx="2074742" cy="103737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kern="1200" dirty="0" smtClean="0"/>
            <a:t>Кабінетні дослідження</a:t>
          </a:r>
          <a:endParaRPr lang="uk-UA" sz="2400" kern="1200" dirty="0"/>
        </a:p>
      </dsp:txBody>
      <dsp:txXfrm>
        <a:off x="2834495" y="2621484"/>
        <a:ext cx="2074742" cy="1037371"/>
      </dsp:txXfrm>
    </dsp:sp>
    <dsp:sp modelId="{4431F835-2F3D-4EEA-AE08-764B098F7A96}">
      <dsp:nvSpPr>
        <dsp:cNvPr id="0" name=""/>
        <dsp:cNvSpPr/>
      </dsp:nvSpPr>
      <dsp:spPr>
        <a:xfrm>
          <a:off x="5344932" y="2621484"/>
          <a:ext cx="2074742" cy="103737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kern="1200" dirty="0" smtClean="0"/>
            <a:t>Польові дослідження</a:t>
          </a:r>
          <a:endParaRPr lang="uk-UA" sz="2400" kern="1200" dirty="0"/>
        </a:p>
      </dsp:txBody>
      <dsp:txXfrm>
        <a:off x="5344932" y="2621484"/>
        <a:ext cx="2074742" cy="103737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304F9-5CB0-4BD2-902E-4A44C0ED5101}" type="datetimeFigureOut">
              <a:rPr lang="en-US" smtClean="0"/>
              <a:t>12/16/2021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E2E82-F6D1-4B44-9C47-5B00553589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52974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304F9-5CB0-4BD2-902E-4A44C0ED5101}" type="datetimeFigureOut">
              <a:rPr lang="en-US" smtClean="0"/>
              <a:t>12/16/2021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E2E82-F6D1-4B44-9C47-5B00553589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4280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304F9-5CB0-4BD2-902E-4A44C0ED5101}" type="datetimeFigureOut">
              <a:rPr lang="en-US" smtClean="0"/>
              <a:t>12/16/2021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E2E82-F6D1-4B44-9C47-5B00553589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2293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304F9-5CB0-4BD2-902E-4A44C0ED5101}" type="datetimeFigureOut">
              <a:rPr lang="en-US" smtClean="0"/>
              <a:t>12/16/2021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E2E82-F6D1-4B44-9C47-5B00553589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57479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304F9-5CB0-4BD2-902E-4A44C0ED5101}" type="datetimeFigureOut">
              <a:rPr lang="en-US" smtClean="0"/>
              <a:t>12/16/2021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E2E82-F6D1-4B44-9C47-5B00553589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458081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304F9-5CB0-4BD2-902E-4A44C0ED5101}" type="datetimeFigureOut">
              <a:rPr lang="en-US" smtClean="0"/>
              <a:t>12/16/2021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E2E82-F6D1-4B44-9C47-5B00553589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0310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304F9-5CB0-4BD2-902E-4A44C0ED5101}" type="datetimeFigureOut">
              <a:rPr lang="en-US" smtClean="0"/>
              <a:t>12/16/2021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E2E82-F6D1-4B44-9C47-5B0055358919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94925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304F9-5CB0-4BD2-902E-4A44C0ED5101}" type="datetimeFigureOut">
              <a:rPr lang="en-US" smtClean="0"/>
              <a:t>12/16/2021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E2E82-F6D1-4B44-9C47-5B00553589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87436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304F9-5CB0-4BD2-902E-4A44C0ED5101}" type="datetimeFigureOut">
              <a:rPr lang="en-US" smtClean="0"/>
              <a:t>12/16/2021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E2E82-F6D1-4B44-9C47-5B00553589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51382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304F9-5CB0-4BD2-902E-4A44C0ED5101}" type="datetimeFigureOut">
              <a:rPr lang="en-US" smtClean="0"/>
              <a:t>12/16/2021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E2E82-F6D1-4B44-9C47-5B00553589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994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870304F9-5CB0-4BD2-902E-4A44C0ED5101}" type="datetimeFigureOut">
              <a:rPr lang="en-US" smtClean="0"/>
              <a:t>12/16/2021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E2E82-F6D1-4B44-9C47-5B00553589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6227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870304F9-5CB0-4BD2-902E-4A44C0ED5101}" type="datetimeFigureOut">
              <a:rPr lang="en-US" smtClean="0"/>
              <a:t>12/16/2021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1D5E2E82-F6D1-4B44-9C47-5B00553589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63797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3.jpeg"/><Relationship Id="rId4" Type="http://schemas.openxmlformats.org/officeDocument/2006/relationships/image" Target="../media/image2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err="1"/>
              <a:t>Інформаційні</a:t>
            </a:r>
            <a:r>
              <a:rPr lang="ru-RU" dirty="0"/>
              <a:t> </a:t>
            </a:r>
            <a:r>
              <a:rPr lang="ru-RU" dirty="0" err="1"/>
              <a:t>аспекти</a:t>
            </a:r>
            <a:r>
              <a:rPr lang="ru-RU" dirty="0"/>
              <a:t> </a:t>
            </a:r>
            <a:r>
              <a:rPr lang="ru-RU" dirty="0" err="1"/>
              <a:t>дослідження</a:t>
            </a:r>
            <a:r>
              <a:rPr lang="ru-RU" dirty="0"/>
              <a:t> ринку</a:t>
            </a:r>
            <a:endParaRPr lang="en-US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94264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2080" y="684276"/>
            <a:ext cx="9387840" cy="1188720"/>
          </a:xfrm>
        </p:spPr>
        <p:txBody>
          <a:bodyPr>
            <a:normAutofit fontScale="90000"/>
          </a:bodyPr>
          <a:lstStyle/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Основними методами збирання первинної інформації є:</a:t>
            </a:r>
            <a:b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2752" y="2382012"/>
            <a:ext cx="10265664" cy="4323588"/>
          </a:xfrm>
        </p:spPr>
        <p:txBody>
          <a:bodyPr>
            <a:normAutofit/>
          </a:bodyPr>
          <a:lstStyle/>
          <a:p>
            <a:pPr marL="2865438" algn="just">
              <a:tabLst>
                <a:tab pos="1792288" algn="l"/>
              </a:tabLst>
            </a:pPr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опитування 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65438" algn="just">
              <a:tabLst>
                <a:tab pos="1792288" algn="l"/>
              </a:tabLst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спостереження</a:t>
            </a:r>
          </a:p>
          <a:p>
            <a:pPr marL="2865438" algn="just">
              <a:tabLst>
                <a:tab pos="1792288" algn="l"/>
              </a:tabLst>
            </a:pP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експеримент </a:t>
            </a:r>
          </a:p>
          <a:p>
            <a:pPr marL="2865438" algn="just">
              <a:tabLst>
                <a:tab pos="1792288" algn="l"/>
              </a:tabLst>
            </a:pP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імітація</a:t>
            </a:r>
          </a:p>
          <a:p>
            <a:pPr marL="0" indent="0" algn="just">
              <a:buNone/>
            </a:pPr>
            <a:endParaRPr lang="uk-UA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uk-UA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ОПИТУВАННЯ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— ще й досі основний і найпоширеніший метод збирання первинної інформації, хоч останнім часом він поступово здає свої позиції. Опитування — це інтерв’ю, узяте в респондента під час особистої зустрічі, телефоном чи поштою за допомогою опитувального листка (анкети). </a:t>
            </a:r>
          </a:p>
          <a:p>
            <a:endParaRPr lang="en-US" dirty="0"/>
          </a:p>
        </p:txBody>
      </p:sp>
      <p:pic>
        <p:nvPicPr>
          <p:cNvPr id="3074" name="Picture 2" descr="Опитування “Відновлення та захист прав жертв конфлікту” | Асоціація  юридичних клінік України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89820" y="2235707"/>
            <a:ext cx="4190371" cy="27766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142558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Способи спостереження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33856" y="2686812"/>
            <a:ext cx="9924288" cy="3726180"/>
          </a:xfrm>
        </p:spPr>
        <p:txBody>
          <a:bodyPr>
            <a:normAutofit lnSpcReduction="10000"/>
          </a:bodyPr>
          <a:lstStyle/>
          <a:p>
            <a:pPr algn="just"/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ОПИТУВАННЯ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— ще й досі основний і найпоширеніший метод збирання первинної інформації, хоч останнім часом він поступово здає свої позиції. Опитування — це інтерв’ю, узяте в респондента під час особистої зустрічі, телефоном чи поштою за допомогою опитувального листка (анкети). </a:t>
            </a:r>
          </a:p>
          <a:p>
            <a:pPr algn="just"/>
            <a:endParaRPr lang="uk-UA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CПОСТЕРЕЖЕННЯ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це реальна оцінка ситуації за допомогою систематичного обліку поведінки суб’єктів без словесної чи іншої комунікації і без впливу на об’єкт спостереження. </a:t>
            </a:r>
          </a:p>
          <a:p>
            <a:pPr algn="just"/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ЕКСПЕРИМЕНТ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— це отримання інформації про взаємозв’язок між залежними і незалежними змінними, наприклад, між графіком рекламування і кількістю клієнтів, рівнем цін і обсягами продажу тощо. </a:t>
            </a:r>
          </a:p>
          <a:p>
            <a:pPr algn="just"/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ІМІТАЦІЯ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— це відтворення дії різних маркетингових чинників за допомогою економіко-математичних моделей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50184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89888" y="806196"/>
            <a:ext cx="9204960" cy="1188720"/>
          </a:xfrm>
        </p:spPr>
        <p:txBody>
          <a:bodyPr>
            <a:normAutofit fontScale="90000"/>
          </a:bodyPr>
          <a:lstStyle/>
          <a:p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Маркетингові дослідження ринку включають:</a:t>
            </a:r>
            <a:b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75232" y="2589276"/>
            <a:ext cx="8802624" cy="3396996"/>
          </a:xfrm>
        </p:spPr>
        <p:txBody>
          <a:bodyPr/>
          <a:lstStyle/>
          <a:p>
            <a:r>
              <a:rPr lang="uk-UA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вивчення </a:t>
            </a:r>
            <a:r>
              <a:rPr lang="uk-U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 прогнозування  кон’юнктури ринку;</a:t>
            </a:r>
          </a:p>
          <a:p>
            <a:r>
              <a:rPr lang="uk-U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розрахунок місткості ринку;</a:t>
            </a:r>
          </a:p>
          <a:p>
            <a:r>
              <a:rPr lang="uk-U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визначення прогнозних показників збуту продукції;</a:t>
            </a:r>
          </a:p>
          <a:p>
            <a:r>
              <a:rPr lang="uk-U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аналіз поведінки споживачів і конкурентів;</a:t>
            </a:r>
          </a:p>
          <a:p>
            <a:r>
              <a:rPr lang="uk-U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дослідження конкурентного середовища в цілому.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18892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82368" y="2878836"/>
            <a:ext cx="7729728" cy="1188720"/>
          </a:xfrm>
        </p:spPr>
        <p:txBody>
          <a:bodyPr/>
          <a:lstStyle/>
          <a:p>
            <a:r>
              <a:rPr lang="uk-UA" dirty="0" smtClean="0"/>
              <a:t>Дякую за увагу!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2098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4000" y="794004"/>
            <a:ext cx="9497568" cy="1188720"/>
          </a:xfrm>
        </p:spPr>
        <p:txBody>
          <a:bodyPr/>
          <a:lstStyle/>
          <a:p>
            <a:r>
              <a:rPr lang="ru-RU" dirty="0" err="1"/>
              <a:t>Інформаційні</a:t>
            </a:r>
            <a:r>
              <a:rPr lang="ru-RU" dirty="0"/>
              <a:t> </a:t>
            </a:r>
            <a:r>
              <a:rPr lang="ru-RU" dirty="0" err="1"/>
              <a:t>аспекти</a:t>
            </a:r>
            <a:r>
              <a:rPr lang="ru-RU" dirty="0"/>
              <a:t> </a:t>
            </a:r>
            <a:r>
              <a:rPr lang="ru-RU" dirty="0" err="1"/>
              <a:t>дослідження</a:t>
            </a:r>
            <a:r>
              <a:rPr lang="ru-RU" dirty="0"/>
              <a:t> ринку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67968" y="2564892"/>
            <a:ext cx="9521952" cy="37383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Згідно з Міжнародним кодексом ЄСОМАР МАРКЕТИНГОВІ ДОСЛІДЖЕННЯ — це системне збирання і об’єктивний запис, класифікація, аналіз і узагальнення даних щодо поведінки, потреб, відносин, вражень, мотивацій і </a:t>
            </a:r>
            <a:r>
              <a:rPr lang="uk-UA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т.д</a:t>
            </a:r>
            <a:r>
              <a:rPr lang="uk-U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окремих осіб і організацій в контексті їхньої економічної, політичної, суспільної і побутової діяльності. </a:t>
            </a:r>
            <a:endParaRPr lang="uk-UA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uk-UA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Роль </a:t>
            </a:r>
            <a:r>
              <a:rPr lang="uk-U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маркетингових досліджень полягає в оцінці маркетингових ситуацій, забезпеченні інформацією, яка уможливлює створення ефективної маркетингової програми підприємства. </a:t>
            </a:r>
          </a:p>
        </p:txBody>
      </p:sp>
    </p:spTree>
    <p:extLst>
      <p:ext uri="{BB962C8B-B14F-4D97-AF65-F5344CB8AC3E}">
        <p14:creationId xmlns:p14="http://schemas.microsoft.com/office/powerpoint/2010/main" val="24212056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68562275"/>
              </p:ext>
            </p:extLst>
          </p:nvPr>
        </p:nvGraphicFramePr>
        <p:xfrm>
          <a:off x="1230694" y="950976"/>
          <a:ext cx="10254170" cy="51328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17934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31264" y="842772"/>
            <a:ext cx="8461248" cy="1156716"/>
          </a:xfrm>
        </p:spPr>
        <p:txBody>
          <a:bodyPr>
            <a:normAutofit/>
          </a:bodyPr>
          <a:lstStyle/>
          <a:p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Мета маркетингових досліджень 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82624" y="2467356"/>
            <a:ext cx="9204960" cy="3101983"/>
          </a:xfrm>
        </p:spPr>
        <p:txBody>
          <a:bodyPr/>
          <a:lstStyle/>
          <a:p>
            <a:r>
              <a:rPr lang="uk-U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ідентифікація як проблем, так і можливостей підприємства посісти конкурентну позицію на конкретному ринку в конкретний час;</a:t>
            </a:r>
          </a:p>
          <a:p>
            <a:r>
              <a:rPr lang="uk-U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знизити міру ризику і невизначеності; </a:t>
            </a:r>
          </a:p>
          <a:p>
            <a:r>
              <a:rPr lang="uk-U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збільшити ймовірність успіху маркетингової діяльності.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90263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0368" y="976884"/>
            <a:ext cx="9351264" cy="1188720"/>
          </a:xfrm>
        </p:spPr>
        <p:txBody>
          <a:bodyPr/>
          <a:lstStyle/>
          <a:p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маркетингових досліджень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20368" y="2711196"/>
            <a:ext cx="8400288" cy="3226308"/>
          </a:xfrm>
        </p:spPr>
        <p:txBody>
          <a:bodyPr/>
          <a:lstStyle/>
          <a:p>
            <a:pPr marL="0" indent="0" algn="ctr">
              <a:buNone/>
            </a:pPr>
            <a:r>
              <a:rPr lang="uk-UA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Це конкретна </a:t>
            </a:r>
            <a:r>
              <a:rPr lang="uk-U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маркетингова проблема, що стосується ситуації в мікросередовищі чи в зовнішньому бізнес-середовищі підприємства</a:t>
            </a:r>
          </a:p>
          <a:p>
            <a:pPr marL="0" indent="0" algn="ctr">
              <a:buNone/>
            </a:pPr>
            <a:r>
              <a:rPr lang="uk-UA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Об’єкт </a:t>
            </a:r>
            <a:r>
              <a:rPr lang="uk-U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маркетингових досліджень— певний суб’єкт системи «підприємство–ринок–економіка» або певна його конкретна характеристика.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7950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Принципи маркетингових досліджень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09472" y="2455164"/>
            <a:ext cx="9582912" cy="3982212"/>
          </a:xfrm>
        </p:spPr>
        <p:txBody>
          <a:bodyPr>
            <a:normAutofit lnSpcReduction="10000"/>
          </a:bodyPr>
          <a:lstStyle/>
          <a:p>
            <a:pPr lvl="0" fontAlgn="base"/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системність: логічність, послідовність, періодичність проведення;</a:t>
            </a:r>
          </a:p>
          <a:p>
            <a:pPr lvl="0" fontAlgn="base"/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комплексність: урахування та аналіз усіх елементів і чинників у їхньому взаємозв’язку та динаміці;</a:t>
            </a:r>
          </a:p>
          <a:p>
            <a:pPr lvl="0" fontAlgn="base"/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цілеспрямованість: орієнтація на розв’язання актуальних, чітко визначених, суто маркетингових проблем;</a:t>
            </a:r>
          </a:p>
          <a:p>
            <a:pPr lvl="0" fontAlgn="base"/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об’єктивність: незалежність від суб’єктивних оцінок та впливів;</a:t>
            </a:r>
          </a:p>
          <a:p>
            <a:pPr lvl="0" fontAlgn="base"/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надійність: інформаційне та методичне забезпечення, точність отриманих даних;</a:t>
            </a:r>
          </a:p>
          <a:p>
            <a:pPr lvl="0" fontAlgn="base"/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економічність: перевищення вигід від реалізації отриманих висновків та рекомендацій над витрати, пов’язані з проведенням маркетингових досліджень;</a:t>
            </a:r>
          </a:p>
          <a:p>
            <a:pPr lvl="0" fontAlgn="base"/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результативність: наявність проміжних та кінцевих результатів, що допомагатимуть у розв’язанні маркетингових проблем;</a:t>
            </a:r>
          </a:p>
          <a:p>
            <a:pPr lvl="0" fontAlgn="base"/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відповідність засадам добросовісної конкуренції.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24503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Завдання маркетингових досліджень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77824" y="2382012"/>
            <a:ext cx="10668000" cy="4219956"/>
          </a:xfrm>
        </p:spPr>
        <p:txBody>
          <a:bodyPr>
            <a:normAutofit lnSpcReduction="10000"/>
          </a:bodyPr>
          <a:lstStyle/>
          <a:p>
            <a:pPr lvl="0" fontAlgn="base"/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аналіз та прогнозні дослідження кон’юнктури ринку;</a:t>
            </a:r>
          </a:p>
          <a:p>
            <a:pPr lvl="0" fontAlgn="base"/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визначення величини і динаміки попиту та пропонування товарів, співвідношення їх величин;</a:t>
            </a:r>
          </a:p>
          <a:p>
            <a:pPr lvl="0" fontAlgn="base"/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розрахунок місткості ринку в цілому та його окремих сегментів;</a:t>
            </a:r>
          </a:p>
          <a:p>
            <a:pPr lvl="0" fontAlgn="base"/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прогнозні дослідження обсягів збуту;</a:t>
            </a:r>
          </a:p>
          <a:p>
            <a:pPr lvl="0" fontAlgn="base"/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визначення конкурентних позицій, іміджу підприємства та його продукції;</a:t>
            </a:r>
          </a:p>
          <a:p>
            <a:pPr lvl="0" fontAlgn="base"/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дослідження поведінки споживачів, конкурентів, посередників, постачальників та інших суб’єктів ринку;</a:t>
            </a:r>
          </a:p>
          <a:p>
            <a:pPr lvl="0" fontAlgn="base"/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аналіз результатів маркетингової діяльності підприємства;</a:t>
            </a:r>
          </a:p>
          <a:p>
            <a:pPr lvl="0" fontAlgn="base"/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оцінка ефективності маркетингових заходів;</a:t>
            </a:r>
          </a:p>
          <a:p>
            <a:pPr lvl="0" fontAlgn="base"/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розробка рекомендацій стосовно поліпшення товарної, цінової, комунікаційної та розподільної маркетингової політики підприємства;</a:t>
            </a:r>
          </a:p>
          <a:p>
            <a:pPr lvl="0" fontAlgn="base"/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розробка докладної програми маркетингу.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51093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33600" y="367284"/>
            <a:ext cx="7729728" cy="1188720"/>
          </a:xfrm>
        </p:spPr>
        <p:txBody>
          <a:bodyPr/>
          <a:lstStyle/>
          <a:p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маркетингових досліджень</a:t>
            </a:r>
            <a:endParaRPr lang="en-US" dirty="0"/>
          </a:p>
        </p:txBody>
      </p:sp>
      <p:graphicFrame>
        <p:nvGraphicFramePr>
          <p:cNvPr id="4" name="Объект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38790020"/>
              </p:ext>
            </p:extLst>
          </p:nvPr>
        </p:nvGraphicFramePr>
        <p:xfrm>
          <a:off x="2146173" y="1812036"/>
          <a:ext cx="7717155" cy="47020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Picture" r:id="rId3" imgW="4096512" imgH="2496312" progId="Word.Picture.8">
                  <p:embed/>
                </p:oleObj>
              </mc:Choice>
              <mc:Fallback>
                <p:oleObj name="Picture" r:id="rId3" imgW="4096512" imgH="2496312" progId="Word.Picture.8">
                  <p:embed/>
                  <p:pic>
                    <p:nvPicPr>
                      <p:cNvPr id="5" name="Объект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46173" y="1812036"/>
                        <a:ext cx="7717155" cy="470208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9118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1104" y="416052"/>
            <a:ext cx="5644896" cy="1188720"/>
          </a:xfrm>
        </p:spPr>
        <p:txBody>
          <a:bodyPr>
            <a:normAutofit fontScale="90000"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Алгоритм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процесу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маркетингового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дослідження</a:t>
            </a:r>
            <a:endParaRPr lang="en-US" dirty="0"/>
          </a:p>
        </p:txBody>
      </p:sp>
      <p:graphicFrame>
        <p:nvGraphicFramePr>
          <p:cNvPr id="4" name="Объект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24903"/>
              </p:ext>
            </p:extLst>
          </p:nvPr>
        </p:nvGraphicFramePr>
        <p:xfrm>
          <a:off x="6913597" y="236601"/>
          <a:ext cx="4729763" cy="62068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Picture" r:id="rId3" imgW="2866644" imgH="3762756" progId="Word.Picture.8">
                  <p:embed/>
                </p:oleObj>
              </mc:Choice>
              <mc:Fallback>
                <p:oleObj name="Picture" r:id="rId3" imgW="2866644" imgH="3762756" progId="Word.Picture.8">
                  <p:embed/>
                  <p:pic>
                    <p:nvPicPr>
                      <p:cNvPr id="5" name="Объект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13597" y="236601"/>
                        <a:ext cx="4729763" cy="620683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26" name="Picture 2" descr="Алгоритмы картинки, стоковые фото Алгоритмы | Depositphotos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487" y="2218944"/>
            <a:ext cx="5715000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22867467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Красный и оранжевый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Parcel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Посылка</Template>
  <TotalTime>12</TotalTime>
  <Words>542</Words>
  <Application>Microsoft Office PowerPoint</Application>
  <PresentationFormat>Произвольный</PresentationFormat>
  <Paragraphs>62</Paragraphs>
  <Slides>13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5" baseType="lpstr">
      <vt:lpstr>Parcel</vt:lpstr>
      <vt:lpstr>Picture</vt:lpstr>
      <vt:lpstr>Інформаційні аспекти дослідження ринку</vt:lpstr>
      <vt:lpstr>Інформаційні аспекти дослідження ринку</vt:lpstr>
      <vt:lpstr>Презентация PowerPoint</vt:lpstr>
      <vt:lpstr>Мета маркетингових досліджень   </vt:lpstr>
      <vt:lpstr>Предмет маркетингових досліджень</vt:lpstr>
      <vt:lpstr>Принципи маркетингових досліджень</vt:lpstr>
      <vt:lpstr>Завдання маркетингових досліджень</vt:lpstr>
      <vt:lpstr>Структура маркетингових досліджень</vt:lpstr>
      <vt:lpstr>Алгоритм процесу маркетингового дослідження</vt:lpstr>
      <vt:lpstr>Основними методами збирання первинної інформації є: </vt:lpstr>
      <vt:lpstr>Способи спостереження</vt:lpstr>
      <vt:lpstr>Маркетингові дослідження ринку включають: </vt:lpstr>
      <vt:lpstr>Дякую за увагу!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Інформаційні аспекти дослідження ринку</dc:title>
  <dc:creator>Oksana</dc:creator>
  <cp:lastModifiedBy>User</cp:lastModifiedBy>
  <cp:revision>3</cp:revision>
  <dcterms:created xsi:type="dcterms:W3CDTF">2021-12-16T16:05:26Z</dcterms:created>
  <dcterms:modified xsi:type="dcterms:W3CDTF">2021-12-16T18:23:56Z</dcterms:modified>
</cp:coreProperties>
</file>