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E3A924-111B-4B6E-A83E-F72BD059E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604C8C-4F6B-4419-BE53-4B4FB3529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E6D0E5-5D77-4B7B-882A-6DF0A0E32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E6C13A-39AF-4810-AF8C-31963B7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4C7C26-C6EA-4A56-B4E9-D3AC991E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75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DC2346-EC88-4A1B-9170-E7826FCD0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9307C0-FC37-4A66-BBDC-E581D56D3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C365A1-D98E-4088-843B-0FA36F021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6FD8EB-61A8-4E4F-B25A-612A1D894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A4F033-88BC-49E8-898F-79BE5B11F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39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6A67F04-2882-4070-8028-80E01EADC5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4482E-4E80-4FFA-8C60-6EA7613B3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0178D8-C6A8-4646-AA72-54740895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BBC64A-1E68-425A-A1DD-9DCFB38A4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8CDC63-2888-46A5-8395-EA0C5EA6C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50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268E3B-1BD1-426A-BC3B-E05F9269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FBF70B-AF66-446D-B13B-408AF7E63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C2331B-1A76-4A7E-B2BA-F03D02A53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8C1033-A5BC-459C-8AEF-3B9D7D1FE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491C58-546B-487C-A960-024062C2F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246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2401D6-B3B4-49AF-95FF-EB426C0F7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41EE1D-D688-4383-AE32-664AF7754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8F3E33-AAEC-4692-8B66-7CAD648F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893720-381D-48EB-AEB5-1F2D35FA1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1BEB0A-06B0-400D-8D65-0923A5BF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73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E4DF45-935A-4ED6-B158-7F5B86E2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EBC498-1789-49AB-AAC9-9637D271EF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1F369B-7EA6-4456-A29B-11113DC6F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D57D52-45AC-453E-B297-CCFB93BEA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EB9E094-7795-4BA6-AF3C-85314B1EB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71C91E-8F72-4336-A2B9-173A08B5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54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7EE2C-9FBD-477A-B4F4-960A30B70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ED8DF5-3179-4D7D-AD95-544E5CB5F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7222A3-31E2-46FC-A8C3-07BBD08C6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0884B46-5434-463B-850D-96A754715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75F455B-9F00-4767-A073-8A5F92A58E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402264C-72A1-4808-8E8A-14C8DF4A0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AD71F2A-2D30-4158-886C-E183C5B69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61BD628-423B-457A-BFED-EF1C97965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93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C28BA5-88A3-4EC4-A221-9519D6384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B9C4A30-18B6-4823-A669-9BD52C9B0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2FFE278-AB57-4CF0-9ED1-C0328C08F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750F9C-25CE-493B-8B64-2DA0AA31C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91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12228E4-D178-4CF4-A2F9-2EEE26973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8A00598-1CF7-4622-B0E9-E1F7AB931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F23848A-F32B-4DBC-9E36-397BCBD7B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55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8A2C00-A71A-4C45-8FA7-0AC06F9C0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0DC145-602A-496C-8E45-B2F06232E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170590-EE29-485B-916D-301AA6363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90D4A4-BAF1-4707-8303-0635FAD1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BE85C9-BE90-4BFF-80B4-226E1493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D214A4-27E3-475E-A600-BA52EAA6B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57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0FCBCF-8DE2-4835-BF1B-9EC67842E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2AADD6-DE52-41AD-AE94-05CBFE833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9F4C99-8C92-4E1C-AD67-9667D3DB0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0C53B2-C313-49DD-B92F-241EF178D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565EBA-34AC-439B-B5FD-90CC58B24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C75C53-2DF9-4111-ACD7-C7465074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20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64350B-DB75-4DFC-A323-4BBE26099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2D07AE-AD95-4915-8285-E37E13D83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C82717-4608-49DF-BF04-830BE6298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11463-A892-4D35-8E76-DCB17B336E6E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F1A66C-F9F5-4011-9FE4-DAE5CAE5F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C4565F-5E2C-4340-803A-CE454D3BE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CACE1-A20D-4439-9BF6-5FF33C9E06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21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3EE221-F0EF-4561-AE4E-F2B1FB3F6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uk-UA" sz="2000" dirty="0">
                <a:solidFill>
                  <a:srgbClr val="080808"/>
                </a:solidFill>
              </a:rPr>
              <a:t>Лекція 1 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92C931-216F-4448-918B-22085D8E6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uk-UA" sz="3600" dirty="0">
                <a:solidFill>
                  <a:srgbClr val="080808"/>
                </a:solidFill>
              </a:rPr>
              <a:t>Теоретико-методологічні складові сучасного маркетингового </a:t>
            </a:r>
            <a:br>
              <a:rPr lang="uk-UA" sz="3600" dirty="0">
                <a:solidFill>
                  <a:srgbClr val="080808"/>
                </a:solidFill>
              </a:rPr>
            </a:br>
            <a:r>
              <a:rPr lang="uk-UA" sz="3600" dirty="0">
                <a:solidFill>
                  <a:srgbClr val="080808"/>
                </a:solidFill>
              </a:rPr>
              <a:t>планування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0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14D2F6-1F3B-4423-BBA5-095701CE6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Питання:</a:t>
            </a:r>
          </a:p>
          <a:p>
            <a:pPr marL="514350" indent="-514350">
              <a:buAutoNum type="arabicPeriod"/>
            </a:pPr>
            <a:r>
              <a:rPr lang="uk-UA" dirty="0"/>
              <a:t>Сучасні підходи до маркетингового планування та його місце в діяльності підприємства </a:t>
            </a:r>
          </a:p>
          <a:p>
            <a:pPr marL="514350" indent="-514350">
              <a:buAutoNum type="arabicPeriod"/>
            </a:pPr>
            <a:r>
              <a:rPr lang="uk-UA" dirty="0"/>
              <a:t>Етапи процесу планування</a:t>
            </a:r>
          </a:p>
          <a:p>
            <a:pPr marL="514350" indent="-514350">
              <a:buAutoNum type="arabicPeriod"/>
            </a:pPr>
            <a:r>
              <a:rPr lang="uk-UA" dirty="0"/>
              <a:t>Визначення поняття «маркетингове планування», його об’єкт та особливості</a:t>
            </a:r>
          </a:p>
        </p:txBody>
      </p:sp>
    </p:spTree>
    <p:extLst>
      <p:ext uri="{BB962C8B-B14F-4D97-AF65-F5344CB8AC3E}">
        <p14:creationId xmlns:p14="http://schemas.microsoft.com/office/powerpoint/2010/main" val="400687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0FBDA6-61ED-49FF-AFBD-BA3D63EA9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022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Основні цілі сучасного планування</a:t>
            </a:r>
            <a:r>
              <a:rPr lang="ru-RU" dirty="0"/>
              <a:t> у маркетингу продукту:</a:t>
            </a:r>
          </a:p>
          <a:p>
            <a:pPr marL="0" indent="0">
              <a:buNone/>
            </a:pPr>
            <a:r>
              <a:rPr lang="uk-UA" dirty="0"/>
              <a:t>• проаналізувати поточний стан справ щодо керованого продукту;</a:t>
            </a:r>
          </a:p>
          <a:p>
            <a:pPr marL="0" indent="0">
              <a:buNone/>
            </a:pPr>
            <a:r>
              <a:rPr lang="uk-UA" dirty="0"/>
              <a:t>• виявити проблеми та визначити можливості їх вирішення;</a:t>
            </a:r>
          </a:p>
          <a:p>
            <a:pPr marL="0" indent="0">
              <a:buNone/>
            </a:pPr>
            <a:r>
              <a:rPr lang="uk-UA" dirty="0"/>
              <a:t>• сформулювати цілі продукту;</a:t>
            </a:r>
          </a:p>
          <a:p>
            <a:pPr marL="0" indent="0">
              <a:buNone/>
            </a:pPr>
            <a:r>
              <a:rPr lang="uk-UA" dirty="0"/>
              <a:t>• визначити стратегії та програми, необхідні для досягнення поставленої мети;</a:t>
            </a:r>
          </a:p>
          <a:p>
            <a:pPr marL="0" indent="0">
              <a:buNone/>
            </a:pPr>
            <a:r>
              <a:rPr lang="uk-UA" dirty="0"/>
              <a:t>• скласти список відповідальних управлінців, які відповідають за досягнення поставленої мети.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На практиці виділяється три основні типи маркетингового планування:</a:t>
            </a:r>
          </a:p>
          <a:p>
            <a:pPr marL="0" indent="0">
              <a:buNone/>
            </a:pPr>
            <a:r>
              <a:rPr lang="uk-UA" dirty="0"/>
              <a:t>• маркетинговий план для кожного продукту, що випускається підприємством;</a:t>
            </a:r>
          </a:p>
          <a:p>
            <a:pPr marL="0" indent="0">
              <a:buNone/>
            </a:pPr>
            <a:r>
              <a:rPr lang="uk-UA" dirty="0"/>
              <a:t>• єдиний зведений маркетинговий план з усіх товарів підприємства, що випускаються;</a:t>
            </a:r>
          </a:p>
          <a:p>
            <a:pPr marL="0" indent="0">
              <a:buNone/>
            </a:pPr>
            <a:r>
              <a:rPr lang="uk-UA" dirty="0"/>
              <a:t>• маркетинговий план як частина стратегічного плану розвитку всього підприємства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419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608E8-5943-41F1-80BE-424808E0B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маркетингового планування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47710A-9CEF-488E-8A59-23A6B6FA601B}"/>
              </a:ext>
            </a:extLst>
          </p:cNvPr>
          <p:cNvSpPr txBox="1"/>
          <p:nvPr/>
        </p:nvSpPr>
        <p:spPr>
          <a:xfrm>
            <a:off x="4387850" y="2235200"/>
            <a:ext cx="34163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маркетингового</a:t>
            </a:r>
          </a:p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6BC895-E090-4B4B-8A68-5FFC834D8DED}"/>
              </a:ext>
            </a:extLst>
          </p:cNvPr>
          <p:cNvSpPr txBox="1"/>
          <p:nvPr/>
        </p:nvSpPr>
        <p:spPr>
          <a:xfrm>
            <a:off x="1968500" y="3349605"/>
            <a:ext cx="3581400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Оперативне</a:t>
            </a:r>
          </a:p>
          <a:p>
            <a:pPr marL="342900" indent="-34290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короткостроковий горизонт планування;</a:t>
            </a:r>
          </a:p>
          <a:p>
            <a:pPr marL="342900" indent="-34290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оперативних задач виробництва продукції і планування асортименту товару.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A2DDF4-5C98-401B-866F-A82D9A2F2548}"/>
              </a:ext>
            </a:extLst>
          </p:cNvPr>
          <p:cNvSpPr txBox="1"/>
          <p:nvPr/>
        </p:nvSpPr>
        <p:spPr>
          <a:xfrm>
            <a:off x="5861052" y="3349605"/>
            <a:ext cx="4540251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Стратегічне</a:t>
            </a:r>
          </a:p>
          <a:p>
            <a:pPr marL="342900" indent="-34290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довгостроковий горизонт планування;</a:t>
            </a:r>
          </a:p>
          <a:p>
            <a:pPr marL="342900" indent="-342900">
              <a:buFontTx/>
              <a:buChar char="-"/>
            </a:pP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стратегічних задач виробництва продукції і планування асортименту товару.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CB58B9DF-8758-44E6-9E01-E4C006489DD7}"/>
              </a:ext>
            </a:extLst>
          </p:cNvPr>
          <p:cNvCxnSpPr/>
          <p:nvPr/>
        </p:nvCxnSpPr>
        <p:spPr>
          <a:xfrm>
            <a:off x="5822950" y="3058960"/>
            <a:ext cx="1435100" cy="261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0D0EEA1F-4049-4AFC-AE46-7FF2A247EABE}"/>
              </a:ext>
            </a:extLst>
          </p:cNvPr>
          <p:cNvCxnSpPr/>
          <p:nvPr/>
        </p:nvCxnSpPr>
        <p:spPr>
          <a:xfrm flipH="1">
            <a:off x="4241800" y="3058959"/>
            <a:ext cx="1727200" cy="261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48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76B7F-C245-4EF1-AA5E-A8759724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5851525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маркетингового планування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DA86A3A-5645-4CEF-A7FB-C6E485FA56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493" y="513953"/>
            <a:ext cx="8547807" cy="4833240"/>
          </a:xfrm>
        </p:spPr>
      </p:pic>
    </p:spTree>
    <p:extLst>
      <p:ext uri="{BB962C8B-B14F-4D97-AF65-F5344CB8AC3E}">
        <p14:creationId xmlns:p14="http://schemas.microsoft.com/office/powerpoint/2010/main" val="212047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9BEDBA-9FF0-4300-8857-B07F5C2AA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маркетингового плану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D3591A-B88B-405F-AAF4-86596B4AA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Етап</a:t>
            </a:r>
            <a:r>
              <a:rPr lang="ru-RU" dirty="0"/>
              <a:t> 1. </a:t>
            </a:r>
            <a:r>
              <a:rPr lang="ru-RU" dirty="0" err="1"/>
              <a:t>Уточнення</a:t>
            </a:r>
            <a:r>
              <a:rPr lang="ru-RU" dirty="0"/>
              <a:t>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продукту. На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прогнозні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складені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доповнюються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точними</a:t>
            </a:r>
            <a:r>
              <a:rPr lang="ru-RU" dirty="0"/>
              <a:t> та </a:t>
            </a:r>
            <a:r>
              <a:rPr lang="ru-RU" dirty="0" err="1"/>
              <a:t>свіжими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 за </a:t>
            </a:r>
            <a:r>
              <a:rPr lang="ru-RU" dirty="0" err="1"/>
              <a:t>обсягами</a:t>
            </a:r>
            <a:r>
              <a:rPr lang="ru-RU" dirty="0"/>
              <a:t> продажу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часткою</a:t>
            </a:r>
            <a:r>
              <a:rPr lang="ru-RU" dirty="0"/>
              <a:t> ринку продукту.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Етап</a:t>
            </a:r>
            <a:r>
              <a:rPr lang="ru-RU" dirty="0"/>
              <a:t> 2. </a:t>
            </a:r>
            <a:r>
              <a:rPr lang="ru-RU" dirty="0" err="1"/>
              <a:t>Збір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поточний</a:t>
            </a:r>
            <a:r>
              <a:rPr lang="ru-RU" dirty="0"/>
              <a:t> стан справ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товарної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. </a:t>
            </a:r>
            <a:r>
              <a:rPr lang="ru-RU" dirty="0" err="1"/>
              <a:t>Основний</a:t>
            </a:r>
            <a:r>
              <a:rPr lang="ru-RU" dirty="0"/>
              <a:t> акцент на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робиться </a:t>
            </a: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зборі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поточний</a:t>
            </a:r>
            <a:r>
              <a:rPr lang="ru-RU" dirty="0"/>
              <a:t> стан справ у </a:t>
            </a:r>
            <a:r>
              <a:rPr lang="ru-RU" dirty="0" err="1"/>
              <a:t>галузі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Етап</a:t>
            </a:r>
            <a:r>
              <a:rPr lang="ru-RU" dirty="0"/>
              <a:t> 3.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товарну</a:t>
            </a:r>
            <a:r>
              <a:rPr lang="ru-RU" dirty="0"/>
              <a:t> </a:t>
            </a:r>
            <a:r>
              <a:rPr lang="ru-RU" dirty="0" err="1"/>
              <a:t>категорію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. Детально </a:t>
            </a:r>
            <a:r>
              <a:rPr lang="ru-RU" dirty="0" err="1"/>
              <a:t>вивчаються</a:t>
            </a:r>
            <a:r>
              <a:rPr lang="ru-RU" dirty="0"/>
              <a:t> та </a:t>
            </a:r>
            <a:r>
              <a:rPr lang="ru-RU" dirty="0" err="1"/>
              <a:t>інтерпретуються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зібрані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споживачів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уподобання</a:t>
            </a:r>
            <a:r>
              <a:rPr lang="ru-RU" dirty="0"/>
              <a:t>, </a:t>
            </a:r>
            <a:r>
              <a:rPr lang="ru-RU" dirty="0" err="1"/>
              <a:t>поведінку</a:t>
            </a:r>
            <a:r>
              <a:rPr lang="ru-RU" dirty="0"/>
              <a:t>,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,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частках</a:t>
            </a:r>
            <a:r>
              <a:rPr lang="ru-RU" dirty="0"/>
              <a:t> та </a:t>
            </a:r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/>
              <a:t>діях</a:t>
            </a:r>
            <a:r>
              <a:rPr lang="ru-RU" dirty="0"/>
              <a:t>. </a:t>
            </a:r>
            <a:r>
              <a:rPr lang="ru-RU" dirty="0" err="1"/>
              <a:t>Має</a:t>
            </a:r>
            <a:r>
              <a:rPr lang="ru-RU" dirty="0"/>
              <a:t> бути проведено як </a:t>
            </a:r>
            <a:r>
              <a:rPr lang="ru-RU" dirty="0" err="1"/>
              <a:t>кількісний</a:t>
            </a:r>
            <a:r>
              <a:rPr lang="ru-RU" dirty="0"/>
              <a:t>, і </a:t>
            </a:r>
            <a:r>
              <a:rPr lang="ru-RU" dirty="0" err="1"/>
              <a:t>якісний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2574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8F62376-7D96-4FBB-94FF-6449AF3DD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"/>
            <a:ext cx="10515600" cy="58340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Етап</a:t>
            </a:r>
            <a:r>
              <a:rPr lang="ru-RU" dirty="0"/>
              <a:t> 4.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, </a:t>
            </a:r>
            <a:r>
              <a:rPr lang="ru-RU" dirty="0" err="1"/>
              <a:t>стратегій</a:t>
            </a:r>
            <a:r>
              <a:rPr lang="ru-RU" dirty="0"/>
              <a:t> та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 та </a:t>
            </a:r>
            <a:r>
              <a:rPr lang="ru-RU" dirty="0" err="1"/>
              <a:t>відповідальний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. Повинен </a:t>
            </a:r>
            <a:r>
              <a:rPr lang="ru-RU" dirty="0" err="1"/>
              <a:t>включати</a:t>
            </a:r>
            <a:r>
              <a:rPr lang="ru-RU" dirty="0"/>
              <a:t> </a:t>
            </a:r>
            <a:r>
              <a:rPr lang="ru-RU" dirty="0" err="1"/>
              <a:t>докладний</a:t>
            </a:r>
            <a:r>
              <a:rPr lang="ru-RU" dirty="0"/>
              <a:t> і </a:t>
            </a:r>
            <a:r>
              <a:rPr lang="ru-RU" dirty="0" err="1"/>
              <a:t>детальний</a:t>
            </a:r>
            <a:r>
              <a:rPr lang="ru-RU" dirty="0"/>
              <a:t> 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вживатися</a:t>
            </a:r>
            <a:r>
              <a:rPr lang="ru-RU" dirty="0"/>
              <a:t> для </a:t>
            </a:r>
            <a:r>
              <a:rPr lang="ru-RU" dirty="0" err="1"/>
              <a:t>управління</a:t>
            </a:r>
            <a:r>
              <a:rPr lang="ru-RU" dirty="0"/>
              <a:t> продуктом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запланованого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(як правило,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році</a:t>
            </a:r>
            <a:r>
              <a:rPr lang="ru-RU" dirty="0"/>
              <a:t>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Етап</a:t>
            </a:r>
            <a:r>
              <a:rPr lang="ru-RU" dirty="0"/>
              <a:t> 5.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розробку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, </a:t>
            </a:r>
            <a:r>
              <a:rPr lang="ru-RU" dirty="0" err="1"/>
              <a:t>звіту</a:t>
            </a:r>
            <a:r>
              <a:rPr lang="ru-RU" dirty="0"/>
              <a:t> про </a:t>
            </a:r>
            <a:r>
              <a:rPr lang="ru-RU" dirty="0" err="1"/>
              <a:t>прибутки</a:t>
            </a:r>
            <a:r>
              <a:rPr lang="ru-RU" dirty="0"/>
              <a:t> та </a:t>
            </a:r>
            <a:r>
              <a:rPr lang="ru-RU" dirty="0" err="1"/>
              <a:t>збитки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Етап</a:t>
            </a:r>
            <a:r>
              <a:rPr lang="ru-RU" dirty="0"/>
              <a:t> 6. </a:t>
            </a:r>
            <a:r>
              <a:rPr lang="ru-RU" dirty="0" err="1"/>
              <a:t>Узгодження</a:t>
            </a:r>
            <a:r>
              <a:rPr lang="ru-RU" dirty="0"/>
              <a:t> остаточного </a:t>
            </a:r>
            <a:r>
              <a:rPr lang="ru-RU" dirty="0" err="1"/>
              <a:t>варіанта</a:t>
            </a:r>
            <a:r>
              <a:rPr lang="ru-RU" dirty="0"/>
              <a:t> плану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вищим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. </a:t>
            </a:r>
            <a:r>
              <a:rPr lang="ru-RU" dirty="0" err="1"/>
              <a:t>Обговорення</a:t>
            </a:r>
            <a:r>
              <a:rPr lang="ru-RU" dirty="0"/>
              <a:t> з </a:t>
            </a:r>
            <a:r>
              <a:rPr lang="ru-RU" dirty="0" err="1"/>
              <a:t>вищим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та </a:t>
            </a:r>
            <a:r>
              <a:rPr lang="ru-RU" dirty="0" err="1"/>
              <a:t>внесення</a:t>
            </a:r>
            <a:r>
              <a:rPr lang="ru-RU" dirty="0"/>
              <a:t> до плану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коригувань</a:t>
            </a:r>
            <a:r>
              <a:rPr lang="ru-RU" dirty="0"/>
              <a:t> та </a:t>
            </a:r>
            <a:r>
              <a:rPr lang="ru-RU" dirty="0" err="1"/>
              <a:t>доповнень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Етап</a:t>
            </a:r>
            <a:r>
              <a:rPr lang="ru-RU" dirty="0"/>
              <a:t> 7.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поставленої</a:t>
            </a:r>
            <a:r>
              <a:rPr lang="ru-RU" dirty="0"/>
              <a:t> мети. </a:t>
            </a:r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складність</a:t>
            </a:r>
            <a:r>
              <a:rPr lang="ru-RU" dirty="0"/>
              <a:t> і </a:t>
            </a:r>
            <a:r>
              <a:rPr lang="ru-RU" dirty="0" err="1"/>
              <a:t>невизначеність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моніторинг</a:t>
            </a:r>
            <a:r>
              <a:rPr lang="ru-RU" dirty="0"/>
              <a:t> та </a:t>
            </a:r>
            <a:r>
              <a:rPr lang="ru-RU" dirty="0" err="1"/>
              <a:t>вносити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коригування</a:t>
            </a:r>
            <a:r>
              <a:rPr lang="ru-RU" dirty="0"/>
              <a:t> в </a:t>
            </a:r>
            <a:r>
              <a:rPr lang="ru-RU" dirty="0" err="1"/>
              <a:t>розроблений</a:t>
            </a:r>
            <a:r>
              <a:rPr lang="ru-RU" dirty="0"/>
              <a:t> план маркетингу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поставлених</a:t>
            </a:r>
            <a:r>
              <a:rPr lang="ru-RU" dirty="0"/>
              <a:t> у </a:t>
            </a:r>
            <a:r>
              <a:rPr lang="ru-RU" dirty="0" err="1"/>
              <a:t>плані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Етап</a:t>
            </a:r>
            <a:r>
              <a:rPr lang="ru-RU" dirty="0"/>
              <a:t> 8.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 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запланованих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фактичними</a:t>
            </a:r>
            <a:r>
              <a:rPr lang="ru-RU" dirty="0"/>
              <a:t> </a:t>
            </a:r>
            <a:r>
              <a:rPr lang="ru-RU" dirty="0" err="1"/>
              <a:t>наприкінці</a:t>
            </a:r>
            <a:r>
              <a:rPr lang="ru-RU" dirty="0"/>
              <a:t> прогнозного </a:t>
            </a:r>
            <a:r>
              <a:rPr lang="ru-RU" dirty="0" err="1"/>
              <a:t>періоду</a:t>
            </a:r>
            <a:r>
              <a:rPr lang="ru-RU" dirty="0"/>
              <a:t>. Тут менеджерам продукту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причину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відхилень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запланованих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важливим</a:t>
            </a:r>
            <a:r>
              <a:rPr lang="ru-RU" dirty="0"/>
              <a:t> при </a:t>
            </a:r>
            <a:r>
              <a:rPr lang="ru-RU" dirty="0" err="1"/>
              <a:t>складанні</a:t>
            </a:r>
            <a:r>
              <a:rPr lang="ru-RU" dirty="0"/>
              <a:t> плану маркетингу на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35693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466</Words>
  <Application>Microsoft Office PowerPoint</Application>
  <PresentationFormat>Широкоэкранный</PresentationFormat>
  <Paragraphs>42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Теоретико-методологічні складові сучасного маркетингового  планування</vt:lpstr>
      <vt:lpstr>Презентация PowerPoint</vt:lpstr>
      <vt:lpstr>Презентация PowerPoint</vt:lpstr>
      <vt:lpstr>Види маркетингового планування</vt:lpstr>
      <vt:lpstr>Рис. 2. Процес маркетингового планування</vt:lpstr>
      <vt:lpstr>Метод розробки маркетингового плану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Маркетингове планування</dc:title>
  <dc:creator>Иванов</dc:creator>
  <cp:lastModifiedBy>M Ivanov</cp:lastModifiedBy>
  <cp:revision>7</cp:revision>
  <dcterms:created xsi:type="dcterms:W3CDTF">2022-09-28T08:37:32Z</dcterms:created>
  <dcterms:modified xsi:type="dcterms:W3CDTF">2023-11-28T14:05:46Z</dcterms:modified>
</cp:coreProperties>
</file>