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4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6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2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08F86-E096-4682-A674-3C5AFF16537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2E87-2179-436E-8999-9C4EAEA7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710" y="1122218"/>
            <a:ext cx="9144000" cy="294192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ФОНДОВОГО РИНКУ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Щебликіна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Інна Олександрівна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426" y="325583"/>
            <a:ext cx="11195338" cy="60128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шукайте голку у копиці сіна.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купіть всю копицю сіна цілком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був американським інвестором, підприємцем і засновником компанії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Vanguard Group,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з найбільших інвестиційних компаній у світі. Він відомий як піонер пасивного інвестування та творець першого індексного фонду, що дозволив інвесторам отримувати стабільний дохід з мінімальними витратами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6" y="325583"/>
            <a:ext cx="4378901" cy="34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80109"/>
            <a:ext cx="11582400" cy="64839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«Знайте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чим ви володієте, і знайте,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цим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володієте»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вислів належить відомому американському інвестору Пітеру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Лінчу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Він здобув широку популярність як керуючий інвестиційним фондом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Fidelity Magellan Fund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1977 по 1990 рік. Під його керівництвом фонд досяг вражаючих результатів, забезпечуючи середньорічну дохідність близько 29%, що зробило його одним із найуспішніших фондів у світі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180109"/>
            <a:ext cx="5403273" cy="30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145"/>
            <a:ext cx="10896600" cy="54288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навчальної дисципліни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«Аналіз фондового ринку»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студентів системи знань, необхідної для розуміння механізмів функціонування ринку цінних паперів як невід’ємної складової фінансового ринку, його структури, принципів та основних тенденцій розвитку в сучасних умовах.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23455"/>
            <a:ext cx="10827327" cy="5553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 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вивчення дисципліни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«Аналіз фондового ринку» є: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 та практичних основ та особливостей функціонування ринку цінних паперів у фінансовій системі країни; вироблення умінь застосовувати методи аналізу цінних паперів; засвоєння закономірностей і механізму здійснення професійної діяльності на фондовому ринку; вироблення умінь з практики формування та управління портфелем цінних паперів; засвоєння значення та сутності інфраструктури ринку цінних паперів та особливостей діяльності його учасників.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91" y="637309"/>
            <a:ext cx="10515600" cy="5694217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вивчення курсу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досягти таких результатів навчання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ІК. Здатність розв’язувати складні спеціалізовані завдання та практичні проблеми в ході професійної діяльності у галузі фінансів, банківської справи, страхування та фондового ринку або у процесі навчання, що передбачає застосування окремих методів і положень фінансової науки та характеризується невизначеністю умов і необхідністю врахування комплексу вимог здійснення професійної та навчальної діяльності.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ЗК01.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абстрактного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синтезу.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ЗК02.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ЗК06.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ЗК07.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9" y="512618"/>
            <a:ext cx="11069782" cy="5664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ЗК08.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СК05.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монетарного,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фіскального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СК11.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 14. Розуміння особливостей функціонування фондового ринку та інструментів, які на ньому обертаються.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ПР01. Знати та розуміти економічні категорії, закони, причинно-наслідкові та функціональні зв’язки, які існують між процесами та явищами на різних рівнях економічних систем.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ПР02. Показати належний рівень знань у сфері фінансів, банківської справи та страхування, знати і розуміти теоретичні основи та принципи фінансової науки, особливості функціонування фінансових систем.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ПР03. Визначати особливості функціонування сучасних світових та національних фінансових систем та їх структури.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ПР07.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0" y="467880"/>
            <a:ext cx="11021291" cy="5974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ПР13. Володіти загальнонауковими та спеціальними методами дослідження фінансових процесів.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ПР14. Вміти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мислити, застосовувати аналіз та синтез для виявлення ключових характеристик фінансових систем, а також особливостей поведінки їх суб’єктів.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ПР16.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ПР17.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ПР26. Визначати особливості функціонування та тенденції розвитку фондового ринку, володіти методичним інструментарієм діагностики стану фондового ринку.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4" y="540328"/>
            <a:ext cx="11042072" cy="563663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навчання </a:t>
            </a:r>
          </a:p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Лекції, практичні заняття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репродуктивний метод (лекція, пояснення, доповідь); наочні методи (презентації, діаграми, ілюстрації, схеми); метод проблемного викладу (постановка проблем і розкриття шляху їхнього вирішення); дискусійні методи (дискусії, презентації, робота в групах, мозковий штурм, дебати); економіко-статистичні методи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робота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репродуктивний метод, дослідницький метод, метод навчання з використанням Інтернет-технологій (електронне навчання), аналіз, синтез, індукція, дедукція, узагальнення.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374074"/>
            <a:ext cx="11402291" cy="60682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курсу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Загальна характеристика фондового ринку.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Основні фінансові інструменти фондового ринку.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Похідні фінансові інструменти.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Професійна діяльність на фондовому ринку.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Інфраструктура фондового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Особливості ціноутворення на фондовому ринку.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8. Методики оцінки та аналізу інструментів ринку цінних паперів.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9. Фондові індекси.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10. Формування портфеля цінних паперів та управління ним.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11. Інформаційно-рейтингові агентства та їх роль на фондовому ринку.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574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АНАЛІЗ ФОНДОВОГО РИНКУ  Викладач: к.е.н., доцент Щебликіна Інна Олександрівна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ФІНАНСОВІ ПОСЛУГИ</dc:title>
  <dc:creator>Инна</dc:creator>
  <cp:lastModifiedBy>Инна</cp:lastModifiedBy>
  <cp:revision>17</cp:revision>
  <dcterms:created xsi:type="dcterms:W3CDTF">2025-04-13T11:59:11Z</dcterms:created>
  <dcterms:modified xsi:type="dcterms:W3CDTF">2025-04-13T14:15:25Z</dcterms:modified>
</cp:coreProperties>
</file>