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8" r:id="rId3"/>
    <p:sldId id="268" r:id="rId4"/>
    <p:sldId id="260" r:id="rId5"/>
    <p:sldId id="259" r:id="rId6"/>
    <p:sldId id="269" r:id="rId7"/>
    <p:sldId id="261" r:id="rId8"/>
    <p:sldId id="262" r:id="rId9"/>
    <p:sldId id="280" r:id="rId10"/>
    <p:sldId id="263" r:id="rId11"/>
    <p:sldId id="270" r:id="rId12"/>
    <p:sldId id="271" r:id="rId13"/>
    <p:sldId id="264" r:id="rId14"/>
    <p:sldId id="281" r:id="rId15"/>
    <p:sldId id="282" r:id="rId16"/>
    <p:sldId id="265" r:id="rId17"/>
    <p:sldId id="279" r:id="rId18"/>
    <p:sldId id="278" r:id="rId19"/>
    <p:sldId id="266" r:id="rId20"/>
    <p:sldId id="272" r:id="rId21"/>
    <p:sldId id="273" r:id="rId22"/>
    <p:sldId id="274" r:id="rId23"/>
    <p:sldId id="275" r:id="rId24"/>
    <p:sldId id="277" r:id="rId25"/>
    <p:sldId id="276" r:id="rId26"/>
    <p:sldId id="267" r:id="rId27"/>
    <p:sldId id="283" r:id="rId28"/>
    <p:sldId id="25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1936E0-5DE8-48AF-BD9A-118DF1C6613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8CE7CE6E-DAC1-4EB0-9DED-CC664D988213}">
      <dgm:prSet phldrT="[Текст]"/>
      <dgm:spPr/>
      <dgm:t>
        <a:bodyPr/>
        <a:lstStyle/>
        <a:p>
          <a:r>
            <a:rPr lang="uk-UA" noProof="0" dirty="0" smtClean="0"/>
            <a:t>Студентство – ті, хто навчаються у вищих навчальних закладах</a:t>
          </a:r>
          <a:endParaRPr lang="uk-UA" noProof="0" dirty="0"/>
        </a:p>
      </dgm:t>
    </dgm:pt>
    <dgm:pt modelId="{1ED53412-EF29-4F0E-9157-5C4A1D6823EF}" type="parTrans" cxnId="{1D588C4E-B4A2-47DF-8CBB-30E67AF0BC87}">
      <dgm:prSet/>
      <dgm:spPr/>
      <dgm:t>
        <a:bodyPr/>
        <a:lstStyle/>
        <a:p>
          <a:endParaRPr lang="ru-RU"/>
        </a:p>
      </dgm:t>
    </dgm:pt>
    <dgm:pt modelId="{2D9D61C1-7D57-4AA8-B73B-274B4F185244}" type="sibTrans" cxnId="{1D588C4E-B4A2-47DF-8CBB-30E67AF0BC87}">
      <dgm:prSet/>
      <dgm:spPr/>
      <dgm:t>
        <a:bodyPr/>
        <a:lstStyle/>
        <a:p>
          <a:endParaRPr lang="ru-RU"/>
        </a:p>
      </dgm:t>
    </dgm:pt>
    <dgm:pt modelId="{AD2BE2DB-D654-4DE9-9885-862C01AC157E}" type="pres">
      <dgm:prSet presAssocID="{5F1936E0-5DE8-48AF-BD9A-118DF1C66130}" presName="Name0" presStyleCnt="0">
        <dgm:presLayoutVars>
          <dgm:dir/>
          <dgm:resizeHandles val="exact"/>
        </dgm:presLayoutVars>
      </dgm:prSet>
      <dgm:spPr/>
      <dgm:t>
        <a:bodyPr/>
        <a:lstStyle/>
        <a:p>
          <a:endParaRPr lang="ru-RU"/>
        </a:p>
      </dgm:t>
    </dgm:pt>
    <dgm:pt modelId="{43134352-BEF3-4172-9D03-0F2B7516A986}" type="pres">
      <dgm:prSet presAssocID="{8CE7CE6E-DAC1-4EB0-9DED-CC664D988213}" presName="composite" presStyleCnt="0"/>
      <dgm:spPr/>
    </dgm:pt>
    <dgm:pt modelId="{B1381046-D80F-4D7E-BAD2-5E31B4F9BEEF}" type="pres">
      <dgm:prSet presAssocID="{8CE7CE6E-DAC1-4EB0-9DED-CC664D988213}" presName="rect1" presStyleLbl="trAlignAcc1" presStyleIdx="0" presStyleCnt="1">
        <dgm:presLayoutVars>
          <dgm:bulletEnabled val="1"/>
        </dgm:presLayoutVars>
      </dgm:prSet>
      <dgm:spPr/>
      <dgm:t>
        <a:bodyPr/>
        <a:lstStyle/>
        <a:p>
          <a:endParaRPr lang="ru-RU"/>
        </a:p>
      </dgm:t>
    </dgm:pt>
    <dgm:pt modelId="{31B19319-DBAC-4671-B961-F78766434BCC}" type="pres">
      <dgm:prSet presAssocID="{8CE7CE6E-DAC1-4EB0-9DED-CC664D988213}"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Lst>
  <dgm:cxnLst>
    <dgm:cxn modelId="{128FD507-A5E4-4ADE-8945-49EB5A00D2A7}" type="presOf" srcId="{8CE7CE6E-DAC1-4EB0-9DED-CC664D988213}" destId="{B1381046-D80F-4D7E-BAD2-5E31B4F9BEEF}" srcOrd="0" destOrd="0" presId="urn:microsoft.com/office/officeart/2008/layout/PictureStrips"/>
    <dgm:cxn modelId="{6FD34AE6-CB32-4B92-85A7-075AEF9EE95A}" type="presOf" srcId="{5F1936E0-5DE8-48AF-BD9A-118DF1C66130}" destId="{AD2BE2DB-D654-4DE9-9885-862C01AC157E}" srcOrd="0" destOrd="0" presId="urn:microsoft.com/office/officeart/2008/layout/PictureStrips"/>
    <dgm:cxn modelId="{1D588C4E-B4A2-47DF-8CBB-30E67AF0BC87}" srcId="{5F1936E0-5DE8-48AF-BD9A-118DF1C66130}" destId="{8CE7CE6E-DAC1-4EB0-9DED-CC664D988213}" srcOrd="0" destOrd="0" parTransId="{1ED53412-EF29-4F0E-9157-5C4A1D6823EF}" sibTransId="{2D9D61C1-7D57-4AA8-B73B-274B4F185244}"/>
    <dgm:cxn modelId="{4144A5C8-749C-426A-96B9-7B570980F95F}" type="presParOf" srcId="{AD2BE2DB-D654-4DE9-9885-862C01AC157E}" destId="{43134352-BEF3-4172-9D03-0F2B7516A986}" srcOrd="0" destOrd="0" presId="urn:microsoft.com/office/officeart/2008/layout/PictureStrips"/>
    <dgm:cxn modelId="{FDD99C71-9F6C-4C40-8056-484A8B04C35B}" type="presParOf" srcId="{43134352-BEF3-4172-9D03-0F2B7516A986}" destId="{B1381046-D80F-4D7E-BAD2-5E31B4F9BEEF}" srcOrd="0" destOrd="0" presId="urn:microsoft.com/office/officeart/2008/layout/PictureStrips"/>
    <dgm:cxn modelId="{3C418D70-2FF5-4714-A7E7-E1F7C77E218D}" type="presParOf" srcId="{43134352-BEF3-4172-9D03-0F2B7516A986}" destId="{31B19319-DBAC-4671-B961-F78766434BC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749E27-2B71-4FA5-ADB4-0224FEABD092}" type="doc">
      <dgm:prSet loTypeId="urn:microsoft.com/office/officeart/2005/8/layout/venn1" loCatId="relationship" qsTypeId="urn:microsoft.com/office/officeart/2005/8/quickstyle/simple5" qsCatId="simple" csTypeId="urn:microsoft.com/office/officeart/2005/8/colors/accent1_2" csCatId="accent1" phldr="1"/>
      <dgm:spPr/>
    </dgm:pt>
    <dgm:pt modelId="{2BC65636-681D-42BA-B333-2651F508A8AF}">
      <dgm:prSet phldrT="[Текст]" custT="1"/>
      <dgm:spPr/>
      <dgm:t>
        <a:bodyPr/>
        <a:lstStyle/>
        <a:p>
          <a:r>
            <a:rPr lang="ru-RU" sz="2400" dirty="0" err="1" smtClean="0"/>
            <a:t>законодавством</a:t>
          </a:r>
          <a:endParaRPr lang="ru-RU" sz="2400" dirty="0"/>
        </a:p>
      </dgm:t>
    </dgm:pt>
    <dgm:pt modelId="{7BD0DC89-87E0-44D0-BEEC-E575BAB538F0}" type="parTrans" cxnId="{D376F6A0-81B3-4996-9065-F80561283913}">
      <dgm:prSet/>
      <dgm:spPr/>
      <dgm:t>
        <a:bodyPr/>
        <a:lstStyle/>
        <a:p>
          <a:endParaRPr lang="ru-RU"/>
        </a:p>
      </dgm:t>
    </dgm:pt>
    <dgm:pt modelId="{E697683E-28FA-4D96-9C86-7777B04B2B60}" type="sibTrans" cxnId="{D376F6A0-81B3-4996-9065-F80561283913}">
      <dgm:prSet/>
      <dgm:spPr/>
      <dgm:t>
        <a:bodyPr/>
        <a:lstStyle/>
        <a:p>
          <a:endParaRPr lang="ru-RU"/>
        </a:p>
      </dgm:t>
    </dgm:pt>
    <dgm:pt modelId="{2B3849D8-C12E-4576-B12C-644C49667C8D}">
      <dgm:prSet phldrT="[Текст]"/>
      <dgm:spPr/>
      <dgm:t>
        <a:bodyPr/>
        <a:lstStyle/>
        <a:p>
          <a:r>
            <a:rPr lang="ru-RU" dirty="0" err="1" smtClean="0"/>
            <a:t>положенням</a:t>
          </a:r>
          <a:r>
            <a:rPr lang="ru-RU" dirty="0" smtClean="0"/>
            <a:t> про </a:t>
          </a:r>
          <a:r>
            <a:rPr lang="ru-RU" dirty="0" err="1" smtClean="0"/>
            <a:t>студентське</a:t>
          </a:r>
          <a:r>
            <a:rPr lang="ru-RU" dirty="0" smtClean="0"/>
            <a:t> </a:t>
          </a:r>
          <a:r>
            <a:rPr lang="ru-RU" dirty="0" err="1" smtClean="0"/>
            <a:t>самоврядування</a:t>
          </a:r>
          <a:r>
            <a:rPr lang="ru-RU" dirty="0" smtClean="0"/>
            <a:t> </a:t>
          </a:r>
          <a:r>
            <a:rPr lang="ru-RU" dirty="0" err="1" smtClean="0"/>
            <a:t>внз</a:t>
          </a:r>
          <a:endParaRPr lang="ru-RU" dirty="0"/>
        </a:p>
      </dgm:t>
    </dgm:pt>
    <dgm:pt modelId="{E57B002F-2ECC-4A81-AFDA-B0021604EAC4}" type="parTrans" cxnId="{33EE3E4D-AF18-4A6C-BBDD-CF9A137C488D}">
      <dgm:prSet/>
      <dgm:spPr/>
      <dgm:t>
        <a:bodyPr/>
        <a:lstStyle/>
        <a:p>
          <a:endParaRPr lang="ru-RU"/>
        </a:p>
      </dgm:t>
    </dgm:pt>
    <dgm:pt modelId="{5A037969-8044-4117-9A31-7D4DB1F39AEE}" type="sibTrans" cxnId="{33EE3E4D-AF18-4A6C-BBDD-CF9A137C488D}">
      <dgm:prSet/>
      <dgm:spPr/>
      <dgm:t>
        <a:bodyPr/>
        <a:lstStyle/>
        <a:p>
          <a:endParaRPr lang="ru-RU"/>
        </a:p>
      </dgm:t>
    </dgm:pt>
    <dgm:pt modelId="{88A78C63-A176-4EE7-B557-6863B57120D9}">
      <dgm:prSet phldrT="[Текст]"/>
      <dgm:spPr/>
      <dgm:t>
        <a:bodyPr/>
        <a:lstStyle/>
        <a:p>
          <a:r>
            <a:rPr lang="ru-RU" dirty="0" smtClean="0"/>
            <a:t>статутом </a:t>
          </a:r>
          <a:r>
            <a:rPr lang="ru-RU" dirty="0" err="1" smtClean="0"/>
            <a:t>внз</a:t>
          </a:r>
          <a:endParaRPr lang="ru-RU" dirty="0"/>
        </a:p>
      </dgm:t>
    </dgm:pt>
    <dgm:pt modelId="{F9270C84-64DD-4F5C-8555-8F6C63CF8393}" type="parTrans" cxnId="{1E3601A2-BAE8-4615-8DC3-7A5EBD52DA01}">
      <dgm:prSet/>
      <dgm:spPr/>
      <dgm:t>
        <a:bodyPr/>
        <a:lstStyle/>
        <a:p>
          <a:endParaRPr lang="ru-RU"/>
        </a:p>
      </dgm:t>
    </dgm:pt>
    <dgm:pt modelId="{BF6180F8-580E-428B-8E8D-C444618A0F4B}" type="sibTrans" cxnId="{1E3601A2-BAE8-4615-8DC3-7A5EBD52DA01}">
      <dgm:prSet/>
      <dgm:spPr/>
      <dgm:t>
        <a:bodyPr/>
        <a:lstStyle/>
        <a:p>
          <a:endParaRPr lang="ru-RU"/>
        </a:p>
      </dgm:t>
    </dgm:pt>
    <dgm:pt modelId="{48A32512-20C8-430B-BD6F-69E3E182DA3A}" type="pres">
      <dgm:prSet presAssocID="{26749E27-2B71-4FA5-ADB4-0224FEABD092}" presName="compositeShape" presStyleCnt="0">
        <dgm:presLayoutVars>
          <dgm:chMax val="7"/>
          <dgm:dir/>
          <dgm:resizeHandles val="exact"/>
        </dgm:presLayoutVars>
      </dgm:prSet>
      <dgm:spPr/>
    </dgm:pt>
    <dgm:pt modelId="{20BE03AC-E9F0-4921-BA59-E44A03EE78DA}" type="pres">
      <dgm:prSet presAssocID="{2BC65636-681D-42BA-B333-2651F508A8AF}" presName="circ1" presStyleLbl="vennNode1" presStyleIdx="0" presStyleCnt="3"/>
      <dgm:spPr/>
      <dgm:t>
        <a:bodyPr/>
        <a:lstStyle/>
        <a:p>
          <a:endParaRPr lang="ru-RU"/>
        </a:p>
      </dgm:t>
    </dgm:pt>
    <dgm:pt modelId="{79AFE99C-BBA8-405D-B0BA-0235CF884EF2}" type="pres">
      <dgm:prSet presAssocID="{2BC65636-681D-42BA-B333-2651F508A8AF}" presName="circ1Tx" presStyleLbl="revTx" presStyleIdx="0" presStyleCnt="0">
        <dgm:presLayoutVars>
          <dgm:chMax val="0"/>
          <dgm:chPref val="0"/>
          <dgm:bulletEnabled val="1"/>
        </dgm:presLayoutVars>
      </dgm:prSet>
      <dgm:spPr/>
      <dgm:t>
        <a:bodyPr/>
        <a:lstStyle/>
        <a:p>
          <a:endParaRPr lang="ru-RU"/>
        </a:p>
      </dgm:t>
    </dgm:pt>
    <dgm:pt modelId="{73DBEA2C-61F2-43DB-9025-896B70A493CA}" type="pres">
      <dgm:prSet presAssocID="{2B3849D8-C12E-4576-B12C-644C49667C8D}" presName="circ2" presStyleLbl="vennNode1" presStyleIdx="1" presStyleCnt="3"/>
      <dgm:spPr/>
      <dgm:t>
        <a:bodyPr/>
        <a:lstStyle/>
        <a:p>
          <a:endParaRPr lang="ru-RU"/>
        </a:p>
      </dgm:t>
    </dgm:pt>
    <dgm:pt modelId="{B0299FFB-C45B-46B1-AA69-753DEE9F231C}" type="pres">
      <dgm:prSet presAssocID="{2B3849D8-C12E-4576-B12C-644C49667C8D}" presName="circ2Tx" presStyleLbl="revTx" presStyleIdx="0" presStyleCnt="0">
        <dgm:presLayoutVars>
          <dgm:chMax val="0"/>
          <dgm:chPref val="0"/>
          <dgm:bulletEnabled val="1"/>
        </dgm:presLayoutVars>
      </dgm:prSet>
      <dgm:spPr/>
      <dgm:t>
        <a:bodyPr/>
        <a:lstStyle/>
        <a:p>
          <a:endParaRPr lang="ru-RU"/>
        </a:p>
      </dgm:t>
    </dgm:pt>
    <dgm:pt modelId="{B10F8655-09AB-467D-9798-564E21F87868}" type="pres">
      <dgm:prSet presAssocID="{88A78C63-A176-4EE7-B557-6863B57120D9}" presName="circ3" presStyleLbl="vennNode1" presStyleIdx="2" presStyleCnt="3"/>
      <dgm:spPr/>
      <dgm:t>
        <a:bodyPr/>
        <a:lstStyle/>
        <a:p>
          <a:endParaRPr lang="ru-RU"/>
        </a:p>
      </dgm:t>
    </dgm:pt>
    <dgm:pt modelId="{588F289E-721C-4EA6-86C8-70BF85EB2206}" type="pres">
      <dgm:prSet presAssocID="{88A78C63-A176-4EE7-B557-6863B57120D9}" presName="circ3Tx" presStyleLbl="revTx" presStyleIdx="0" presStyleCnt="0">
        <dgm:presLayoutVars>
          <dgm:chMax val="0"/>
          <dgm:chPref val="0"/>
          <dgm:bulletEnabled val="1"/>
        </dgm:presLayoutVars>
      </dgm:prSet>
      <dgm:spPr/>
      <dgm:t>
        <a:bodyPr/>
        <a:lstStyle/>
        <a:p>
          <a:endParaRPr lang="ru-RU"/>
        </a:p>
      </dgm:t>
    </dgm:pt>
  </dgm:ptLst>
  <dgm:cxnLst>
    <dgm:cxn modelId="{F6843DEF-5D2E-4E94-9AE0-F27E37EEA4DE}" type="presOf" srcId="{2B3849D8-C12E-4576-B12C-644C49667C8D}" destId="{B0299FFB-C45B-46B1-AA69-753DEE9F231C}" srcOrd="1" destOrd="0" presId="urn:microsoft.com/office/officeart/2005/8/layout/venn1"/>
    <dgm:cxn modelId="{4DC2288C-8F7B-40C1-BB58-FFF1F5BD353E}" type="presOf" srcId="{26749E27-2B71-4FA5-ADB4-0224FEABD092}" destId="{48A32512-20C8-430B-BD6F-69E3E182DA3A}" srcOrd="0" destOrd="0" presId="urn:microsoft.com/office/officeart/2005/8/layout/venn1"/>
    <dgm:cxn modelId="{33EE3E4D-AF18-4A6C-BBDD-CF9A137C488D}" srcId="{26749E27-2B71-4FA5-ADB4-0224FEABD092}" destId="{2B3849D8-C12E-4576-B12C-644C49667C8D}" srcOrd="1" destOrd="0" parTransId="{E57B002F-2ECC-4A81-AFDA-B0021604EAC4}" sibTransId="{5A037969-8044-4117-9A31-7D4DB1F39AEE}"/>
    <dgm:cxn modelId="{D376F6A0-81B3-4996-9065-F80561283913}" srcId="{26749E27-2B71-4FA5-ADB4-0224FEABD092}" destId="{2BC65636-681D-42BA-B333-2651F508A8AF}" srcOrd="0" destOrd="0" parTransId="{7BD0DC89-87E0-44D0-BEEC-E575BAB538F0}" sibTransId="{E697683E-28FA-4D96-9C86-7777B04B2B60}"/>
    <dgm:cxn modelId="{BC15E9E3-C3DB-4A7E-86FB-6413EE8C2536}" type="presOf" srcId="{88A78C63-A176-4EE7-B557-6863B57120D9}" destId="{588F289E-721C-4EA6-86C8-70BF85EB2206}" srcOrd="1" destOrd="0" presId="urn:microsoft.com/office/officeart/2005/8/layout/venn1"/>
    <dgm:cxn modelId="{A5DFD110-69E5-4CE8-81CF-DC13C7B2B8A3}" type="presOf" srcId="{2BC65636-681D-42BA-B333-2651F508A8AF}" destId="{79AFE99C-BBA8-405D-B0BA-0235CF884EF2}" srcOrd="1" destOrd="0" presId="urn:microsoft.com/office/officeart/2005/8/layout/venn1"/>
    <dgm:cxn modelId="{50139CE8-8381-4716-B91C-10C4ACFCCF03}" type="presOf" srcId="{2B3849D8-C12E-4576-B12C-644C49667C8D}" destId="{73DBEA2C-61F2-43DB-9025-896B70A493CA}" srcOrd="0" destOrd="0" presId="urn:microsoft.com/office/officeart/2005/8/layout/venn1"/>
    <dgm:cxn modelId="{1E3601A2-BAE8-4615-8DC3-7A5EBD52DA01}" srcId="{26749E27-2B71-4FA5-ADB4-0224FEABD092}" destId="{88A78C63-A176-4EE7-B557-6863B57120D9}" srcOrd="2" destOrd="0" parTransId="{F9270C84-64DD-4F5C-8555-8F6C63CF8393}" sibTransId="{BF6180F8-580E-428B-8E8D-C444618A0F4B}"/>
    <dgm:cxn modelId="{FE5C77AA-A557-4066-B508-A869AEDEB7AB}" type="presOf" srcId="{88A78C63-A176-4EE7-B557-6863B57120D9}" destId="{B10F8655-09AB-467D-9798-564E21F87868}" srcOrd="0" destOrd="0" presId="urn:microsoft.com/office/officeart/2005/8/layout/venn1"/>
    <dgm:cxn modelId="{DF2528CC-520E-4338-9EE1-D3E431D4E911}" type="presOf" srcId="{2BC65636-681D-42BA-B333-2651F508A8AF}" destId="{20BE03AC-E9F0-4921-BA59-E44A03EE78DA}" srcOrd="0" destOrd="0" presId="urn:microsoft.com/office/officeart/2005/8/layout/venn1"/>
    <dgm:cxn modelId="{2A3A4825-CA76-48A6-9FBD-540EB950D640}" type="presParOf" srcId="{48A32512-20C8-430B-BD6F-69E3E182DA3A}" destId="{20BE03AC-E9F0-4921-BA59-E44A03EE78DA}" srcOrd="0" destOrd="0" presId="urn:microsoft.com/office/officeart/2005/8/layout/venn1"/>
    <dgm:cxn modelId="{277EC08B-7E5C-4077-BBEF-05BA9D4DDC72}" type="presParOf" srcId="{48A32512-20C8-430B-BD6F-69E3E182DA3A}" destId="{79AFE99C-BBA8-405D-B0BA-0235CF884EF2}" srcOrd="1" destOrd="0" presId="urn:microsoft.com/office/officeart/2005/8/layout/venn1"/>
    <dgm:cxn modelId="{3EF3425D-5AD6-4F09-A0E3-1EE3939D9DEE}" type="presParOf" srcId="{48A32512-20C8-430B-BD6F-69E3E182DA3A}" destId="{73DBEA2C-61F2-43DB-9025-896B70A493CA}" srcOrd="2" destOrd="0" presId="urn:microsoft.com/office/officeart/2005/8/layout/venn1"/>
    <dgm:cxn modelId="{4B1DF371-2A3F-4DD0-8343-94A4DC223A0D}" type="presParOf" srcId="{48A32512-20C8-430B-BD6F-69E3E182DA3A}" destId="{B0299FFB-C45B-46B1-AA69-753DEE9F231C}" srcOrd="3" destOrd="0" presId="urn:microsoft.com/office/officeart/2005/8/layout/venn1"/>
    <dgm:cxn modelId="{0A02E473-9DF9-4210-8D2C-E8D0FC40BFF0}" type="presParOf" srcId="{48A32512-20C8-430B-BD6F-69E3E182DA3A}" destId="{B10F8655-09AB-467D-9798-564E21F87868}" srcOrd="4" destOrd="0" presId="urn:microsoft.com/office/officeart/2005/8/layout/venn1"/>
    <dgm:cxn modelId="{4A48A1D0-89CD-4CE6-8D78-D229BF5FE6D3}" type="presParOf" srcId="{48A32512-20C8-430B-BD6F-69E3E182DA3A}" destId="{588F289E-721C-4EA6-86C8-70BF85EB220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47C3E8-840E-4066-9D15-4D2A24385170}" type="doc">
      <dgm:prSet loTypeId="urn:microsoft.com/office/officeart/2008/layout/HorizontalMultiLevelHierarchy" loCatId="hierarchy" qsTypeId="urn:microsoft.com/office/officeart/2005/8/quickstyle/3d5" qsCatId="3D" csTypeId="urn:microsoft.com/office/officeart/2005/8/colors/accent1_2" csCatId="accent1" phldr="1"/>
      <dgm:spPr/>
      <dgm:t>
        <a:bodyPr/>
        <a:lstStyle/>
        <a:p>
          <a:endParaRPr lang="ru-RU"/>
        </a:p>
      </dgm:t>
    </dgm:pt>
    <dgm:pt modelId="{EC3B10B2-E70D-4221-BC34-F067424DF4E0}">
      <dgm:prSet phldrT="[Текст]"/>
      <dgm:spPr/>
      <dgm:t>
        <a:bodyPr/>
        <a:lstStyle/>
        <a:p>
          <a:r>
            <a:rPr lang="ru-RU" dirty="0" err="1" smtClean="0"/>
            <a:t>Форми</a:t>
          </a:r>
          <a:r>
            <a:rPr lang="ru-RU" dirty="0" smtClean="0"/>
            <a:t> </a:t>
          </a:r>
          <a:r>
            <a:rPr lang="ru-RU" dirty="0" err="1" smtClean="0"/>
            <a:t>самовряування</a:t>
          </a:r>
          <a:endParaRPr lang="ru-RU" dirty="0"/>
        </a:p>
      </dgm:t>
    </dgm:pt>
    <dgm:pt modelId="{B7E539C0-E648-4D1D-A1D7-D1758EC1858D}" type="parTrans" cxnId="{46D6657E-357A-400E-B67F-787A0614E699}">
      <dgm:prSet/>
      <dgm:spPr/>
      <dgm:t>
        <a:bodyPr/>
        <a:lstStyle/>
        <a:p>
          <a:endParaRPr lang="ru-RU"/>
        </a:p>
      </dgm:t>
    </dgm:pt>
    <dgm:pt modelId="{04C89EC8-D915-4C6D-9004-90E93389370B}" type="sibTrans" cxnId="{46D6657E-357A-400E-B67F-787A0614E699}">
      <dgm:prSet/>
      <dgm:spPr/>
      <dgm:t>
        <a:bodyPr/>
        <a:lstStyle/>
        <a:p>
          <a:endParaRPr lang="ru-RU"/>
        </a:p>
      </dgm:t>
    </dgm:pt>
    <dgm:pt modelId="{CBE3567E-5637-4A9D-A141-0D4E2D314D04}">
      <dgm:prSet phldrT="[Текст]"/>
      <dgm:spPr/>
      <dgm:t>
        <a:bodyPr/>
        <a:lstStyle/>
        <a:p>
          <a:r>
            <a:rPr lang="ru-RU" dirty="0" err="1" smtClean="0"/>
            <a:t>студентські</a:t>
          </a:r>
          <a:r>
            <a:rPr lang="ru-RU" dirty="0" smtClean="0"/>
            <a:t> ради</a:t>
          </a:r>
          <a:endParaRPr lang="ru-RU" dirty="0"/>
        </a:p>
      </dgm:t>
    </dgm:pt>
    <dgm:pt modelId="{3893FC05-4523-43E4-BB5D-027C6E3D4E1C}" type="parTrans" cxnId="{B246F909-7876-481D-A80A-31ACF1266A3C}">
      <dgm:prSet/>
      <dgm:spPr/>
      <dgm:t>
        <a:bodyPr/>
        <a:lstStyle/>
        <a:p>
          <a:endParaRPr lang="ru-RU"/>
        </a:p>
      </dgm:t>
    </dgm:pt>
    <dgm:pt modelId="{05C3DC1B-B699-41FF-A877-996C1668B72D}" type="sibTrans" cxnId="{B246F909-7876-481D-A80A-31ACF1266A3C}">
      <dgm:prSet/>
      <dgm:spPr/>
      <dgm:t>
        <a:bodyPr/>
        <a:lstStyle/>
        <a:p>
          <a:endParaRPr lang="ru-RU"/>
        </a:p>
      </dgm:t>
    </dgm:pt>
    <dgm:pt modelId="{0929744A-7AA5-471F-9C66-07EB23531151}">
      <dgm:prSet phldrT="[Текст]"/>
      <dgm:spPr/>
      <dgm:t>
        <a:bodyPr/>
        <a:lstStyle/>
        <a:p>
          <a:r>
            <a:rPr lang="ru-RU" dirty="0" err="1" smtClean="0"/>
            <a:t>старостат</a:t>
          </a:r>
          <a:endParaRPr lang="ru-RU" dirty="0"/>
        </a:p>
      </dgm:t>
    </dgm:pt>
    <dgm:pt modelId="{68215489-C50D-4A03-995D-3C40B8159FC1}" type="parTrans" cxnId="{046B2FF1-23A6-4B63-B5BF-93C67B4EA5EA}">
      <dgm:prSet/>
      <dgm:spPr/>
      <dgm:t>
        <a:bodyPr/>
        <a:lstStyle/>
        <a:p>
          <a:endParaRPr lang="ru-RU"/>
        </a:p>
      </dgm:t>
    </dgm:pt>
    <dgm:pt modelId="{69DEB5FB-DBE3-4356-AA6B-14078B0F41E2}" type="sibTrans" cxnId="{046B2FF1-23A6-4B63-B5BF-93C67B4EA5EA}">
      <dgm:prSet/>
      <dgm:spPr/>
      <dgm:t>
        <a:bodyPr/>
        <a:lstStyle/>
        <a:p>
          <a:endParaRPr lang="ru-RU"/>
        </a:p>
      </dgm:t>
    </dgm:pt>
    <dgm:pt modelId="{3634829D-1B74-4058-BDA8-CC2EAC6A9A8B}">
      <dgm:prSet phldrT="[Текст]"/>
      <dgm:spPr/>
      <dgm:t>
        <a:bodyPr/>
        <a:lstStyle/>
        <a:p>
          <a:r>
            <a:rPr lang="ru-RU" dirty="0" err="1" smtClean="0"/>
            <a:t>студентський</a:t>
          </a:r>
          <a:r>
            <a:rPr lang="ru-RU" dirty="0" smtClean="0"/>
            <a:t> ректорат</a:t>
          </a:r>
          <a:endParaRPr lang="ru-RU" dirty="0"/>
        </a:p>
      </dgm:t>
    </dgm:pt>
    <dgm:pt modelId="{401A5739-6D75-4ED8-B7EC-7E6F8DAD8F3C}" type="parTrans" cxnId="{B0830E00-21CA-4F87-A1D5-0F05F108B705}">
      <dgm:prSet/>
      <dgm:spPr/>
      <dgm:t>
        <a:bodyPr/>
        <a:lstStyle/>
        <a:p>
          <a:endParaRPr lang="ru-RU"/>
        </a:p>
      </dgm:t>
    </dgm:pt>
    <dgm:pt modelId="{A5CA7200-5440-48AB-98EB-A28803770CA8}" type="sibTrans" cxnId="{B0830E00-21CA-4F87-A1D5-0F05F108B705}">
      <dgm:prSet/>
      <dgm:spPr/>
      <dgm:t>
        <a:bodyPr/>
        <a:lstStyle/>
        <a:p>
          <a:endParaRPr lang="ru-RU"/>
        </a:p>
      </dgm:t>
    </dgm:pt>
    <dgm:pt modelId="{2E34633D-BB97-4037-82BB-1EF071453DF6}">
      <dgm:prSet/>
      <dgm:spPr/>
      <dgm:t>
        <a:bodyPr/>
        <a:lstStyle/>
        <a:p>
          <a:r>
            <a:rPr lang="ru-RU" dirty="0" err="1" smtClean="0"/>
            <a:t>студентські деканати</a:t>
          </a:r>
        </a:p>
      </dgm:t>
    </dgm:pt>
    <dgm:pt modelId="{0F64FC63-08B3-407B-996C-0C0D3C38713C}" type="parTrans" cxnId="{39E72E50-7550-4567-9CE1-520F605993C2}">
      <dgm:prSet/>
      <dgm:spPr/>
      <dgm:t>
        <a:bodyPr/>
        <a:lstStyle/>
        <a:p>
          <a:endParaRPr lang="ru-RU"/>
        </a:p>
      </dgm:t>
    </dgm:pt>
    <dgm:pt modelId="{BCB0F6E5-E554-4BDE-8AC2-9212DF9D6CF4}" type="sibTrans" cxnId="{39E72E50-7550-4567-9CE1-520F605993C2}">
      <dgm:prSet/>
      <dgm:spPr/>
      <dgm:t>
        <a:bodyPr/>
        <a:lstStyle/>
        <a:p>
          <a:endParaRPr lang="ru-RU"/>
        </a:p>
      </dgm:t>
    </dgm:pt>
    <dgm:pt modelId="{E2560DB8-07FE-4142-A312-E99BA121744F}">
      <dgm:prSet/>
      <dgm:spPr/>
      <dgm:t>
        <a:bodyPr/>
        <a:lstStyle/>
        <a:p>
          <a:r>
            <a:rPr lang="ru-RU" dirty="0" smtClean="0"/>
            <a:t>парламент, </a:t>
          </a:r>
          <a:r>
            <a:rPr lang="ru-RU" dirty="0" err="1" smtClean="0"/>
            <a:t>тощо</a:t>
          </a:r>
          <a:endParaRPr lang="ru-RU" dirty="0" smtClean="0"/>
        </a:p>
      </dgm:t>
    </dgm:pt>
    <dgm:pt modelId="{947A77E7-1438-408E-A40C-955519577819}" type="parTrans" cxnId="{CBDFBDCB-AC0D-4E0E-A4B0-97ADCC737B3C}">
      <dgm:prSet/>
      <dgm:spPr/>
      <dgm:t>
        <a:bodyPr/>
        <a:lstStyle/>
        <a:p>
          <a:endParaRPr lang="ru-RU"/>
        </a:p>
      </dgm:t>
    </dgm:pt>
    <dgm:pt modelId="{48BF80A3-7288-466E-9F2B-3C02D57D9D39}" type="sibTrans" cxnId="{CBDFBDCB-AC0D-4E0E-A4B0-97ADCC737B3C}">
      <dgm:prSet/>
      <dgm:spPr/>
      <dgm:t>
        <a:bodyPr/>
        <a:lstStyle/>
        <a:p>
          <a:endParaRPr lang="ru-RU"/>
        </a:p>
      </dgm:t>
    </dgm:pt>
    <dgm:pt modelId="{C407A0C3-3FD9-446D-BF00-294E76273FBD}" type="pres">
      <dgm:prSet presAssocID="{4F47C3E8-840E-4066-9D15-4D2A24385170}" presName="Name0" presStyleCnt="0">
        <dgm:presLayoutVars>
          <dgm:chPref val="1"/>
          <dgm:dir/>
          <dgm:animOne val="branch"/>
          <dgm:animLvl val="lvl"/>
          <dgm:resizeHandles val="exact"/>
        </dgm:presLayoutVars>
      </dgm:prSet>
      <dgm:spPr/>
      <dgm:t>
        <a:bodyPr/>
        <a:lstStyle/>
        <a:p>
          <a:endParaRPr lang="ru-RU"/>
        </a:p>
      </dgm:t>
    </dgm:pt>
    <dgm:pt modelId="{7CD44781-33C8-44C0-9E7B-F1B772408746}" type="pres">
      <dgm:prSet presAssocID="{EC3B10B2-E70D-4221-BC34-F067424DF4E0}" presName="root1" presStyleCnt="0"/>
      <dgm:spPr/>
    </dgm:pt>
    <dgm:pt modelId="{5B4F0F81-C02F-4C64-A35D-864C66E2BFCE}" type="pres">
      <dgm:prSet presAssocID="{EC3B10B2-E70D-4221-BC34-F067424DF4E0}" presName="LevelOneTextNode" presStyleLbl="node0" presStyleIdx="0" presStyleCnt="1" custLinFactX="-100000" custLinFactNeighborX="-113262" custLinFactNeighborY="-1329">
        <dgm:presLayoutVars>
          <dgm:chPref val="3"/>
        </dgm:presLayoutVars>
      </dgm:prSet>
      <dgm:spPr/>
      <dgm:t>
        <a:bodyPr/>
        <a:lstStyle/>
        <a:p>
          <a:endParaRPr lang="ru-RU"/>
        </a:p>
      </dgm:t>
    </dgm:pt>
    <dgm:pt modelId="{39D63A36-4B5E-498F-908E-1BE40E19822C}" type="pres">
      <dgm:prSet presAssocID="{EC3B10B2-E70D-4221-BC34-F067424DF4E0}" presName="level2hierChild" presStyleCnt="0"/>
      <dgm:spPr/>
    </dgm:pt>
    <dgm:pt modelId="{6E45B31A-9BC9-4390-8E78-7EC4CDBFFF16}" type="pres">
      <dgm:prSet presAssocID="{3893FC05-4523-43E4-BB5D-027C6E3D4E1C}" presName="conn2-1" presStyleLbl="parChTrans1D2" presStyleIdx="0" presStyleCnt="5"/>
      <dgm:spPr/>
      <dgm:t>
        <a:bodyPr/>
        <a:lstStyle/>
        <a:p>
          <a:endParaRPr lang="ru-RU"/>
        </a:p>
      </dgm:t>
    </dgm:pt>
    <dgm:pt modelId="{71ECF05D-F5B3-428D-B817-6115E21A140A}" type="pres">
      <dgm:prSet presAssocID="{3893FC05-4523-43E4-BB5D-027C6E3D4E1C}" presName="connTx" presStyleLbl="parChTrans1D2" presStyleIdx="0" presStyleCnt="5"/>
      <dgm:spPr/>
      <dgm:t>
        <a:bodyPr/>
        <a:lstStyle/>
        <a:p>
          <a:endParaRPr lang="ru-RU"/>
        </a:p>
      </dgm:t>
    </dgm:pt>
    <dgm:pt modelId="{621E07D2-C7DD-4D23-A0D2-BCEEB8780816}" type="pres">
      <dgm:prSet presAssocID="{CBE3567E-5637-4A9D-A141-0D4E2D314D04}" presName="root2" presStyleCnt="0"/>
      <dgm:spPr/>
    </dgm:pt>
    <dgm:pt modelId="{8490A3A8-B0DD-4537-BFD2-9225B7C94536}" type="pres">
      <dgm:prSet presAssocID="{CBE3567E-5637-4A9D-A141-0D4E2D314D04}" presName="LevelTwoTextNode" presStyleLbl="node2" presStyleIdx="0" presStyleCnt="5">
        <dgm:presLayoutVars>
          <dgm:chPref val="3"/>
        </dgm:presLayoutVars>
      </dgm:prSet>
      <dgm:spPr/>
      <dgm:t>
        <a:bodyPr/>
        <a:lstStyle/>
        <a:p>
          <a:endParaRPr lang="ru-RU"/>
        </a:p>
      </dgm:t>
    </dgm:pt>
    <dgm:pt modelId="{AA3966D1-0D12-49C9-A49C-4223AB9C2A8C}" type="pres">
      <dgm:prSet presAssocID="{CBE3567E-5637-4A9D-A141-0D4E2D314D04}" presName="level3hierChild" presStyleCnt="0"/>
      <dgm:spPr/>
    </dgm:pt>
    <dgm:pt modelId="{EA162C18-F48F-4012-877A-32E56664A480}" type="pres">
      <dgm:prSet presAssocID="{68215489-C50D-4A03-995D-3C40B8159FC1}" presName="conn2-1" presStyleLbl="parChTrans1D2" presStyleIdx="1" presStyleCnt="5"/>
      <dgm:spPr/>
      <dgm:t>
        <a:bodyPr/>
        <a:lstStyle/>
        <a:p>
          <a:endParaRPr lang="ru-RU"/>
        </a:p>
      </dgm:t>
    </dgm:pt>
    <dgm:pt modelId="{A1B079C5-2E89-4B77-8F5D-C7CDB75144A3}" type="pres">
      <dgm:prSet presAssocID="{68215489-C50D-4A03-995D-3C40B8159FC1}" presName="connTx" presStyleLbl="parChTrans1D2" presStyleIdx="1" presStyleCnt="5"/>
      <dgm:spPr/>
      <dgm:t>
        <a:bodyPr/>
        <a:lstStyle/>
        <a:p>
          <a:endParaRPr lang="ru-RU"/>
        </a:p>
      </dgm:t>
    </dgm:pt>
    <dgm:pt modelId="{8AD1D50D-21F4-4041-9928-89067FCABB8B}" type="pres">
      <dgm:prSet presAssocID="{0929744A-7AA5-471F-9C66-07EB23531151}" presName="root2" presStyleCnt="0"/>
      <dgm:spPr/>
    </dgm:pt>
    <dgm:pt modelId="{A49D173D-2E74-45C2-A476-388541875AEC}" type="pres">
      <dgm:prSet presAssocID="{0929744A-7AA5-471F-9C66-07EB23531151}" presName="LevelTwoTextNode" presStyleLbl="node2" presStyleIdx="1" presStyleCnt="5">
        <dgm:presLayoutVars>
          <dgm:chPref val="3"/>
        </dgm:presLayoutVars>
      </dgm:prSet>
      <dgm:spPr/>
      <dgm:t>
        <a:bodyPr/>
        <a:lstStyle/>
        <a:p>
          <a:endParaRPr lang="ru-RU"/>
        </a:p>
      </dgm:t>
    </dgm:pt>
    <dgm:pt modelId="{C138584C-57E1-4790-BDB0-258F0B51F497}" type="pres">
      <dgm:prSet presAssocID="{0929744A-7AA5-471F-9C66-07EB23531151}" presName="level3hierChild" presStyleCnt="0"/>
      <dgm:spPr/>
    </dgm:pt>
    <dgm:pt modelId="{4DE8EE6F-D035-49C2-B322-ED51A11D7454}" type="pres">
      <dgm:prSet presAssocID="{401A5739-6D75-4ED8-B7EC-7E6F8DAD8F3C}" presName="conn2-1" presStyleLbl="parChTrans1D2" presStyleIdx="2" presStyleCnt="5"/>
      <dgm:spPr/>
      <dgm:t>
        <a:bodyPr/>
        <a:lstStyle/>
        <a:p>
          <a:endParaRPr lang="ru-RU"/>
        </a:p>
      </dgm:t>
    </dgm:pt>
    <dgm:pt modelId="{5DF6109D-E1B3-44CC-8F0B-76BDE2C62EB1}" type="pres">
      <dgm:prSet presAssocID="{401A5739-6D75-4ED8-B7EC-7E6F8DAD8F3C}" presName="connTx" presStyleLbl="parChTrans1D2" presStyleIdx="2" presStyleCnt="5"/>
      <dgm:spPr/>
      <dgm:t>
        <a:bodyPr/>
        <a:lstStyle/>
        <a:p>
          <a:endParaRPr lang="ru-RU"/>
        </a:p>
      </dgm:t>
    </dgm:pt>
    <dgm:pt modelId="{12BF3928-4A81-4567-8A67-14AEC0EC5121}" type="pres">
      <dgm:prSet presAssocID="{3634829D-1B74-4058-BDA8-CC2EAC6A9A8B}" presName="root2" presStyleCnt="0"/>
      <dgm:spPr/>
    </dgm:pt>
    <dgm:pt modelId="{1505F994-0E83-4EFB-A046-25CC6E310E44}" type="pres">
      <dgm:prSet presAssocID="{3634829D-1B74-4058-BDA8-CC2EAC6A9A8B}" presName="LevelTwoTextNode" presStyleLbl="node2" presStyleIdx="2" presStyleCnt="5">
        <dgm:presLayoutVars>
          <dgm:chPref val="3"/>
        </dgm:presLayoutVars>
      </dgm:prSet>
      <dgm:spPr/>
      <dgm:t>
        <a:bodyPr/>
        <a:lstStyle/>
        <a:p>
          <a:endParaRPr lang="ru-RU"/>
        </a:p>
      </dgm:t>
    </dgm:pt>
    <dgm:pt modelId="{361CFE53-6441-4FC8-9CF6-1161A69C1C57}" type="pres">
      <dgm:prSet presAssocID="{3634829D-1B74-4058-BDA8-CC2EAC6A9A8B}" presName="level3hierChild" presStyleCnt="0"/>
      <dgm:spPr/>
    </dgm:pt>
    <dgm:pt modelId="{F618C9D8-B6EF-4293-9265-4ADB6D8379E1}" type="pres">
      <dgm:prSet presAssocID="{0F64FC63-08B3-407B-996C-0C0D3C38713C}" presName="conn2-1" presStyleLbl="parChTrans1D2" presStyleIdx="3" presStyleCnt="5"/>
      <dgm:spPr/>
      <dgm:t>
        <a:bodyPr/>
        <a:lstStyle/>
        <a:p>
          <a:endParaRPr lang="ru-RU"/>
        </a:p>
      </dgm:t>
    </dgm:pt>
    <dgm:pt modelId="{E33E8D69-8649-4BA1-AC9C-93E1C9BB5EF6}" type="pres">
      <dgm:prSet presAssocID="{0F64FC63-08B3-407B-996C-0C0D3C38713C}" presName="connTx" presStyleLbl="parChTrans1D2" presStyleIdx="3" presStyleCnt="5"/>
      <dgm:spPr/>
      <dgm:t>
        <a:bodyPr/>
        <a:lstStyle/>
        <a:p>
          <a:endParaRPr lang="ru-RU"/>
        </a:p>
      </dgm:t>
    </dgm:pt>
    <dgm:pt modelId="{6E7202BE-090B-408C-9146-200D1611A0FE}" type="pres">
      <dgm:prSet presAssocID="{2E34633D-BB97-4037-82BB-1EF071453DF6}" presName="root2" presStyleCnt="0"/>
      <dgm:spPr/>
    </dgm:pt>
    <dgm:pt modelId="{986CED6A-28EB-4498-99D9-CD8A3D04B5D2}" type="pres">
      <dgm:prSet presAssocID="{2E34633D-BB97-4037-82BB-1EF071453DF6}" presName="LevelTwoTextNode" presStyleLbl="node2" presStyleIdx="3" presStyleCnt="5">
        <dgm:presLayoutVars>
          <dgm:chPref val="3"/>
        </dgm:presLayoutVars>
      </dgm:prSet>
      <dgm:spPr/>
      <dgm:t>
        <a:bodyPr/>
        <a:lstStyle/>
        <a:p>
          <a:endParaRPr lang="ru-RU"/>
        </a:p>
      </dgm:t>
    </dgm:pt>
    <dgm:pt modelId="{2FFB3205-5E09-4F3A-ABA1-CD6041388116}" type="pres">
      <dgm:prSet presAssocID="{2E34633D-BB97-4037-82BB-1EF071453DF6}" presName="level3hierChild" presStyleCnt="0"/>
      <dgm:spPr/>
    </dgm:pt>
    <dgm:pt modelId="{82EA75A7-1CC4-44EB-B511-7D9280D415AF}" type="pres">
      <dgm:prSet presAssocID="{947A77E7-1438-408E-A40C-955519577819}" presName="conn2-1" presStyleLbl="parChTrans1D2" presStyleIdx="4" presStyleCnt="5"/>
      <dgm:spPr/>
      <dgm:t>
        <a:bodyPr/>
        <a:lstStyle/>
        <a:p>
          <a:endParaRPr lang="ru-RU"/>
        </a:p>
      </dgm:t>
    </dgm:pt>
    <dgm:pt modelId="{15BC29DD-9A4F-4D8B-868C-080DDAF048EE}" type="pres">
      <dgm:prSet presAssocID="{947A77E7-1438-408E-A40C-955519577819}" presName="connTx" presStyleLbl="parChTrans1D2" presStyleIdx="4" presStyleCnt="5"/>
      <dgm:spPr/>
      <dgm:t>
        <a:bodyPr/>
        <a:lstStyle/>
        <a:p>
          <a:endParaRPr lang="ru-RU"/>
        </a:p>
      </dgm:t>
    </dgm:pt>
    <dgm:pt modelId="{AFDD608A-866F-458E-A8A4-365DC9C52F5F}" type="pres">
      <dgm:prSet presAssocID="{E2560DB8-07FE-4142-A312-E99BA121744F}" presName="root2" presStyleCnt="0"/>
      <dgm:spPr/>
    </dgm:pt>
    <dgm:pt modelId="{038C59F1-D58D-4446-8965-A4BB0FF2CF14}" type="pres">
      <dgm:prSet presAssocID="{E2560DB8-07FE-4142-A312-E99BA121744F}" presName="LevelTwoTextNode" presStyleLbl="node2" presStyleIdx="4" presStyleCnt="5">
        <dgm:presLayoutVars>
          <dgm:chPref val="3"/>
        </dgm:presLayoutVars>
      </dgm:prSet>
      <dgm:spPr/>
      <dgm:t>
        <a:bodyPr/>
        <a:lstStyle/>
        <a:p>
          <a:endParaRPr lang="ru-RU"/>
        </a:p>
      </dgm:t>
    </dgm:pt>
    <dgm:pt modelId="{797C661D-3109-42A2-B681-776875BE0293}" type="pres">
      <dgm:prSet presAssocID="{E2560DB8-07FE-4142-A312-E99BA121744F}" presName="level3hierChild" presStyleCnt="0"/>
      <dgm:spPr/>
    </dgm:pt>
  </dgm:ptLst>
  <dgm:cxnLst>
    <dgm:cxn modelId="{238E5F44-464F-4BA0-BED5-7D8F342026B7}" type="presOf" srcId="{3893FC05-4523-43E4-BB5D-027C6E3D4E1C}" destId="{71ECF05D-F5B3-428D-B817-6115E21A140A}" srcOrd="1" destOrd="0" presId="urn:microsoft.com/office/officeart/2008/layout/HorizontalMultiLevelHierarchy"/>
    <dgm:cxn modelId="{334802E2-C722-4B23-96E2-752A6452E69E}" type="presOf" srcId="{0929744A-7AA5-471F-9C66-07EB23531151}" destId="{A49D173D-2E74-45C2-A476-388541875AEC}" srcOrd="0" destOrd="0" presId="urn:microsoft.com/office/officeart/2008/layout/HorizontalMultiLevelHierarchy"/>
    <dgm:cxn modelId="{AEE18EF5-7F8C-4F78-9677-C9B51AA87851}" type="presOf" srcId="{EC3B10B2-E70D-4221-BC34-F067424DF4E0}" destId="{5B4F0F81-C02F-4C64-A35D-864C66E2BFCE}" srcOrd="0" destOrd="0" presId="urn:microsoft.com/office/officeart/2008/layout/HorizontalMultiLevelHierarchy"/>
    <dgm:cxn modelId="{46D6657E-357A-400E-B67F-787A0614E699}" srcId="{4F47C3E8-840E-4066-9D15-4D2A24385170}" destId="{EC3B10B2-E70D-4221-BC34-F067424DF4E0}" srcOrd="0" destOrd="0" parTransId="{B7E539C0-E648-4D1D-A1D7-D1758EC1858D}" sibTransId="{04C89EC8-D915-4C6D-9004-90E93389370B}"/>
    <dgm:cxn modelId="{15FF2A82-906D-49E7-BF60-5C08C9041216}" type="presOf" srcId="{4F47C3E8-840E-4066-9D15-4D2A24385170}" destId="{C407A0C3-3FD9-446D-BF00-294E76273FBD}" srcOrd="0" destOrd="0" presId="urn:microsoft.com/office/officeart/2008/layout/HorizontalMultiLevelHierarchy"/>
    <dgm:cxn modelId="{21ACFD36-D857-4908-935D-24C633BEB277}" type="presOf" srcId="{68215489-C50D-4A03-995D-3C40B8159FC1}" destId="{EA162C18-F48F-4012-877A-32E56664A480}" srcOrd="0" destOrd="0" presId="urn:microsoft.com/office/officeart/2008/layout/HorizontalMultiLevelHierarchy"/>
    <dgm:cxn modelId="{D8141792-4465-4368-AC97-3611EDE75929}" type="presOf" srcId="{68215489-C50D-4A03-995D-3C40B8159FC1}" destId="{A1B079C5-2E89-4B77-8F5D-C7CDB75144A3}" srcOrd="1" destOrd="0" presId="urn:microsoft.com/office/officeart/2008/layout/HorizontalMultiLevelHierarchy"/>
    <dgm:cxn modelId="{A7835085-7411-4720-BAA9-51DA33E83CF1}" type="presOf" srcId="{CBE3567E-5637-4A9D-A141-0D4E2D314D04}" destId="{8490A3A8-B0DD-4537-BFD2-9225B7C94536}" srcOrd="0" destOrd="0" presId="urn:microsoft.com/office/officeart/2008/layout/HorizontalMultiLevelHierarchy"/>
    <dgm:cxn modelId="{B246F909-7876-481D-A80A-31ACF1266A3C}" srcId="{EC3B10B2-E70D-4221-BC34-F067424DF4E0}" destId="{CBE3567E-5637-4A9D-A141-0D4E2D314D04}" srcOrd="0" destOrd="0" parTransId="{3893FC05-4523-43E4-BB5D-027C6E3D4E1C}" sibTransId="{05C3DC1B-B699-41FF-A877-996C1668B72D}"/>
    <dgm:cxn modelId="{39E72E50-7550-4567-9CE1-520F605993C2}" srcId="{EC3B10B2-E70D-4221-BC34-F067424DF4E0}" destId="{2E34633D-BB97-4037-82BB-1EF071453DF6}" srcOrd="3" destOrd="0" parTransId="{0F64FC63-08B3-407B-996C-0C0D3C38713C}" sibTransId="{BCB0F6E5-E554-4BDE-8AC2-9212DF9D6CF4}"/>
    <dgm:cxn modelId="{575C10C8-5367-4FC0-ADF8-7823448B3FFA}" type="presOf" srcId="{0F64FC63-08B3-407B-996C-0C0D3C38713C}" destId="{F618C9D8-B6EF-4293-9265-4ADB6D8379E1}" srcOrd="0" destOrd="0" presId="urn:microsoft.com/office/officeart/2008/layout/HorizontalMultiLevelHierarchy"/>
    <dgm:cxn modelId="{CBDFBDCB-AC0D-4E0E-A4B0-97ADCC737B3C}" srcId="{EC3B10B2-E70D-4221-BC34-F067424DF4E0}" destId="{E2560DB8-07FE-4142-A312-E99BA121744F}" srcOrd="4" destOrd="0" parTransId="{947A77E7-1438-408E-A40C-955519577819}" sibTransId="{48BF80A3-7288-466E-9F2B-3C02D57D9D39}"/>
    <dgm:cxn modelId="{2E184480-DC03-4439-B77C-92C18A6CB1B7}" type="presOf" srcId="{0F64FC63-08B3-407B-996C-0C0D3C38713C}" destId="{E33E8D69-8649-4BA1-AC9C-93E1C9BB5EF6}" srcOrd="1" destOrd="0" presId="urn:microsoft.com/office/officeart/2008/layout/HorizontalMultiLevelHierarchy"/>
    <dgm:cxn modelId="{2B4D2F7C-83CF-468E-B37C-5320C209DDC6}" type="presOf" srcId="{E2560DB8-07FE-4142-A312-E99BA121744F}" destId="{038C59F1-D58D-4446-8965-A4BB0FF2CF14}" srcOrd="0" destOrd="0" presId="urn:microsoft.com/office/officeart/2008/layout/HorizontalMultiLevelHierarchy"/>
    <dgm:cxn modelId="{4B63D171-70E4-46DC-A96D-9B0E5BA298E7}" type="presOf" srcId="{401A5739-6D75-4ED8-B7EC-7E6F8DAD8F3C}" destId="{4DE8EE6F-D035-49C2-B322-ED51A11D7454}" srcOrd="0" destOrd="0" presId="urn:microsoft.com/office/officeart/2008/layout/HorizontalMultiLevelHierarchy"/>
    <dgm:cxn modelId="{F9D2CBAB-0C65-4745-88DB-3506DBD69448}" type="presOf" srcId="{947A77E7-1438-408E-A40C-955519577819}" destId="{15BC29DD-9A4F-4D8B-868C-080DDAF048EE}" srcOrd="1" destOrd="0" presId="urn:microsoft.com/office/officeart/2008/layout/HorizontalMultiLevelHierarchy"/>
    <dgm:cxn modelId="{15150999-EF27-4A7B-8DEB-60CEF8D65566}" type="presOf" srcId="{947A77E7-1438-408E-A40C-955519577819}" destId="{82EA75A7-1CC4-44EB-B511-7D9280D415AF}" srcOrd="0" destOrd="0" presId="urn:microsoft.com/office/officeart/2008/layout/HorizontalMultiLevelHierarchy"/>
    <dgm:cxn modelId="{046B2FF1-23A6-4B63-B5BF-93C67B4EA5EA}" srcId="{EC3B10B2-E70D-4221-BC34-F067424DF4E0}" destId="{0929744A-7AA5-471F-9C66-07EB23531151}" srcOrd="1" destOrd="0" parTransId="{68215489-C50D-4A03-995D-3C40B8159FC1}" sibTransId="{69DEB5FB-DBE3-4356-AA6B-14078B0F41E2}"/>
    <dgm:cxn modelId="{F828289B-BDD7-469E-AB94-EF6823C4A0DE}" type="presOf" srcId="{3634829D-1B74-4058-BDA8-CC2EAC6A9A8B}" destId="{1505F994-0E83-4EFB-A046-25CC6E310E44}" srcOrd="0" destOrd="0" presId="urn:microsoft.com/office/officeart/2008/layout/HorizontalMultiLevelHierarchy"/>
    <dgm:cxn modelId="{B0830E00-21CA-4F87-A1D5-0F05F108B705}" srcId="{EC3B10B2-E70D-4221-BC34-F067424DF4E0}" destId="{3634829D-1B74-4058-BDA8-CC2EAC6A9A8B}" srcOrd="2" destOrd="0" parTransId="{401A5739-6D75-4ED8-B7EC-7E6F8DAD8F3C}" sibTransId="{A5CA7200-5440-48AB-98EB-A28803770CA8}"/>
    <dgm:cxn modelId="{B7AB712E-5220-4D57-9B77-F188B201409B}" type="presOf" srcId="{3893FC05-4523-43E4-BB5D-027C6E3D4E1C}" destId="{6E45B31A-9BC9-4390-8E78-7EC4CDBFFF16}" srcOrd="0" destOrd="0" presId="urn:microsoft.com/office/officeart/2008/layout/HorizontalMultiLevelHierarchy"/>
    <dgm:cxn modelId="{90F34E77-5205-43A9-9AA6-427DD8A0CB6C}" type="presOf" srcId="{2E34633D-BB97-4037-82BB-1EF071453DF6}" destId="{986CED6A-28EB-4498-99D9-CD8A3D04B5D2}" srcOrd="0" destOrd="0" presId="urn:microsoft.com/office/officeart/2008/layout/HorizontalMultiLevelHierarchy"/>
    <dgm:cxn modelId="{E166F17D-45F6-4340-B5B8-9D6B6D1F9AA1}" type="presOf" srcId="{401A5739-6D75-4ED8-B7EC-7E6F8DAD8F3C}" destId="{5DF6109D-E1B3-44CC-8F0B-76BDE2C62EB1}" srcOrd="1" destOrd="0" presId="urn:microsoft.com/office/officeart/2008/layout/HorizontalMultiLevelHierarchy"/>
    <dgm:cxn modelId="{FAF37D04-96F6-4172-890E-480F01A69412}" type="presParOf" srcId="{C407A0C3-3FD9-446D-BF00-294E76273FBD}" destId="{7CD44781-33C8-44C0-9E7B-F1B772408746}" srcOrd="0" destOrd="0" presId="urn:microsoft.com/office/officeart/2008/layout/HorizontalMultiLevelHierarchy"/>
    <dgm:cxn modelId="{250A9AFB-014A-468B-9709-B5B94C040CCE}" type="presParOf" srcId="{7CD44781-33C8-44C0-9E7B-F1B772408746}" destId="{5B4F0F81-C02F-4C64-A35D-864C66E2BFCE}" srcOrd="0" destOrd="0" presId="urn:microsoft.com/office/officeart/2008/layout/HorizontalMultiLevelHierarchy"/>
    <dgm:cxn modelId="{744ECACA-FE52-43AC-83B1-C6140C1856B6}" type="presParOf" srcId="{7CD44781-33C8-44C0-9E7B-F1B772408746}" destId="{39D63A36-4B5E-498F-908E-1BE40E19822C}" srcOrd="1" destOrd="0" presId="urn:microsoft.com/office/officeart/2008/layout/HorizontalMultiLevelHierarchy"/>
    <dgm:cxn modelId="{CD12ECE2-3C88-4D23-85A1-C4FB5B023073}" type="presParOf" srcId="{39D63A36-4B5E-498F-908E-1BE40E19822C}" destId="{6E45B31A-9BC9-4390-8E78-7EC4CDBFFF16}" srcOrd="0" destOrd="0" presId="urn:microsoft.com/office/officeart/2008/layout/HorizontalMultiLevelHierarchy"/>
    <dgm:cxn modelId="{FE7BD5CD-EB8D-417B-8653-7AC87A06CA4C}" type="presParOf" srcId="{6E45B31A-9BC9-4390-8E78-7EC4CDBFFF16}" destId="{71ECF05D-F5B3-428D-B817-6115E21A140A}" srcOrd="0" destOrd="0" presId="urn:microsoft.com/office/officeart/2008/layout/HorizontalMultiLevelHierarchy"/>
    <dgm:cxn modelId="{F3C769D7-F24E-4F4E-B780-33DC51AD409A}" type="presParOf" srcId="{39D63A36-4B5E-498F-908E-1BE40E19822C}" destId="{621E07D2-C7DD-4D23-A0D2-BCEEB8780816}" srcOrd="1" destOrd="0" presId="urn:microsoft.com/office/officeart/2008/layout/HorizontalMultiLevelHierarchy"/>
    <dgm:cxn modelId="{5F957D82-F4B2-43F6-BBEC-112F25CAD1C9}" type="presParOf" srcId="{621E07D2-C7DD-4D23-A0D2-BCEEB8780816}" destId="{8490A3A8-B0DD-4537-BFD2-9225B7C94536}" srcOrd="0" destOrd="0" presId="urn:microsoft.com/office/officeart/2008/layout/HorizontalMultiLevelHierarchy"/>
    <dgm:cxn modelId="{86AC40BE-85FA-4FF3-9202-983B1D3BFFB0}" type="presParOf" srcId="{621E07D2-C7DD-4D23-A0D2-BCEEB8780816}" destId="{AA3966D1-0D12-49C9-A49C-4223AB9C2A8C}" srcOrd="1" destOrd="0" presId="urn:microsoft.com/office/officeart/2008/layout/HorizontalMultiLevelHierarchy"/>
    <dgm:cxn modelId="{20D4C91C-D293-4218-88CC-B5F2E1E6508F}" type="presParOf" srcId="{39D63A36-4B5E-498F-908E-1BE40E19822C}" destId="{EA162C18-F48F-4012-877A-32E56664A480}" srcOrd="2" destOrd="0" presId="urn:microsoft.com/office/officeart/2008/layout/HorizontalMultiLevelHierarchy"/>
    <dgm:cxn modelId="{55DC1E7E-45E0-42E9-A7D0-AEE188047A98}" type="presParOf" srcId="{EA162C18-F48F-4012-877A-32E56664A480}" destId="{A1B079C5-2E89-4B77-8F5D-C7CDB75144A3}" srcOrd="0" destOrd="0" presId="urn:microsoft.com/office/officeart/2008/layout/HorizontalMultiLevelHierarchy"/>
    <dgm:cxn modelId="{0BB4DF0A-98E1-4F6B-BFD1-22DE9BCE0423}" type="presParOf" srcId="{39D63A36-4B5E-498F-908E-1BE40E19822C}" destId="{8AD1D50D-21F4-4041-9928-89067FCABB8B}" srcOrd="3" destOrd="0" presId="urn:microsoft.com/office/officeart/2008/layout/HorizontalMultiLevelHierarchy"/>
    <dgm:cxn modelId="{AF2694D5-5CA7-49B1-B565-E5596B326BAC}" type="presParOf" srcId="{8AD1D50D-21F4-4041-9928-89067FCABB8B}" destId="{A49D173D-2E74-45C2-A476-388541875AEC}" srcOrd="0" destOrd="0" presId="urn:microsoft.com/office/officeart/2008/layout/HorizontalMultiLevelHierarchy"/>
    <dgm:cxn modelId="{3256B721-A82F-498B-B39E-80FDBD1BF67E}" type="presParOf" srcId="{8AD1D50D-21F4-4041-9928-89067FCABB8B}" destId="{C138584C-57E1-4790-BDB0-258F0B51F497}" srcOrd="1" destOrd="0" presId="urn:microsoft.com/office/officeart/2008/layout/HorizontalMultiLevelHierarchy"/>
    <dgm:cxn modelId="{27A4B60A-757B-4C50-9E27-50BB7E66382B}" type="presParOf" srcId="{39D63A36-4B5E-498F-908E-1BE40E19822C}" destId="{4DE8EE6F-D035-49C2-B322-ED51A11D7454}" srcOrd="4" destOrd="0" presId="urn:microsoft.com/office/officeart/2008/layout/HorizontalMultiLevelHierarchy"/>
    <dgm:cxn modelId="{AD9E0F6E-ADF0-444E-8F31-B756F7A0D4FE}" type="presParOf" srcId="{4DE8EE6F-D035-49C2-B322-ED51A11D7454}" destId="{5DF6109D-E1B3-44CC-8F0B-76BDE2C62EB1}" srcOrd="0" destOrd="0" presId="urn:microsoft.com/office/officeart/2008/layout/HorizontalMultiLevelHierarchy"/>
    <dgm:cxn modelId="{2086A28A-2ADC-4F8C-B555-9AB25E536DF0}" type="presParOf" srcId="{39D63A36-4B5E-498F-908E-1BE40E19822C}" destId="{12BF3928-4A81-4567-8A67-14AEC0EC5121}" srcOrd="5" destOrd="0" presId="urn:microsoft.com/office/officeart/2008/layout/HorizontalMultiLevelHierarchy"/>
    <dgm:cxn modelId="{A3BFFDC2-5DD9-45AF-ABCB-7CEB6250FF9E}" type="presParOf" srcId="{12BF3928-4A81-4567-8A67-14AEC0EC5121}" destId="{1505F994-0E83-4EFB-A046-25CC6E310E44}" srcOrd="0" destOrd="0" presId="urn:microsoft.com/office/officeart/2008/layout/HorizontalMultiLevelHierarchy"/>
    <dgm:cxn modelId="{1C4C5F97-40A8-4784-9500-6415BA6F13EF}" type="presParOf" srcId="{12BF3928-4A81-4567-8A67-14AEC0EC5121}" destId="{361CFE53-6441-4FC8-9CF6-1161A69C1C57}" srcOrd="1" destOrd="0" presId="urn:microsoft.com/office/officeart/2008/layout/HorizontalMultiLevelHierarchy"/>
    <dgm:cxn modelId="{32ECBB75-F876-451D-9B41-11416D16DCC4}" type="presParOf" srcId="{39D63A36-4B5E-498F-908E-1BE40E19822C}" destId="{F618C9D8-B6EF-4293-9265-4ADB6D8379E1}" srcOrd="6" destOrd="0" presId="urn:microsoft.com/office/officeart/2008/layout/HorizontalMultiLevelHierarchy"/>
    <dgm:cxn modelId="{0693C978-F63C-47FE-A5D1-DCE400BA626E}" type="presParOf" srcId="{F618C9D8-B6EF-4293-9265-4ADB6D8379E1}" destId="{E33E8D69-8649-4BA1-AC9C-93E1C9BB5EF6}" srcOrd="0" destOrd="0" presId="urn:microsoft.com/office/officeart/2008/layout/HorizontalMultiLevelHierarchy"/>
    <dgm:cxn modelId="{F532CEAF-EA27-43B9-BBF5-BA9F64B0B0B4}" type="presParOf" srcId="{39D63A36-4B5E-498F-908E-1BE40E19822C}" destId="{6E7202BE-090B-408C-9146-200D1611A0FE}" srcOrd="7" destOrd="0" presId="urn:microsoft.com/office/officeart/2008/layout/HorizontalMultiLevelHierarchy"/>
    <dgm:cxn modelId="{281C82B1-B285-405D-804F-602512CC0CFC}" type="presParOf" srcId="{6E7202BE-090B-408C-9146-200D1611A0FE}" destId="{986CED6A-28EB-4498-99D9-CD8A3D04B5D2}" srcOrd="0" destOrd="0" presId="urn:microsoft.com/office/officeart/2008/layout/HorizontalMultiLevelHierarchy"/>
    <dgm:cxn modelId="{F2BDEEEB-E7C0-4C22-9A98-F48EA6FD7B1B}" type="presParOf" srcId="{6E7202BE-090B-408C-9146-200D1611A0FE}" destId="{2FFB3205-5E09-4F3A-ABA1-CD6041388116}" srcOrd="1" destOrd="0" presId="urn:microsoft.com/office/officeart/2008/layout/HorizontalMultiLevelHierarchy"/>
    <dgm:cxn modelId="{E6607217-9236-4402-8E03-968092616A0F}" type="presParOf" srcId="{39D63A36-4B5E-498F-908E-1BE40E19822C}" destId="{82EA75A7-1CC4-44EB-B511-7D9280D415AF}" srcOrd="8" destOrd="0" presId="urn:microsoft.com/office/officeart/2008/layout/HorizontalMultiLevelHierarchy"/>
    <dgm:cxn modelId="{0CAD6BAE-BD71-469E-93D9-D3F19349D960}" type="presParOf" srcId="{82EA75A7-1CC4-44EB-B511-7D9280D415AF}" destId="{15BC29DD-9A4F-4D8B-868C-080DDAF048EE}" srcOrd="0" destOrd="0" presId="urn:microsoft.com/office/officeart/2008/layout/HorizontalMultiLevelHierarchy"/>
    <dgm:cxn modelId="{C3BEC372-A6CE-4F55-ACCF-025AEA126D92}" type="presParOf" srcId="{39D63A36-4B5E-498F-908E-1BE40E19822C}" destId="{AFDD608A-866F-458E-A8A4-365DC9C52F5F}" srcOrd="9" destOrd="0" presId="urn:microsoft.com/office/officeart/2008/layout/HorizontalMultiLevelHierarchy"/>
    <dgm:cxn modelId="{A5EAB2AD-DD23-4741-85C6-272ECE080F98}" type="presParOf" srcId="{AFDD608A-866F-458E-A8A4-365DC9C52F5F}" destId="{038C59F1-D58D-4446-8965-A4BB0FF2CF14}" srcOrd="0" destOrd="0" presId="urn:microsoft.com/office/officeart/2008/layout/HorizontalMultiLevelHierarchy"/>
    <dgm:cxn modelId="{DF0A97DB-CF5C-433E-AD14-48CC373EE7CD}" type="presParOf" srcId="{AFDD608A-866F-458E-A8A4-365DC9C52F5F}" destId="{797C661D-3109-42A2-B681-776875BE029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1F8E89-FE29-4531-ABAA-58B0513F6A5C}" type="doc">
      <dgm:prSet loTypeId="urn:microsoft.com/office/officeart/2005/8/layout/pyramid2" loCatId="list" qsTypeId="urn:microsoft.com/office/officeart/2005/8/quickstyle/3d3" qsCatId="3D" csTypeId="urn:microsoft.com/office/officeart/2005/8/colors/accent1_2" csCatId="accent1" phldr="1"/>
      <dgm:spPr/>
    </dgm:pt>
    <dgm:pt modelId="{0DFA7687-80F3-4CC5-A26E-CDD69D4D0EF0}">
      <dgm:prSet phldrT="[Текст]"/>
      <dgm:spPr/>
      <dgm:t>
        <a:bodyPr/>
        <a:lstStyle/>
        <a:p>
          <a:r>
            <a:rPr lang="uk-UA" noProof="0" dirty="0" smtClean="0"/>
            <a:t>інтелектуальний потенціал нації, від якого залежать перспективи розвитку України;</a:t>
          </a:r>
          <a:endParaRPr lang="uk-UA" noProof="0" dirty="0"/>
        </a:p>
      </dgm:t>
    </dgm:pt>
    <dgm:pt modelId="{CFB7161D-250C-478C-B568-4BC7B2E0021A}" type="parTrans" cxnId="{3A0C8334-749F-47B5-BCFF-8DF9AFA3C702}">
      <dgm:prSet/>
      <dgm:spPr/>
      <dgm:t>
        <a:bodyPr/>
        <a:lstStyle/>
        <a:p>
          <a:endParaRPr lang="ru-RU"/>
        </a:p>
      </dgm:t>
    </dgm:pt>
    <dgm:pt modelId="{606088DC-574A-47D3-A083-DB6177DD68CF}" type="sibTrans" cxnId="{3A0C8334-749F-47B5-BCFF-8DF9AFA3C702}">
      <dgm:prSet/>
      <dgm:spPr/>
      <dgm:t>
        <a:bodyPr/>
        <a:lstStyle/>
        <a:p>
          <a:endParaRPr lang="ru-RU"/>
        </a:p>
      </dgm:t>
    </dgm:pt>
    <dgm:pt modelId="{DE8FC155-2296-4FCB-ABF5-A8956313BB63}">
      <dgm:prSet phldrT="[Текст]"/>
      <dgm:spPr/>
      <dgm:t>
        <a:bodyPr/>
        <a:lstStyle/>
        <a:p>
          <a:r>
            <a:rPr lang="uk-UA" noProof="0" dirty="0" smtClean="0"/>
            <a:t>формування поглядів, позицій та навичок участі в політичному житті і становлення якісно нового покоління</a:t>
          </a:r>
          <a:endParaRPr lang="uk-UA" noProof="0" dirty="0"/>
        </a:p>
      </dgm:t>
    </dgm:pt>
    <dgm:pt modelId="{8F6A2304-39FA-4DB6-B061-130EEA093617}" type="parTrans" cxnId="{3E644043-9326-4004-9B78-433C20B8B7F9}">
      <dgm:prSet/>
      <dgm:spPr/>
      <dgm:t>
        <a:bodyPr/>
        <a:lstStyle/>
        <a:p>
          <a:endParaRPr lang="ru-RU"/>
        </a:p>
      </dgm:t>
    </dgm:pt>
    <dgm:pt modelId="{87879EC0-4865-42D4-8A93-D865D4411809}" type="sibTrans" cxnId="{3E644043-9326-4004-9B78-433C20B8B7F9}">
      <dgm:prSet/>
      <dgm:spPr/>
      <dgm:t>
        <a:bodyPr/>
        <a:lstStyle/>
        <a:p>
          <a:endParaRPr lang="ru-RU"/>
        </a:p>
      </dgm:t>
    </dgm:pt>
    <dgm:pt modelId="{C0C72186-6B2F-44CC-B7D3-98AD202340B0}">
      <dgm:prSet phldrT="[Текст]"/>
      <dgm:spPr/>
      <dgm:t>
        <a:bodyPr/>
        <a:lstStyle/>
        <a:p>
          <a:r>
            <a:rPr lang="uk-UA" noProof="0" dirty="0" smtClean="0"/>
            <a:t>можливість спрямування молодіжного потенціалу у демократичне, гуманістичне річище</a:t>
          </a:r>
          <a:endParaRPr lang="uk-UA" noProof="0" dirty="0"/>
        </a:p>
      </dgm:t>
    </dgm:pt>
    <dgm:pt modelId="{2F84ED86-A89E-45C5-9859-0C64D006111D}" type="parTrans" cxnId="{A6C17A64-5613-43B4-835C-5B8864D0B44C}">
      <dgm:prSet/>
      <dgm:spPr/>
      <dgm:t>
        <a:bodyPr/>
        <a:lstStyle/>
        <a:p>
          <a:endParaRPr lang="ru-RU"/>
        </a:p>
      </dgm:t>
    </dgm:pt>
    <dgm:pt modelId="{01A604DB-1587-4878-83F1-78F09CE435D4}" type="sibTrans" cxnId="{A6C17A64-5613-43B4-835C-5B8864D0B44C}">
      <dgm:prSet/>
      <dgm:spPr/>
      <dgm:t>
        <a:bodyPr/>
        <a:lstStyle/>
        <a:p>
          <a:endParaRPr lang="ru-RU"/>
        </a:p>
      </dgm:t>
    </dgm:pt>
    <dgm:pt modelId="{61B7E8AB-D296-436D-9ED4-AEEED6948F17}" type="pres">
      <dgm:prSet presAssocID="{521F8E89-FE29-4531-ABAA-58B0513F6A5C}" presName="compositeShape" presStyleCnt="0">
        <dgm:presLayoutVars>
          <dgm:dir/>
          <dgm:resizeHandles/>
        </dgm:presLayoutVars>
      </dgm:prSet>
      <dgm:spPr/>
    </dgm:pt>
    <dgm:pt modelId="{678736A9-1398-4358-931F-5F6E7F4A1250}" type="pres">
      <dgm:prSet presAssocID="{521F8E89-FE29-4531-ABAA-58B0513F6A5C}" presName="pyramid" presStyleLbl="node1" presStyleIdx="0" presStyleCnt="1"/>
      <dgm:spPr/>
    </dgm:pt>
    <dgm:pt modelId="{2C75F0BA-3C64-4630-B81F-DADB1AA86C87}" type="pres">
      <dgm:prSet presAssocID="{521F8E89-FE29-4531-ABAA-58B0513F6A5C}" presName="theList" presStyleCnt="0"/>
      <dgm:spPr/>
    </dgm:pt>
    <dgm:pt modelId="{E75CB1C2-9813-4E1E-AFF6-7213A6C8FE30}" type="pres">
      <dgm:prSet presAssocID="{0DFA7687-80F3-4CC5-A26E-CDD69D4D0EF0}" presName="aNode" presStyleLbl="fgAcc1" presStyleIdx="0" presStyleCnt="3">
        <dgm:presLayoutVars>
          <dgm:bulletEnabled val="1"/>
        </dgm:presLayoutVars>
      </dgm:prSet>
      <dgm:spPr/>
      <dgm:t>
        <a:bodyPr/>
        <a:lstStyle/>
        <a:p>
          <a:endParaRPr lang="ru-RU"/>
        </a:p>
      </dgm:t>
    </dgm:pt>
    <dgm:pt modelId="{65B9748B-E399-4AB5-990F-839326932C3B}" type="pres">
      <dgm:prSet presAssocID="{0DFA7687-80F3-4CC5-A26E-CDD69D4D0EF0}" presName="aSpace" presStyleCnt="0"/>
      <dgm:spPr/>
    </dgm:pt>
    <dgm:pt modelId="{4BCF897B-B708-4F74-818D-C69D786541C7}" type="pres">
      <dgm:prSet presAssocID="{DE8FC155-2296-4FCB-ABF5-A8956313BB63}" presName="aNode" presStyleLbl="fgAcc1" presStyleIdx="1" presStyleCnt="3">
        <dgm:presLayoutVars>
          <dgm:bulletEnabled val="1"/>
        </dgm:presLayoutVars>
      </dgm:prSet>
      <dgm:spPr/>
      <dgm:t>
        <a:bodyPr/>
        <a:lstStyle/>
        <a:p>
          <a:endParaRPr lang="ru-RU"/>
        </a:p>
      </dgm:t>
    </dgm:pt>
    <dgm:pt modelId="{39F467A8-B776-4591-9770-6E7C571E49D3}" type="pres">
      <dgm:prSet presAssocID="{DE8FC155-2296-4FCB-ABF5-A8956313BB63}" presName="aSpace" presStyleCnt="0"/>
      <dgm:spPr/>
    </dgm:pt>
    <dgm:pt modelId="{29993F17-3864-4707-9389-1277168C5DA9}" type="pres">
      <dgm:prSet presAssocID="{C0C72186-6B2F-44CC-B7D3-98AD202340B0}" presName="aNode" presStyleLbl="fgAcc1" presStyleIdx="2" presStyleCnt="3">
        <dgm:presLayoutVars>
          <dgm:bulletEnabled val="1"/>
        </dgm:presLayoutVars>
      </dgm:prSet>
      <dgm:spPr/>
      <dgm:t>
        <a:bodyPr/>
        <a:lstStyle/>
        <a:p>
          <a:endParaRPr lang="ru-RU"/>
        </a:p>
      </dgm:t>
    </dgm:pt>
    <dgm:pt modelId="{DEE93DD1-042C-4806-B9F5-B33A6B18A376}" type="pres">
      <dgm:prSet presAssocID="{C0C72186-6B2F-44CC-B7D3-98AD202340B0}" presName="aSpace" presStyleCnt="0"/>
      <dgm:spPr/>
    </dgm:pt>
  </dgm:ptLst>
  <dgm:cxnLst>
    <dgm:cxn modelId="{67D18808-EF07-4FCC-9537-3BCC2FE80C0C}" type="presOf" srcId="{C0C72186-6B2F-44CC-B7D3-98AD202340B0}" destId="{29993F17-3864-4707-9389-1277168C5DA9}" srcOrd="0" destOrd="0" presId="urn:microsoft.com/office/officeart/2005/8/layout/pyramid2"/>
    <dgm:cxn modelId="{3E644043-9326-4004-9B78-433C20B8B7F9}" srcId="{521F8E89-FE29-4531-ABAA-58B0513F6A5C}" destId="{DE8FC155-2296-4FCB-ABF5-A8956313BB63}" srcOrd="1" destOrd="0" parTransId="{8F6A2304-39FA-4DB6-B061-130EEA093617}" sibTransId="{87879EC0-4865-42D4-8A93-D865D4411809}"/>
    <dgm:cxn modelId="{A6C17A64-5613-43B4-835C-5B8864D0B44C}" srcId="{521F8E89-FE29-4531-ABAA-58B0513F6A5C}" destId="{C0C72186-6B2F-44CC-B7D3-98AD202340B0}" srcOrd="2" destOrd="0" parTransId="{2F84ED86-A89E-45C5-9859-0C64D006111D}" sibTransId="{01A604DB-1587-4878-83F1-78F09CE435D4}"/>
    <dgm:cxn modelId="{CD403D08-938B-468F-89ED-975568C9947B}" type="presOf" srcId="{0DFA7687-80F3-4CC5-A26E-CDD69D4D0EF0}" destId="{E75CB1C2-9813-4E1E-AFF6-7213A6C8FE30}" srcOrd="0" destOrd="0" presId="urn:microsoft.com/office/officeart/2005/8/layout/pyramid2"/>
    <dgm:cxn modelId="{3A0C8334-749F-47B5-BCFF-8DF9AFA3C702}" srcId="{521F8E89-FE29-4531-ABAA-58B0513F6A5C}" destId="{0DFA7687-80F3-4CC5-A26E-CDD69D4D0EF0}" srcOrd="0" destOrd="0" parTransId="{CFB7161D-250C-478C-B568-4BC7B2E0021A}" sibTransId="{606088DC-574A-47D3-A083-DB6177DD68CF}"/>
    <dgm:cxn modelId="{DF15DC85-0132-4327-9D2C-5E119D9CB3BF}" type="presOf" srcId="{521F8E89-FE29-4531-ABAA-58B0513F6A5C}" destId="{61B7E8AB-D296-436D-9ED4-AEEED6948F17}" srcOrd="0" destOrd="0" presId="urn:microsoft.com/office/officeart/2005/8/layout/pyramid2"/>
    <dgm:cxn modelId="{0C5FBFE0-6E85-4F62-8E07-FCC0408BBD85}" type="presOf" srcId="{DE8FC155-2296-4FCB-ABF5-A8956313BB63}" destId="{4BCF897B-B708-4F74-818D-C69D786541C7}" srcOrd="0" destOrd="0" presId="urn:microsoft.com/office/officeart/2005/8/layout/pyramid2"/>
    <dgm:cxn modelId="{CBF23601-8B6E-4E75-90D6-27AB2A48F7C4}" type="presParOf" srcId="{61B7E8AB-D296-436D-9ED4-AEEED6948F17}" destId="{678736A9-1398-4358-931F-5F6E7F4A1250}" srcOrd="0" destOrd="0" presId="urn:microsoft.com/office/officeart/2005/8/layout/pyramid2"/>
    <dgm:cxn modelId="{087C198E-22D1-4372-84BE-013B194E98C2}" type="presParOf" srcId="{61B7E8AB-D296-436D-9ED4-AEEED6948F17}" destId="{2C75F0BA-3C64-4630-B81F-DADB1AA86C87}" srcOrd="1" destOrd="0" presId="urn:microsoft.com/office/officeart/2005/8/layout/pyramid2"/>
    <dgm:cxn modelId="{EF8BBB79-6712-4287-8889-E7E3335515DB}" type="presParOf" srcId="{2C75F0BA-3C64-4630-B81F-DADB1AA86C87}" destId="{E75CB1C2-9813-4E1E-AFF6-7213A6C8FE30}" srcOrd="0" destOrd="0" presId="urn:microsoft.com/office/officeart/2005/8/layout/pyramid2"/>
    <dgm:cxn modelId="{9E389B21-5445-4D22-A383-552ED2B7A523}" type="presParOf" srcId="{2C75F0BA-3C64-4630-B81F-DADB1AA86C87}" destId="{65B9748B-E399-4AB5-990F-839326932C3B}" srcOrd="1" destOrd="0" presId="urn:microsoft.com/office/officeart/2005/8/layout/pyramid2"/>
    <dgm:cxn modelId="{A75241F5-1D30-403A-94C7-00F57846CF9E}" type="presParOf" srcId="{2C75F0BA-3C64-4630-B81F-DADB1AA86C87}" destId="{4BCF897B-B708-4F74-818D-C69D786541C7}" srcOrd="2" destOrd="0" presId="urn:microsoft.com/office/officeart/2005/8/layout/pyramid2"/>
    <dgm:cxn modelId="{DE4A122A-FC4E-4998-9F85-EFBB4BE44A45}" type="presParOf" srcId="{2C75F0BA-3C64-4630-B81F-DADB1AA86C87}" destId="{39F467A8-B776-4591-9770-6E7C571E49D3}" srcOrd="3" destOrd="0" presId="urn:microsoft.com/office/officeart/2005/8/layout/pyramid2"/>
    <dgm:cxn modelId="{6EB51CCF-1B05-44CE-8AB9-815ED9E1BCD5}" type="presParOf" srcId="{2C75F0BA-3C64-4630-B81F-DADB1AA86C87}" destId="{29993F17-3864-4707-9389-1277168C5DA9}" srcOrd="4" destOrd="0" presId="urn:microsoft.com/office/officeart/2005/8/layout/pyramid2"/>
    <dgm:cxn modelId="{090B9F32-AD5B-48F3-A20B-32D619C55AE7}" type="presParOf" srcId="{2C75F0BA-3C64-4630-B81F-DADB1AA86C87}" destId="{DEE93DD1-042C-4806-B9F5-B33A6B18A37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CC3230-B2BF-4277-8CBD-93C08B6513C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0FB1F72-0B22-40FC-B9F0-BEF100C9357A}">
      <dgm:prSet phldrT="[Текст]" custT="1"/>
      <dgm:spPr/>
      <dgm:t>
        <a:bodyPr/>
        <a:lstStyle/>
        <a:p>
          <a:r>
            <a:rPr lang="ru-RU" sz="3200" dirty="0" err="1" smtClean="0">
              <a:effectLst>
                <a:outerShdw blurRad="38100" dist="38100" dir="2700000" algn="tl">
                  <a:srgbClr val="000000">
                    <a:alpha val="43137"/>
                  </a:srgbClr>
                </a:outerShdw>
              </a:effectLst>
            </a:rPr>
            <a:t>Вік</a:t>
          </a:r>
          <a:r>
            <a:rPr lang="ru-RU" sz="3200" dirty="0" smtClean="0">
              <a:effectLst>
                <a:outerShdw blurRad="38100" dist="38100" dir="2700000" algn="tl">
                  <a:srgbClr val="000000">
                    <a:alpha val="43137"/>
                  </a:srgbClr>
                </a:outerShdw>
              </a:effectLst>
            </a:rPr>
            <a:t> 18-20 </a:t>
          </a:r>
          <a:r>
            <a:rPr lang="ru-RU" sz="3200" dirty="0" err="1" smtClean="0">
              <a:effectLst>
                <a:outerShdw blurRad="38100" dist="38100" dir="2700000" algn="tl">
                  <a:srgbClr val="000000">
                    <a:alpha val="43137"/>
                  </a:srgbClr>
                </a:outerShdw>
              </a:effectLst>
            </a:rPr>
            <a:t>років</a:t>
          </a:r>
          <a:endParaRPr lang="ru-RU" sz="3200" dirty="0">
            <a:effectLst>
              <a:outerShdw blurRad="38100" dist="38100" dir="2700000" algn="tl">
                <a:srgbClr val="000000">
                  <a:alpha val="43137"/>
                </a:srgbClr>
              </a:outerShdw>
            </a:effectLst>
          </a:endParaRPr>
        </a:p>
      </dgm:t>
    </dgm:pt>
    <dgm:pt modelId="{53861374-9AAF-42AC-9BE9-2EAA1721A5FA}" type="parTrans" cxnId="{180A6317-AA87-4134-BD9C-2C0F199B7172}">
      <dgm:prSet/>
      <dgm:spPr/>
      <dgm:t>
        <a:bodyPr/>
        <a:lstStyle/>
        <a:p>
          <a:endParaRPr lang="ru-RU"/>
        </a:p>
      </dgm:t>
    </dgm:pt>
    <dgm:pt modelId="{7A8B4EAE-1210-4CBE-9679-35B9AA22D62C}" type="sibTrans" cxnId="{180A6317-AA87-4134-BD9C-2C0F199B7172}">
      <dgm:prSet/>
      <dgm:spPr/>
      <dgm:t>
        <a:bodyPr/>
        <a:lstStyle/>
        <a:p>
          <a:endParaRPr lang="ru-RU"/>
        </a:p>
      </dgm:t>
    </dgm:pt>
    <dgm:pt modelId="{3771F2BC-5F22-4A7F-A8AA-811FE8AEA60B}">
      <dgm:prSet phldrT="[Текст]"/>
      <dgm:spPr/>
      <dgm:t>
        <a:bodyPr/>
        <a:lstStyle/>
        <a:p>
          <a:r>
            <a:rPr lang="ru-RU" dirty="0" err="1" smtClean="0"/>
            <a:t>це</a:t>
          </a:r>
          <a:r>
            <a:rPr lang="ru-RU" dirty="0" smtClean="0"/>
            <a:t> </a:t>
          </a:r>
          <a:r>
            <a:rPr lang="ru-RU" dirty="0" err="1" smtClean="0"/>
            <a:t>період</a:t>
          </a:r>
          <a:r>
            <a:rPr lang="ru-RU" dirty="0" smtClean="0"/>
            <a:t> </a:t>
          </a:r>
          <a:r>
            <a:rPr lang="ru-RU" dirty="0" err="1" smtClean="0"/>
            <a:t>найбільшого</a:t>
          </a:r>
          <a:r>
            <a:rPr lang="ru-RU" dirty="0" smtClean="0"/>
            <a:t> </a:t>
          </a:r>
          <a:r>
            <a:rPr lang="ru-RU" dirty="0" err="1" smtClean="0"/>
            <a:t>розвитку</a:t>
          </a:r>
          <a:r>
            <a:rPr lang="ru-RU" dirty="0" smtClean="0"/>
            <a:t> </a:t>
          </a:r>
          <a:r>
            <a:rPr lang="ru-RU" dirty="0" err="1" smtClean="0"/>
            <a:t>моральних</a:t>
          </a:r>
          <a:r>
            <a:rPr lang="ru-RU" dirty="0" smtClean="0"/>
            <a:t> і </a:t>
          </a:r>
          <a:r>
            <a:rPr lang="ru-RU" dirty="0" err="1" smtClean="0"/>
            <a:t>естетичних</a:t>
          </a:r>
          <a:r>
            <a:rPr lang="ru-RU" dirty="0" smtClean="0"/>
            <a:t> </a:t>
          </a:r>
          <a:r>
            <a:rPr lang="ru-RU" dirty="0" err="1" smtClean="0"/>
            <a:t>почуттів</a:t>
          </a:r>
          <a:endParaRPr lang="ru-RU" dirty="0"/>
        </a:p>
      </dgm:t>
    </dgm:pt>
    <dgm:pt modelId="{D8E975E3-0509-4A0C-BC39-82DA7620E334}" type="parTrans" cxnId="{AF6938B1-476D-4C18-9EA4-51855C9784E0}">
      <dgm:prSet/>
      <dgm:spPr/>
      <dgm:t>
        <a:bodyPr/>
        <a:lstStyle/>
        <a:p>
          <a:endParaRPr lang="ru-RU"/>
        </a:p>
      </dgm:t>
    </dgm:pt>
    <dgm:pt modelId="{C998866A-1274-4AE9-A77C-FAD7DCEE3904}" type="sibTrans" cxnId="{AF6938B1-476D-4C18-9EA4-51855C9784E0}">
      <dgm:prSet/>
      <dgm:spPr/>
      <dgm:t>
        <a:bodyPr/>
        <a:lstStyle/>
        <a:p>
          <a:endParaRPr lang="ru-RU"/>
        </a:p>
      </dgm:t>
    </dgm:pt>
    <dgm:pt modelId="{DA32B9A8-C663-4423-81BC-CF2A3E8FBD39}">
      <dgm:prSet phldrT="[Текст]"/>
      <dgm:spPr/>
      <dgm:t>
        <a:bodyPr/>
        <a:lstStyle/>
        <a:p>
          <a:r>
            <a:rPr lang="ru-RU" dirty="0" err="1" smtClean="0"/>
            <a:t>становлення</a:t>
          </a:r>
          <a:r>
            <a:rPr lang="ru-RU" dirty="0" smtClean="0"/>
            <a:t> і </a:t>
          </a:r>
          <a:r>
            <a:rPr lang="ru-RU" dirty="0" err="1" smtClean="0"/>
            <a:t>стабілізації</a:t>
          </a:r>
          <a:r>
            <a:rPr lang="ru-RU" dirty="0" smtClean="0"/>
            <a:t> характеру</a:t>
          </a:r>
          <a:endParaRPr lang="ru-RU" dirty="0"/>
        </a:p>
      </dgm:t>
    </dgm:pt>
    <dgm:pt modelId="{FC756B30-208B-4DD5-A309-A4DFC6282F0A}" type="parTrans" cxnId="{B1115AF6-2A10-4B70-A274-506FF0A3518D}">
      <dgm:prSet/>
      <dgm:spPr/>
      <dgm:t>
        <a:bodyPr/>
        <a:lstStyle/>
        <a:p>
          <a:endParaRPr lang="ru-RU"/>
        </a:p>
      </dgm:t>
    </dgm:pt>
    <dgm:pt modelId="{70E8EAD5-4DC9-4747-A9D5-C857A4276545}" type="sibTrans" cxnId="{B1115AF6-2A10-4B70-A274-506FF0A3518D}">
      <dgm:prSet/>
      <dgm:spPr/>
      <dgm:t>
        <a:bodyPr/>
        <a:lstStyle/>
        <a:p>
          <a:endParaRPr lang="ru-RU"/>
        </a:p>
      </dgm:t>
    </dgm:pt>
    <dgm:pt modelId="{CD950997-328E-4E75-AED1-B2B21C4B701E}">
      <dgm:prSet phldrT="[Текст]"/>
      <dgm:spPr/>
      <dgm:t>
        <a:bodyPr/>
        <a:lstStyle/>
        <a:p>
          <a:r>
            <a:rPr lang="ru-RU" dirty="0" err="1" smtClean="0"/>
            <a:t>оволодіння</a:t>
          </a:r>
          <a:r>
            <a:rPr lang="ru-RU" dirty="0" smtClean="0"/>
            <a:t> </a:t>
          </a:r>
          <a:r>
            <a:rPr lang="ru-RU" dirty="0" err="1" smtClean="0"/>
            <a:t>повним</a:t>
          </a:r>
          <a:r>
            <a:rPr lang="ru-RU" dirty="0" smtClean="0"/>
            <a:t> комплексом </a:t>
          </a:r>
          <a:r>
            <a:rPr lang="ru-RU" dirty="0" err="1" smtClean="0"/>
            <a:t>дорослої</a:t>
          </a:r>
          <a:r>
            <a:rPr lang="ru-RU" dirty="0" smtClean="0"/>
            <a:t> </a:t>
          </a:r>
          <a:r>
            <a:rPr lang="ru-RU" dirty="0" err="1" smtClean="0"/>
            <a:t>людини</a:t>
          </a:r>
          <a:r>
            <a:rPr lang="ru-RU" dirty="0" smtClean="0"/>
            <a:t>. </a:t>
          </a:r>
          <a:endParaRPr lang="ru-RU" dirty="0"/>
        </a:p>
      </dgm:t>
    </dgm:pt>
    <dgm:pt modelId="{BF75BC7E-19B0-4BC2-9DF7-28688F4A60D9}" type="parTrans" cxnId="{CA453BEB-ABDC-415E-85D0-1831039C245B}">
      <dgm:prSet/>
      <dgm:spPr/>
      <dgm:t>
        <a:bodyPr/>
        <a:lstStyle/>
        <a:p>
          <a:endParaRPr lang="ru-RU"/>
        </a:p>
      </dgm:t>
    </dgm:pt>
    <dgm:pt modelId="{478351D4-ED3C-48A3-87EF-CB7A5792E078}" type="sibTrans" cxnId="{CA453BEB-ABDC-415E-85D0-1831039C245B}">
      <dgm:prSet/>
      <dgm:spPr/>
      <dgm:t>
        <a:bodyPr/>
        <a:lstStyle/>
        <a:p>
          <a:endParaRPr lang="ru-RU"/>
        </a:p>
      </dgm:t>
    </dgm:pt>
    <dgm:pt modelId="{10450AEB-AE67-485E-B1FB-34D199C4C9DE}" type="pres">
      <dgm:prSet presAssocID="{8ACC3230-B2BF-4277-8CBD-93C08B6513C9}" presName="vert0" presStyleCnt="0">
        <dgm:presLayoutVars>
          <dgm:dir/>
          <dgm:animOne val="branch"/>
          <dgm:animLvl val="lvl"/>
        </dgm:presLayoutVars>
      </dgm:prSet>
      <dgm:spPr/>
      <dgm:t>
        <a:bodyPr/>
        <a:lstStyle/>
        <a:p>
          <a:endParaRPr lang="ru-RU"/>
        </a:p>
      </dgm:t>
    </dgm:pt>
    <dgm:pt modelId="{FBFE53D0-3562-4438-8597-033CD3F0EE25}" type="pres">
      <dgm:prSet presAssocID="{A0FB1F72-0B22-40FC-B9F0-BEF100C9357A}" presName="thickLine" presStyleLbl="alignNode1" presStyleIdx="0" presStyleCnt="1"/>
      <dgm:spPr/>
    </dgm:pt>
    <dgm:pt modelId="{687753B6-5125-42D2-BE41-759E39646507}" type="pres">
      <dgm:prSet presAssocID="{A0FB1F72-0B22-40FC-B9F0-BEF100C9357A}" presName="horz1" presStyleCnt="0"/>
      <dgm:spPr/>
    </dgm:pt>
    <dgm:pt modelId="{B08471E7-FEC4-42C3-8F22-8BFFEE7BDD08}" type="pres">
      <dgm:prSet presAssocID="{A0FB1F72-0B22-40FC-B9F0-BEF100C9357A}" presName="tx1" presStyleLbl="revTx" presStyleIdx="0" presStyleCnt="4"/>
      <dgm:spPr/>
      <dgm:t>
        <a:bodyPr/>
        <a:lstStyle/>
        <a:p>
          <a:endParaRPr lang="ru-RU"/>
        </a:p>
      </dgm:t>
    </dgm:pt>
    <dgm:pt modelId="{B3F33724-8840-427A-955B-53578CC690ED}" type="pres">
      <dgm:prSet presAssocID="{A0FB1F72-0B22-40FC-B9F0-BEF100C9357A}" presName="vert1" presStyleCnt="0"/>
      <dgm:spPr/>
    </dgm:pt>
    <dgm:pt modelId="{23007FAC-9083-40C1-8A83-DCB5476595AB}" type="pres">
      <dgm:prSet presAssocID="{3771F2BC-5F22-4A7F-A8AA-811FE8AEA60B}" presName="vertSpace2a" presStyleCnt="0"/>
      <dgm:spPr/>
    </dgm:pt>
    <dgm:pt modelId="{D3073B12-13BB-4F1D-9EBE-0CB89F8C998E}" type="pres">
      <dgm:prSet presAssocID="{3771F2BC-5F22-4A7F-A8AA-811FE8AEA60B}" presName="horz2" presStyleCnt="0"/>
      <dgm:spPr/>
    </dgm:pt>
    <dgm:pt modelId="{7300FDBE-00B8-4F45-98A8-94B77D298C1B}" type="pres">
      <dgm:prSet presAssocID="{3771F2BC-5F22-4A7F-A8AA-811FE8AEA60B}" presName="horzSpace2" presStyleCnt="0"/>
      <dgm:spPr/>
    </dgm:pt>
    <dgm:pt modelId="{0B1604AF-0F40-4D35-B7BE-6AE38DA8AF08}" type="pres">
      <dgm:prSet presAssocID="{3771F2BC-5F22-4A7F-A8AA-811FE8AEA60B}" presName="tx2" presStyleLbl="revTx" presStyleIdx="1" presStyleCnt="4"/>
      <dgm:spPr/>
      <dgm:t>
        <a:bodyPr/>
        <a:lstStyle/>
        <a:p>
          <a:endParaRPr lang="ru-RU"/>
        </a:p>
      </dgm:t>
    </dgm:pt>
    <dgm:pt modelId="{D4705AC0-8E2D-4FB9-AD47-7B7319D8B0B2}" type="pres">
      <dgm:prSet presAssocID="{3771F2BC-5F22-4A7F-A8AA-811FE8AEA60B}" presName="vert2" presStyleCnt="0"/>
      <dgm:spPr/>
    </dgm:pt>
    <dgm:pt modelId="{3EC508A0-7357-4B01-995A-0130454DA895}" type="pres">
      <dgm:prSet presAssocID="{3771F2BC-5F22-4A7F-A8AA-811FE8AEA60B}" presName="thinLine2b" presStyleLbl="callout" presStyleIdx="0" presStyleCnt="3"/>
      <dgm:spPr/>
    </dgm:pt>
    <dgm:pt modelId="{89A0EC3D-145D-45E6-8069-74C307C41243}" type="pres">
      <dgm:prSet presAssocID="{3771F2BC-5F22-4A7F-A8AA-811FE8AEA60B}" presName="vertSpace2b" presStyleCnt="0"/>
      <dgm:spPr/>
    </dgm:pt>
    <dgm:pt modelId="{065BECEB-4426-418D-8367-F48A173A5A15}" type="pres">
      <dgm:prSet presAssocID="{DA32B9A8-C663-4423-81BC-CF2A3E8FBD39}" presName="horz2" presStyleCnt="0"/>
      <dgm:spPr/>
    </dgm:pt>
    <dgm:pt modelId="{38C364B1-15B7-4F1E-8C0A-EAE6959E618D}" type="pres">
      <dgm:prSet presAssocID="{DA32B9A8-C663-4423-81BC-CF2A3E8FBD39}" presName="horzSpace2" presStyleCnt="0"/>
      <dgm:spPr/>
    </dgm:pt>
    <dgm:pt modelId="{4327F9E6-4039-42E3-BFB3-88FEEECD6274}" type="pres">
      <dgm:prSet presAssocID="{DA32B9A8-C663-4423-81BC-CF2A3E8FBD39}" presName="tx2" presStyleLbl="revTx" presStyleIdx="2" presStyleCnt="4"/>
      <dgm:spPr/>
      <dgm:t>
        <a:bodyPr/>
        <a:lstStyle/>
        <a:p>
          <a:endParaRPr lang="ru-RU"/>
        </a:p>
      </dgm:t>
    </dgm:pt>
    <dgm:pt modelId="{CEB22268-34A6-4DE2-860A-2199F7DA2B4C}" type="pres">
      <dgm:prSet presAssocID="{DA32B9A8-C663-4423-81BC-CF2A3E8FBD39}" presName="vert2" presStyleCnt="0"/>
      <dgm:spPr/>
    </dgm:pt>
    <dgm:pt modelId="{C0B7CC38-4E79-43EE-ABEC-E5D44B750626}" type="pres">
      <dgm:prSet presAssocID="{DA32B9A8-C663-4423-81BC-CF2A3E8FBD39}" presName="thinLine2b" presStyleLbl="callout" presStyleIdx="1" presStyleCnt="3"/>
      <dgm:spPr/>
    </dgm:pt>
    <dgm:pt modelId="{94513B95-E486-4B27-A62E-DA5ABAE61721}" type="pres">
      <dgm:prSet presAssocID="{DA32B9A8-C663-4423-81BC-CF2A3E8FBD39}" presName="vertSpace2b" presStyleCnt="0"/>
      <dgm:spPr/>
    </dgm:pt>
    <dgm:pt modelId="{40E05D6C-F0B6-4392-A56A-6841B782CE00}" type="pres">
      <dgm:prSet presAssocID="{CD950997-328E-4E75-AED1-B2B21C4B701E}" presName="horz2" presStyleCnt="0"/>
      <dgm:spPr/>
    </dgm:pt>
    <dgm:pt modelId="{CB978741-876B-45D6-9F5B-792BC86F0690}" type="pres">
      <dgm:prSet presAssocID="{CD950997-328E-4E75-AED1-B2B21C4B701E}" presName="horzSpace2" presStyleCnt="0"/>
      <dgm:spPr/>
    </dgm:pt>
    <dgm:pt modelId="{7C435E29-D8E7-4280-8D8E-6D60A51799A4}" type="pres">
      <dgm:prSet presAssocID="{CD950997-328E-4E75-AED1-B2B21C4B701E}" presName="tx2" presStyleLbl="revTx" presStyleIdx="3" presStyleCnt="4"/>
      <dgm:spPr/>
      <dgm:t>
        <a:bodyPr/>
        <a:lstStyle/>
        <a:p>
          <a:endParaRPr lang="ru-RU"/>
        </a:p>
      </dgm:t>
    </dgm:pt>
    <dgm:pt modelId="{EC1A694A-71D6-4163-A0B7-15AC419FE84C}" type="pres">
      <dgm:prSet presAssocID="{CD950997-328E-4E75-AED1-B2B21C4B701E}" presName="vert2" presStyleCnt="0"/>
      <dgm:spPr/>
    </dgm:pt>
    <dgm:pt modelId="{C934537E-AD40-4899-8744-C575FF77C90A}" type="pres">
      <dgm:prSet presAssocID="{CD950997-328E-4E75-AED1-B2B21C4B701E}" presName="thinLine2b" presStyleLbl="callout" presStyleIdx="2" presStyleCnt="3"/>
      <dgm:spPr/>
    </dgm:pt>
    <dgm:pt modelId="{A4D96B2E-005A-427C-8200-C34F71866BEB}" type="pres">
      <dgm:prSet presAssocID="{CD950997-328E-4E75-AED1-B2B21C4B701E}" presName="vertSpace2b" presStyleCnt="0"/>
      <dgm:spPr/>
    </dgm:pt>
  </dgm:ptLst>
  <dgm:cxnLst>
    <dgm:cxn modelId="{B1115AF6-2A10-4B70-A274-506FF0A3518D}" srcId="{A0FB1F72-0B22-40FC-B9F0-BEF100C9357A}" destId="{DA32B9A8-C663-4423-81BC-CF2A3E8FBD39}" srcOrd="1" destOrd="0" parTransId="{FC756B30-208B-4DD5-A309-A4DFC6282F0A}" sibTransId="{70E8EAD5-4DC9-4747-A9D5-C857A4276545}"/>
    <dgm:cxn modelId="{CD03AF8A-F27B-47A7-9865-B1D509F39498}" type="presOf" srcId="{CD950997-328E-4E75-AED1-B2B21C4B701E}" destId="{7C435E29-D8E7-4280-8D8E-6D60A51799A4}" srcOrd="0" destOrd="0" presId="urn:microsoft.com/office/officeart/2008/layout/LinedList"/>
    <dgm:cxn modelId="{202C3CD6-AF0E-4C87-AFBE-BC215DE597FA}" type="presOf" srcId="{3771F2BC-5F22-4A7F-A8AA-811FE8AEA60B}" destId="{0B1604AF-0F40-4D35-B7BE-6AE38DA8AF08}" srcOrd="0" destOrd="0" presId="urn:microsoft.com/office/officeart/2008/layout/LinedList"/>
    <dgm:cxn modelId="{8A871D78-31CA-4CD5-9C93-7AE7B1395A4C}" type="presOf" srcId="{DA32B9A8-C663-4423-81BC-CF2A3E8FBD39}" destId="{4327F9E6-4039-42E3-BFB3-88FEEECD6274}" srcOrd="0" destOrd="0" presId="urn:microsoft.com/office/officeart/2008/layout/LinedList"/>
    <dgm:cxn modelId="{FCA6974D-640C-4EB7-AA78-AB47C01C8205}" type="presOf" srcId="{A0FB1F72-0B22-40FC-B9F0-BEF100C9357A}" destId="{B08471E7-FEC4-42C3-8F22-8BFFEE7BDD08}" srcOrd="0" destOrd="0" presId="urn:microsoft.com/office/officeart/2008/layout/LinedList"/>
    <dgm:cxn modelId="{180A6317-AA87-4134-BD9C-2C0F199B7172}" srcId="{8ACC3230-B2BF-4277-8CBD-93C08B6513C9}" destId="{A0FB1F72-0B22-40FC-B9F0-BEF100C9357A}" srcOrd="0" destOrd="0" parTransId="{53861374-9AAF-42AC-9BE9-2EAA1721A5FA}" sibTransId="{7A8B4EAE-1210-4CBE-9679-35B9AA22D62C}"/>
    <dgm:cxn modelId="{CA453BEB-ABDC-415E-85D0-1831039C245B}" srcId="{A0FB1F72-0B22-40FC-B9F0-BEF100C9357A}" destId="{CD950997-328E-4E75-AED1-B2B21C4B701E}" srcOrd="2" destOrd="0" parTransId="{BF75BC7E-19B0-4BC2-9DF7-28688F4A60D9}" sibTransId="{478351D4-ED3C-48A3-87EF-CB7A5792E078}"/>
    <dgm:cxn modelId="{AF6938B1-476D-4C18-9EA4-51855C9784E0}" srcId="{A0FB1F72-0B22-40FC-B9F0-BEF100C9357A}" destId="{3771F2BC-5F22-4A7F-A8AA-811FE8AEA60B}" srcOrd="0" destOrd="0" parTransId="{D8E975E3-0509-4A0C-BC39-82DA7620E334}" sibTransId="{C998866A-1274-4AE9-A77C-FAD7DCEE3904}"/>
    <dgm:cxn modelId="{B92FCA88-4CC8-4CF6-997C-7CD3F9752C95}" type="presOf" srcId="{8ACC3230-B2BF-4277-8CBD-93C08B6513C9}" destId="{10450AEB-AE67-485E-B1FB-34D199C4C9DE}" srcOrd="0" destOrd="0" presId="urn:microsoft.com/office/officeart/2008/layout/LinedList"/>
    <dgm:cxn modelId="{5CB2A774-4151-4C85-ABD7-26EB6991E35B}" type="presParOf" srcId="{10450AEB-AE67-485E-B1FB-34D199C4C9DE}" destId="{FBFE53D0-3562-4438-8597-033CD3F0EE25}" srcOrd="0" destOrd="0" presId="urn:microsoft.com/office/officeart/2008/layout/LinedList"/>
    <dgm:cxn modelId="{4B0C134A-4782-4DCC-8AA0-876CFC38EC23}" type="presParOf" srcId="{10450AEB-AE67-485E-B1FB-34D199C4C9DE}" destId="{687753B6-5125-42D2-BE41-759E39646507}" srcOrd="1" destOrd="0" presId="urn:microsoft.com/office/officeart/2008/layout/LinedList"/>
    <dgm:cxn modelId="{224FE76A-7B6C-415A-94D5-FC728A231D1A}" type="presParOf" srcId="{687753B6-5125-42D2-BE41-759E39646507}" destId="{B08471E7-FEC4-42C3-8F22-8BFFEE7BDD08}" srcOrd="0" destOrd="0" presId="urn:microsoft.com/office/officeart/2008/layout/LinedList"/>
    <dgm:cxn modelId="{FDC0F667-20FE-4B95-A2B9-972E13B9CB6B}" type="presParOf" srcId="{687753B6-5125-42D2-BE41-759E39646507}" destId="{B3F33724-8840-427A-955B-53578CC690ED}" srcOrd="1" destOrd="0" presId="urn:microsoft.com/office/officeart/2008/layout/LinedList"/>
    <dgm:cxn modelId="{301C0F7C-2130-4123-8631-FA53DE5B2739}" type="presParOf" srcId="{B3F33724-8840-427A-955B-53578CC690ED}" destId="{23007FAC-9083-40C1-8A83-DCB5476595AB}" srcOrd="0" destOrd="0" presId="urn:microsoft.com/office/officeart/2008/layout/LinedList"/>
    <dgm:cxn modelId="{B4E83642-6FA6-42D5-967A-179241199E6F}" type="presParOf" srcId="{B3F33724-8840-427A-955B-53578CC690ED}" destId="{D3073B12-13BB-4F1D-9EBE-0CB89F8C998E}" srcOrd="1" destOrd="0" presId="urn:microsoft.com/office/officeart/2008/layout/LinedList"/>
    <dgm:cxn modelId="{41568C43-F6BB-45D0-AFAC-9FBBD3AF697D}" type="presParOf" srcId="{D3073B12-13BB-4F1D-9EBE-0CB89F8C998E}" destId="{7300FDBE-00B8-4F45-98A8-94B77D298C1B}" srcOrd="0" destOrd="0" presId="urn:microsoft.com/office/officeart/2008/layout/LinedList"/>
    <dgm:cxn modelId="{2F900705-88C5-4165-900A-DA0FD4F36FEB}" type="presParOf" srcId="{D3073B12-13BB-4F1D-9EBE-0CB89F8C998E}" destId="{0B1604AF-0F40-4D35-B7BE-6AE38DA8AF08}" srcOrd="1" destOrd="0" presId="urn:microsoft.com/office/officeart/2008/layout/LinedList"/>
    <dgm:cxn modelId="{C42D1263-3B19-41AE-B618-E6C3A3769CD1}" type="presParOf" srcId="{D3073B12-13BB-4F1D-9EBE-0CB89F8C998E}" destId="{D4705AC0-8E2D-4FB9-AD47-7B7319D8B0B2}" srcOrd="2" destOrd="0" presId="urn:microsoft.com/office/officeart/2008/layout/LinedList"/>
    <dgm:cxn modelId="{AC189902-3BD8-4C32-84FB-9E971557DF02}" type="presParOf" srcId="{B3F33724-8840-427A-955B-53578CC690ED}" destId="{3EC508A0-7357-4B01-995A-0130454DA895}" srcOrd="2" destOrd="0" presId="urn:microsoft.com/office/officeart/2008/layout/LinedList"/>
    <dgm:cxn modelId="{A50A76DA-E279-4C8D-82E8-B702B05A7D6A}" type="presParOf" srcId="{B3F33724-8840-427A-955B-53578CC690ED}" destId="{89A0EC3D-145D-45E6-8069-74C307C41243}" srcOrd="3" destOrd="0" presId="urn:microsoft.com/office/officeart/2008/layout/LinedList"/>
    <dgm:cxn modelId="{7B185382-E576-41B4-9314-C0E3FE1A18C9}" type="presParOf" srcId="{B3F33724-8840-427A-955B-53578CC690ED}" destId="{065BECEB-4426-418D-8367-F48A173A5A15}" srcOrd="4" destOrd="0" presId="urn:microsoft.com/office/officeart/2008/layout/LinedList"/>
    <dgm:cxn modelId="{3E2464AA-0707-44F4-B4EF-78115876F020}" type="presParOf" srcId="{065BECEB-4426-418D-8367-F48A173A5A15}" destId="{38C364B1-15B7-4F1E-8C0A-EAE6959E618D}" srcOrd="0" destOrd="0" presId="urn:microsoft.com/office/officeart/2008/layout/LinedList"/>
    <dgm:cxn modelId="{9B74B01D-8935-482A-974A-831AE733C5F2}" type="presParOf" srcId="{065BECEB-4426-418D-8367-F48A173A5A15}" destId="{4327F9E6-4039-42E3-BFB3-88FEEECD6274}" srcOrd="1" destOrd="0" presId="urn:microsoft.com/office/officeart/2008/layout/LinedList"/>
    <dgm:cxn modelId="{DCF73564-F416-4F42-82BC-B7E6BDB7458F}" type="presParOf" srcId="{065BECEB-4426-418D-8367-F48A173A5A15}" destId="{CEB22268-34A6-4DE2-860A-2199F7DA2B4C}" srcOrd="2" destOrd="0" presId="urn:microsoft.com/office/officeart/2008/layout/LinedList"/>
    <dgm:cxn modelId="{8B3FC703-968D-4D6A-BACE-4E5EC2813072}" type="presParOf" srcId="{B3F33724-8840-427A-955B-53578CC690ED}" destId="{C0B7CC38-4E79-43EE-ABEC-E5D44B750626}" srcOrd="5" destOrd="0" presId="urn:microsoft.com/office/officeart/2008/layout/LinedList"/>
    <dgm:cxn modelId="{A4C12A13-A1E5-4C10-8238-F5A5B925633B}" type="presParOf" srcId="{B3F33724-8840-427A-955B-53578CC690ED}" destId="{94513B95-E486-4B27-A62E-DA5ABAE61721}" srcOrd="6" destOrd="0" presId="urn:microsoft.com/office/officeart/2008/layout/LinedList"/>
    <dgm:cxn modelId="{FC261C05-49AD-4A83-8B4A-3B2EC58CAE31}" type="presParOf" srcId="{B3F33724-8840-427A-955B-53578CC690ED}" destId="{40E05D6C-F0B6-4392-A56A-6841B782CE00}" srcOrd="7" destOrd="0" presId="urn:microsoft.com/office/officeart/2008/layout/LinedList"/>
    <dgm:cxn modelId="{76F47E4E-C228-4D04-BC77-9BAAA478EDDB}" type="presParOf" srcId="{40E05D6C-F0B6-4392-A56A-6841B782CE00}" destId="{CB978741-876B-45D6-9F5B-792BC86F0690}" srcOrd="0" destOrd="0" presId="urn:microsoft.com/office/officeart/2008/layout/LinedList"/>
    <dgm:cxn modelId="{C395AFD6-C4C9-40CB-A0A9-4D1090101A30}" type="presParOf" srcId="{40E05D6C-F0B6-4392-A56A-6841B782CE00}" destId="{7C435E29-D8E7-4280-8D8E-6D60A51799A4}" srcOrd="1" destOrd="0" presId="urn:microsoft.com/office/officeart/2008/layout/LinedList"/>
    <dgm:cxn modelId="{40BF3F9D-591B-4AE7-A12D-1E0B3FF66B7F}" type="presParOf" srcId="{40E05D6C-F0B6-4392-A56A-6841B782CE00}" destId="{EC1A694A-71D6-4163-A0B7-15AC419FE84C}" srcOrd="2" destOrd="0" presId="urn:microsoft.com/office/officeart/2008/layout/LinedList"/>
    <dgm:cxn modelId="{B5AE4FF5-6633-4CC9-A5B5-743EF4D4D6D9}" type="presParOf" srcId="{B3F33724-8840-427A-955B-53578CC690ED}" destId="{C934537E-AD40-4899-8744-C575FF77C90A}" srcOrd="8" destOrd="0" presId="urn:microsoft.com/office/officeart/2008/layout/LinedList"/>
    <dgm:cxn modelId="{EC8DC413-92E1-4BAC-81DB-0E0BC025C045}" type="presParOf" srcId="{B3F33724-8840-427A-955B-53578CC690ED}" destId="{A4D96B2E-005A-427C-8200-C34F71866BEB}"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F07D65-EF88-41CF-8C8F-2B08A026C941}"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ru-RU"/>
        </a:p>
      </dgm:t>
    </dgm:pt>
    <dgm:pt modelId="{F04E60DA-C4BD-4EFE-BEC4-B87B83205D5E}">
      <dgm:prSet phldrT="[Текст]"/>
      <dgm:spPr/>
      <dgm:t>
        <a:bodyPr/>
        <a:lstStyle/>
        <a:p>
          <a:r>
            <a:rPr lang="uk-UA" noProof="0" dirty="0" smtClean="0"/>
            <a:t>особистісна незалежність</a:t>
          </a:r>
          <a:endParaRPr lang="uk-UA" noProof="0" dirty="0"/>
        </a:p>
      </dgm:t>
    </dgm:pt>
    <dgm:pt modelId="{30522A71-0798-4489-BEF0-D09B3B611F4C}" type="parTrans" cxnId="{B2D20C92-221F-4818-A6FA-DB1FABB0C7E4}">
      <dgm:prSet/>
      <dgm:spPr/>
      <dgm:t>
        <a:bodyPr/>
        <a:lstStyle/>
        <a:p>
          <a:endParaRPr lang="ru-RU"/>
        </a:p>
      </dgm:t>
    </dgm:pt>
    <dgm:pt modelId="{B722DBB7-F71B-490C-986B-4CDC16266678}" type="sibTrans" cxnId="{B2D20C92-221F-4818-A6FA-DB1FABB0C7E4}">
      <dgm:prSet/>
      <dgm:spPr/>
      <dgm:t>
        <a:bodyPr/>
        <a:lstStyle/>
        <a:p>
          <a:endParaRPr lang="ru-RU"/>
        </a:p>
      </dgm:t>
    </dgm:pt>
    <dgm:pt modelId="{9A7910B0-A3A4-43C3-BA64-38E630735C47}">
      <dgm:prSet phldrT="[Текст]"/>
      <dgm:spPr/>
      <dgm:t>
        <a:bodyPr/>
        <a:lstStyle/>
        <a:p>
          <a:r>
            <a:rPr lang="uk-UA" noProof="0" dirty="0" smtClean="0"/>
            <a:t>цінність свободи в прийнятті рішень</a:t>
          </a:r>
          <a:endParaRPr lang="uk-UA" noProof="0" dirty="0"/>
        </a:p>
      </dgm:t>
    </dgm:pt>
    <dgm:pt modelId="{7A05BED6-912E-4F72-95C1-2F5623637021}" type="parTrans" cxnId="{EAB70FCF-65C9-4E24-898D-E32F3134C40A}">
      <dgm:prSet/>
      <dgm:spPr/>
      <dgm:t>
        <a:bodyPr/>
        <a:lstStyle/>
        <a:p>
          <a:endParaRPr lang="ru-RU"/>
        </a:p>
      </dgm:t>
    </dgm:pt>
    <dgm:pt modelId="{D78939C7-8167-4321-9D85-EB1E15BF9857}" type="sibTrans" cxnId="{EAB70FCF-65C9-4E24-898D-E32F3134C40A}">
      <dgm:prSet/>
      <dgm:spPr/>
      <dgm:t>
        <a:bodyPr/>
        <a:lstStyle/>
        <a:p>
          <a:endParaRPr lang="ru-RU"/>
        </a:p>
      </dgm:t>
    </dgm:pt>
    <dgm:pt modelId="{E0D8A147-7D46-4F09-A008-B2178AF36D83}">
      <dgm:prSet phldrT="[Текст]"/>
      <dgm:spPr/>
      <dgm:t>
        <a:bodyPr/>
        <a:lstStyle/>
        <a:p>
          <a:r>
            <a:rPr lang="uk-UA" noProof="0" dirty="0" smtClean="0"/>
            <a:t>престижність освіти, що здобувається</a:t>
          </a:r>
          <a:endParaRPr lang="uk-UA" noProof="0" dirty="0"/>
        </a:p>
      </dgm:t>
    </dgm:pt>
    <dgm:pt modelId="{67719E2B-5B64-4F88-934E-7B30CA76090E}" type="parTrans" cxnId="{E578AC13-C9CD-4D72-854E-A0F7508980A6}">
      <dgm:prSet/>
      <dgm:spPr/>
      <dgm:t>
        <a:bodyPr/>
        <a:lstStyle/>
        <a:p>
          <a:endParaRPr lang="ru-RU"/>
        </a:p>
      </dgm:t>
    </dgm:pt>
    <dgm:pt modelId="{3D798A35-83F3-4C00-9FFF-C5B29410CE7E}" type="sibTrans" cxnId="{E578AC13-C9CD-4D72-854E-A0F7508980A6}">
      <dgm:prSet/>
      <dgm:spPr/>
      <dgm:t>
        <a:bodyPr/>
        <a:lstStyle/>
        <a:p>
          <a:endParaRPr lang="ru-RU"/>
        </a:p>
      </dgm:t>
    </dgm:pt>
    <dgm:pt modelId="{419DC66C-86A5-4438-B586-E0FFDD0002C1}" type="pres">
      <dgm:prSet presAssocID="{FDF07D65-EF88-41CF-8C8F-2B08A026C941}" presName="Name0" presStyleCnt="0">
        <dgm:presLayoutVars>
          <dgm:chMax val="7"/>
          <dgm:chPref val="7"/>
          <dgm:dir/>
        </dgm:presLayoutVars>
      </dgm:prSet>
      <dgm:spPr/>
      <dgm:t>
        <a:bodyPr/>
        <a:lstStyle/>
        <a:p>
          <a:endParaRPr lang="ru-RU"/>
        </a:p>
      </dgm:t>
    </dgm:pt>
    <dgm:pt modelId="{3981A8F1-1166-4CC8-9059-4E308E5C3DA3}" type="pres">
      <dgm:prSet presAssocID="{FDF07D65-EF88-41CF-8C8F-2B08A026C941}" presName="Name1" presStyleCnt="0"/>
      <dgm:spPr/>
    </dgm:pt>
    <dgm:pt modelId="{E631E456-A146-4C2B-B43B-CA686C34335D}" type="pres">
      <dgm:prSet presAssocID="{FDF07D65-EF88-41CF-8C8F-2B08A026C941}" presName="cycle" presStyleCnt="0"/>
      <dgm:spPr/>
    </dgm:pt>
    <dgm:pt modelId="{2C8C6228-65F5-44F2-AE86-58D5C9E12B70}" type="pres">
      <dgm:prSet presAssocID="{FDF07D65-EF88-41CF-8C8F-2B08A026C941}" presName="srcNode" presStyleLbl="node1" presStyleIdx="0" presStyleCnt="3"/>
      <dgm:spPr/>
    </dgm:pt>
    <dgm:pt modelId="{D119D2D9-A0BA-479E-9C51-E8EFB92EC5CA}" type="pres">
      <dgm:prSet presAssocID="{FDF07D65-EF88-41CF-8C8F-2B08A026C941}" presName="conn" presStyleLbl="parChTrans1D2" presStyleIdx="0" presStyleCnt="1"/>
      <dgm:spPr/>
      <dgm:t>
        <a:bodyPr/>
        <a:lstStyle/>
        <a:p>
          <a:endParaRPr lang="ru-RU"/>
        </a:p>
      </dgm:t>
    </dgm:pt>
    <dgm:pt modelId="{D827B766-4DF6-4123-A034-3313A25584CE}" type="pres">
      <dgm:prSet presAssocID="{FDF07D65-EF88-41CF-8C8F-2B08A026C941}" presName="extraNode" presStyleLbl="node1" presStyleIdx="0" presStyleCnt="3"/>
      <dgm:spPr/>
    </dgm:pt>
    <dgm:pt modelId="{229D4C32-4352-440A-9EF0-3278EFDF22CE}" type="pres">
      <dgm:prSet presAssocID="{FDF07D65-EF88-41CF-8C8F-2B08A026C941}" presName="dstNode" presStyleLbl="node1" presStyleIdx="0" presStyleCnt="3"/>
      <dgm:spPr/>
    </dgm:pt>
    <dgm:pt modelId="{FB7D509F-0A76-42FB-8611-2FE1E3824EE9}" type="pres">
      <dgm:prSet presAssocID="{F04E60DA-C4BD-4EFE-BEC4-B87B83205D5E}" presName="text_1" presStyleLbl="node1" presStyleIdx="0" presStyleCnt="3">
        <dgm:presLayoutVars>
          <dgm:bulletEnabled val="1"/>
        </dgm:presLayoutVars>
      </dgm:prSet>
      <dgm:spPr/>
      <dgm:t>
        <a:bodyPr/>
        <a:lstStyle/>
        <a:p>
          <a:endParaRPr lang="ru-RU"/>
        </a:p>
      </dgm:t>
    </dgm:pt>
    <dgm:pt modelId="{42DBCD34-8A14-4585-93C2-1AF1FA2DC0DA}" type="pres">
      <dgm:prSet presAssocID="{F04E60DA-C4BD-4EFE-BEC4-B87B83205D5E}" presName="accent_1" presStyleCnt="0"/>
      <dgm:spPr/>
    </dgm:pt>
    <dgm:pt modelId="{D3DFC285-BC62-44CC-9A79-CE5E58B97AA7}" type="pres">
      <dgm:prSet presAssocID="{F04E60DA-C4BD-4EFE-BEC4-B87B83205D5E}" presName="accentRepeatNode" presStyleLbl="solidFgAcc1" presStyleIdx="0" presStyleCnt="3"/>
      <dgm:spPr/>
    </dgm:pt>
    <dgm:pt modelId="{BA1C7AF0-F631-470E-B591-584D4696F585}" type="pres">
      <dgm:prSet presAssocID="{9A7910B0-A3A4-43C3-BA64-38E630735C47}" presName="text_2" presStyleLbl="node1" presStyleIdx="1" presStyleCnt="3">
        <dgm:presLayoutVars>
          <dgm:bulletEnabled val="1"/>
        </dgm:presLayoutVars>
      </dgm:prSet>
      <dgm:spPr/>
      <dgm:t>
        <a:bodyPr/>
        <a:lstStyle/>
        <a:p>
          <a:endParaRPr lang="ru-RU"/>
        </a:p>
      </dgm:t>
    </dgm:pt>
    <dgm:pt modelId="{A0AE2A51-B62F-4499-8F34-5728F22DB1DD}" type="pres">
      <dgm:prSet presAssocID="{9A7910B0-A3A4-43C3-BA64-38E630735C47}" presName="accent_2" presStyleCnt="0"/>
      <dgm:spPr/>
    </dgm:pt>
    <dgm:pt modelId="{383FF8FE-561D-4394-AC56-B1F4313BD23B}" type="pres">
      <dgm:prSet presAssocID="{9A7910B0-A3A4-43C3-BA64-38E630735C47}" presName="accentRepeatNode" presStyleLbl="solidFgAcc1" presStyleIdx="1" presStyleCnt="3"/>
      <dgm:spPr/>
    </dgm:pt>
    <dgm:pt modelId="{685D58CD-33FE-4687-B938-91C15D5F6F9F}" type="pres">
      <dgm:prSet presAssocID="{E0D8A147-7D46-4F09-A008-B2178AF36D83}" presName="text_3" presStyleLbl="node1" presStyleIdx="2" presStyleCnt="3">
        <dgm:presLayoutVars>
          <dgm:bulletEnabled val="1"/>
        </dgm:presLayoutVars>
      </dgm:prSet>
      <dgm:spPr/>
      <dgm:t>
        <a:bodyPr/>
        <a:lstStyle/>
        <a:p>
          <a:endParaRPr lang="ru-RU"/>
        </a:p>
      </dgm:t>
    </dgm:pt>
    <dgm:pt modelId="{76518ECE-DB82-45FE-BC8C-147B57182202}" type="pres">
      <dgm:prSet presAssocID="{E0D8A147-7D46-4F09-A008-B2178AF36D83}" presName="accent_3" presStyleCnt="0"/>
      <dgm:spPr/>
    </dgm:pt>
    <dgm:pt modelId="{38307C03-1241-4A8C-A279-214F83253AEF}" type="pres">
      <dgm:prSet presAssocID="{E0D8A147-7D46-4F09-A008-B2178AF36D83}" presName="accentRepeatNode" presStyleLbl="solidFgAcc1" presStyleIdx="2" presStyleCnt="3"/>
      <dgm:spPr/>
    </dgm:pt>
  </dgm:ptLst>
  <dgm:cxnLst>
    <dgm:cxn modelId="{E578AC13-C9CD-4D72-854E-A0F7508980A6}" srcId="{FDF07D65-EF88-41CF-8C8F-2B08A026C941}" destId="{E0D8A147-7D46-4F09-A008-B2178AF36D83}" srcOrd="2" destOrd="0" parTransId="{67719E2B-5B64-4F88-934E-7B30CA76090E}" sibTransId="{3D798A35-83F3-4C00-9FFF-C5B29410CE7E}"/>
    <dgm:cxn modelId="{A1B11540-6F85-4F2C-A560-8C06A2BC7B9B}" type="presOf" srcId="{E0D8A147-7D46-4F09-A008-B2178AF36D83}" destId="{685D58CD-33FE-4687-B938-91C15D5F6F9F}" srcOrd="0" destOrd="0" presId="urn:microsoft.com/office/officeart/2008/layout/VerticalCurvedList"/>
    <dgm:cxn modelId="{D64022C0-3EFF-4E23-A7F0-CD02383FA75D}" type="presOf" srcId="{9A7910B0-A3A4-43C3-BA64-38E630735C47}" destId="{BA1C7AF0-F631-470E-B591-584D4696F585}" srcOrd="0" destOrd="0" presId="urn:microsoft.com/office/officeart/2008/layout/VerticalCurvedList"/>
    <dgm:cxn modelId="{B2D20C92-221F-4818-A6FA-DB1FABB0C7E4}" srcId="{FDF07D65-EF88-41CF-8C8F-2B08A026C941}" destId="{F04E60DA-C4BD-4EFE-BEC4-B87B83205D5E}" srcOrd="0" destOrd="0" parTransId="{30522A71-0798-4489-BEF0-D09B3B611F4C}" sibTransId="{B722DBB7-F71B-490C-986B-4CDC16266678}"/>
    <dgm:cxn modelId="{EAB70FCF-65C9-4E24-898D-E32F3134C40A}" srcId="{FDF07D65-EF88-41CF-8C8F-2B08A026C941}" destId="{9A7910B0-A3A4-43C3-BA64-38E630735C47}" srcOrd="1" destOrd="0" parTransId="{7A05BED6-912E-4F72-95C1-2F5623637021}" sibTransId="{D78939C7-8167-4321-9D85-EB1E15BF9857}"/>
    <dgm:cxn modelId="{91738DF1-879E-4403-9BB4-76D0FC5AF157}" type="presOf" srcId="{F04E60DA-C4BD-4EFE-BEC4-B87B83205D5E}" destId="{FB7D509F-0A76-42FB-8611-2FE1E3824EE9}" srcOrd="0" destOrd="0" presId="urn:microsoft.com/office/officeart/2008/layout/VerticalCurvedList"/>
    <dgm:cxn modelId="{B62811CB-3099-485D-B48F-BC425B4CDB03}" type="presOf" srcId="{B722DBB7-F71B-490C-986B-4CDC16266678}" destId="{D119D2D9-A0BA-479E-9C51-E8EFB92EC5CA}" srcOrd="0" destOrd="0" presId="urn:microsoft.com/office/officeart/2008/layout/VerticalCurvedList"/>
    <dgm:cxn modelId="{C67C58B8-E9A3-4CE1-A790-08C55B47ECBA}" type="presOf" srcId="{FDF07D65-EF88-41CF-8C8F-2B08A026C941}" destId="{419DC66C-86A5-4438-B586-E0FFDD0002C1}" srcOrd="0" destOrd="0" presId="urn:microsoft.com/office/officeart/2008/layout/VerticalCurvedList"/>
    <dgm:cxn modelId="{5B2EE555-F79C-4966-B377-D6C0DDD5A16F}" type="presParOf" srcId="{419DC66C-86A5-4438-B586-E0FFDD0002C1}" destId="{3981A8F1-1166-4CC8-9059-4E308E5C3DA3}" srcOrd="0" destOrd="0" presId="urn:microsoft.com/office/officeart/2008/layout/VerticalCurvedList"/>
    <dgm:cxn modelId="{9B5858BC-7C24-4E1C-8EF7-DF2B8A3209FC}" type="presParOf" srcId="{3981A8F1-1166-4CC8-9059-4E308E5C3DA3}" destId="{E631E456-A146-4C2B-B43B-CA686C34335D}" srcOrd="0" destOrd="0" presId="urn:microsoft.com/office/officeart/2008/layout/VerticalCurvedList"/>
    <dgm:cxn modelId="{97E375D7-622B-4DE4-AF88-DAEC42FDF79C}" type="presParOf" srcId="{E631E456-A146-4C2B-B43B-CA686C34335D}" destId="{2C8C6228-65F5-44F2-AE86-58D5C9E12B70}" srcOrd="0" destOrd="0" presId="urn:microsoft.com/office/officeart/2008/layout/VerticalCurvedList"/>
    <dgm:cxn modelId="{688E1874-C210-491F-A171-F2EDBF07645F}" type="presParOf" srcId="{E631E456-A146-4C2B-B43B-CA686C34335D}" destId="{D119D2D9-A0BA-479E-9C51-E8EFB92EC5CA}" srcOrd="1" destOrd="0" presId="urn:microsoft.com/office/officeart/2008/layout/VerticalCurvedList"/>
    <dgm:cxn modelId="{78318A48-BED9-4446-BE52-C0CAA68F4147}" type="presParOf" srcId="{E631E456-A146-4C2B-B43B-CA686C34335D}" destId="{D827B766-4DF6-4123-A034-3313A25584CE}" srcOrd="2" destOrd="0" presId="urn:microsoft.com/office/officeart/2008/layout/VerticalCurvedList"/>
    <dgm:cxn modelId="{E753F3C1-4F50-4F88-A1A7-98A34A3C9D01}" type="presParOf" srcId="{E631E456-A146-4C2B-B43B-CA686C34335D}" destId="{229D4C32-4352-440A-9EF0-3278EFDF22CE}" srcOrd="3" destOrd="0" presId="urn:microsoft.com/office/officeart/2008/layout/VerticalCurvedList"/>
    <dgm:cxn modelId="{29D96C87-6C6C-49CB-810A-6121BC98F26C}" type="presParOf" srcId="{3981A8F1-1166-4CC8-9059-4E308E5C3DA3}" destId="{FB7D509F-0A76-42FB-8611-2FE1E3824EE9}" srcOrd="1" destOrd="0" presId="urn:microsoft.com/office/officeart/2008/layout/VerticalCurvedList"/>
    <dgm:cxn modelId="{183770DC-EF71-49EE-9D4C-8A32A3258DC8}" type="presParOf" srcId="{3981A8F1-1166-4CC8-9059-4E308E5C3DA3}" destId="{42DBCD34-8A14-4585-93C2-1AF1FA2DC0DA}" srcOrd="2" destOrd="0" presId="urn:microsoft.com/office/officeart/2008/layout/VerticalCurvedList"/>
    <dgm:cxn modelId="{69F5058B-9CAD-478B-9664-A1FEC0EB6CDB}" type="presParOf" srcId="{42DBCD34-8A14-4585-93C2-1AF1FA2DC0DA}" destId="{D3DFC285-BC62-44CC-9A79-CE5E58B97AA7}" srcOrd="0" destOrd="0" presId="urn:microsoft.com/office/officeart/2008/layout/VerticalCurvedList"/>
    <dgm:cxn modelId="{5B8D4E68-E486-4B4A-BD2C-78F62606B70B}" type="presParOf" srcId="{3981A8F1-1166-4CC8-9059-4E308E5C3DA3}" destId="{BA1C7AF0-F631-470E-B591-584D4696F585}" srcOrd="3" destOrd="0" presId="urn:microsoft.com/office/officeart/2008/layout/VerticalCurvedList"/>
    <dgm:cxn modelId="{A5520CC0-A8DA-4FB9-AFAD-4CFFF48A6D36}" type="presParOf" srcId="{3981A8F1-1166-4CC8-9059-4E308E5C3DA3}" destId="{A0AE2A51-B62F-4499-8F34-5728F22DB1DD}" srcOrd="4" destOrd="0" presId="urn:microsoft.com/office/officeart/2008/layout/VerticalCurvedList"/>
    <dgm:cxn modelId="{70DC5C87-EC60-4D26-BC6B-EC20BC6CF7A5}" type="presParOf" srcId="{A0AE2A51-B62F-4499-8F34-5728F22DB1DD}" destId="{383FF8FE-561D-4394-AC56-B1F4313BD23B}" srcOrd="0" destOrd="0" presId="urn:microsoft.com/office/officeart/2008/layout/VerticalCurvedList"/>
    <dgm:cxn modelId="{364A4E3A-50C7-4D54-B17B-32013E797FAC}" type="presParOf" srcId="{3981A8F1-1166-4CC8-9059-4E308E5C3DA3}" destId="{685D58CD-33FE-4687-B938-91C15D5F6F9F}" srcOrd="5" destOrd="0" presId="urn:microsoft.com/office/officeart/2008/layout/VerticalCurvedList"/>
    <dgm:cxn modelId="{EF8309E4-60CC-469D-BE62-E6B17C4FB69F}" type="presParOf" srcId="{3981A8F1-1166-4CC8-9059-4E308E5C3DA3}" destId="{76518ECE-DB82-45FE-BC8C-147B57182202}" srcOrd="6" destOrd="0" presId="urn:microsoft.com/office/officeart/2008/layout/VerticalCurvedList"/>
    <dgm:cxn modelId="{2D10376C-F16A-4C64-B854-61218B3C27FA}" type="presParOf" srcId="{76518ECE-DB82-45FE-BC8C-147B57182202}" destId="{38307C03-1241-4A8C-A279-214F83253AE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75B06A-1BEE-42E1-928B-9D4D76E6455C}" type="doc">
      <dgm:prSet loTypeId="urn:microsoft.com/office/officeart/2005/8/layout/cycle3" loCatId="cycle" qsTypeId="urn:microsoft.com/office/officeart/2005/8/quickstyle/3d7" qsCatId="3D" csTypeId="urn:microsoft.com/office/officeart/2005/8/colors/accent1_2" csCatId="accent1" phldr="1"/>
      <dgm:spPr/>
      <dgm:t>
        <a:bodyPr/>
        <a:lstStyle/>
        <a:p>
          <a:endParaRPr lang="ru-RU"/>
        </a:p>
      </dgm:t>
    </dgm:pt>
    <dgm:pt modelId="{8C1C9292-729A-420D-A2A2-2ED39B721680}">
      <dgm:prSet phldrT="[Текст]"/>
      <dgm:spPr/>
      <dgm:t>
        <a:bodyPr/>
        <a:lstStyle/>
        <a:p>
          <a:r>
            <a:rPr lang="ru-RU" dirty="0" err="1" smtClean="0"/>
            <a:t>негативні</a:t>
          </a:r>
          <a:r>
            <a:rPr lang="ru-RU" dirty="0" smtClean="0"/>
            <a:t> </a:t>
          </a:r>
          <a:r>
            <a:rPr lang="ru-RU" dirty="0" err="1" smtClean="0"/>
            <a:t>переживання</a:t>
          </a:r>
          <a:r>
            <a:rPr lang="ru-RU" dirty="0" smtClean="0"/>
            <a:t>, </a:t>
          </a:r>
          <a:endParaRPr lang="ru-RU" dirty="0"/>
        </a:p>
      </dgm:t>
    </dgm:pt>
    <dgm:pt modelId="{76301C65-7BB6-4A1A-8260-D11A12F7C928}" type="parTrans" cxnId="{BD1ECB55-CE36-4DC2-B9D8-A85E700D8561}">
      <dgm:prSet/>
      <dgm:spPr/>
      <dgm:t>
        <a:bodyPr/>
        <a:lstStyle/>
        <a:p>
          <a:endParaRPr lang="ru-RU"/>
        </a:p>
      </dgm:t>
    </dgm:pt>
    <dgm:pt modelId="{C72E9291-814F-49C7-A55D-E9099BE1CBB1}" type="sibTrans" cxnId="{BD1ECB55-CE36-4DC2-B9D8-A85E700D8561}">
      <dgm:prSet/>
      <dgm:spPr/>
      <dgm:t>
        <a:bodyPr/>
        <a:lstStyle/>
        <a:p>
          <a:endParaRPr lang="ru-RU"/>
        </a:p>
      </dgm:t>
    </dgm:pt>
    <dgm:pt modelId="{9EAC15D3-A397-4869-8030-C56A79CB748A}">
      <dgm:prSet phldrT="[Текст]"/>
      <dgm:spPr/>
      <dgm:t>
        <a:bodyPr/>
        <a:lstStyle/>
        <a:p>
          <a:r>
            <a:rPr lang="ru-RU" dirty="0" err="1" smtClean="0"/>
            <a:t>невизначена</a:t>
          </a:r>
          <a:r>
            <a:rPr lang="ru-RU" dirty="0" smtClean="0"/>
            <a:t> </a:t>
          </a:r>
          <a:r>
            <a:rPr lang="ru-RU" dirty="0" err="1" smtClean="0"/>
            <a:t>мотивація</a:t>
          </a:r>
          <a:r>
            <a:rPr lang="ru-RU" dirty="0" smtClean="0"/>
            <a:t> </a:t>
          </a:r>
          <a:r>
            <a:rPr lang="ru-RU" dirty="0" err="1" smtClean="0"/>
            <a:t>вибору</a:t>
          </a:r>
          <a:r>
            <a:rPr lang="ru-RU" dirty="0" smtClean="0"/>
            <a:t> </a:t>
          </a:r>
          <a:r>
            <a:rPr lang="ru-RU" dirty="0" err="1" smtClean="0"/>
            <a:t>професії</a:t>
          </a:r>
          <a:endParaRPr lang="ru-RU" dirty="0"/>
        </a:p>
      </dgm:t>
    </dgm:pt>
    <dgm:pt modelId="{18B08FF8-118D-4604-A958-508277F68267}" type="parTrans" cxnId="{7749E574-99DF-4606-BB02-DB8FEEA7FA78}">
      <dgm:prSet/>
      <dgm:spPr/>
      <dgm:t>
        <a:bodyPr/>
        <a:lstStyle/>
        <a:p>
          <a:endParaRPr lang="ru-RU"/>
        </a:p>
      </dgm:t>
    </dgm:pt>
    <dgm:pt modelId="{14266CF8-75D4-4734-A62F-D73A9A0CC5A7}" type="sibTrans" cxnId="{7749E574-99DF-4606-BB02-DB8FEEA7FA78}">
      <dgm:prSet/>
      <dgm:spPr/>
      <dgm:t>
        <a:bodyPr/>
        <a:lstStyle/>
        <a:p>
          <a:endParaRPr lang="ru-RU"/>
        </a:p>
      </dgm:t>
    </dgm:pt>
    <dgm:pt modelId="{2F4B5C57-C743-4CFE-850B-D7FCC9479131}">
      <dgm:prSet phldrT="[Текст]"/>
      <dgm:spPr/>
      <dgm:t>
        <a:bodyPr/>
        <a:lstStyle/>
        <a:p>
          <a:r>
            <a:rPr lang="ru-RU" dirty="0" err="1" smtClean="0"/>
            <a:t>пошук</a:t>
          </a:r>
          <a:r>
            <a:rPr lang="ru-RU" dirty="0" smtClean="0"/>
            <a:t> оптимального режиму </a:t>
          </a:r>
          <a:r>
            <a:rPr lang="ru-RU" dirty="0" err="1" smtClean="0"/>
            <a:t>праці</a:t>
          </a:r>
          <a:r>
            <a:rPr lang="ru-RU" dirty="0" smtClean="0"/>
            <a:t> та </a:t>
          </a:r>
          <a:r>
            <a:rPr lang="ru-RU" dirty="0" err="1" smtClean="0"/>
            <a:t>відпочинку</a:t>
          </a:r>
          <a:r>
            <a:rPr lang="ru-RU" dirty="0" smtClean="0"/>
            <a:t> в </a:t>
          </a:r>
          <a:r>
            <a:rPr lang="ru-RU" dirty="0" err="1" smtClean="0"/>
            <a:t>нових</a:t>
          </a:r>
          <a:r>
            <a:rPr lang="ru-RU" dirty="0" smtClean="0"/>
            <a:t> </a:t>
          </a:r>
          <a:r>
            <a:rPr lang="ru-RU" dirty="0" err="1" smtClean="0"/>
            <a:t>умовах</a:t>
          </a:r>
          <a:endParaRPr lang="ru-RU" dirty="0"/>
        </a:p>
      </dgm:t>
    </dgm:pt>
    <dgm:pt modelId="{27CC7031-DCFB-44B1-B953-1E2F0D7876B1}" type="parTrans" cxnId="{0E0F5F8B-4CFD-4190-828D-BFB6A1E769EB}">
      <dgm:prSet/>
      <dgm:spPr/>
      <dgm:t>
        <a:bodyPr/>
        <a:lstStyle/>
        <a:p>
          <a:endParaRPr lang="ru-RU"/>
        </a:p>
      </dgm:t>
    </dgm:pt>
    <dgm:pt modelId="{C9FB556F-DE1B-4E56-9D1B-B3F7D2A571B6}" type="sibTrans" cxnId="{0E0F5F8B-4CFD-4190-828D-BFB6A1E769EB}">
      <dgm:prSet/>
      <dgm:spPr/>
      <dgm:t>
        <a:bodyPr/>
        <a:lstStyle/>
        <a:p>
          <a:endParaRPr lang="ru-RU"/>
        </a:p>
      </dgm:t>
    </dgm:pt>
    <dgm:pt modelId="{BE123F76-54D3-4EEE-AD0A-82FF6A48D0CD}">
      <dgm:prSet phldrT="[Текст]"/>
      <dgm:spPr/>
      <dgm:t>
        <a:bodyPr/>
        <a:lstStyle/>
        <a:p>
          <a:r>
            <a:rPr lang="ru-RU" dirty="0" err="1" smtClean="0"/>
            <a:t>невміння</a:t>
          </a:r>
          <a:r>
            <a:rPr lang="ru-RU" dirty="0" smtClean="0"/>
            <a:t> </a:t>
          </a:r>
          <a:r>
            <a:rPr lang="ru-RU" dirty="0" err="1" smtClean="0"/>
            <a:t>здійснювати</a:t>
          </a:r>
          <a:r>
            <a:rPr lang="ru-RU" dirty="0" smtClean="0"/>
            <a:t> </a:t>
          </a:r>
          <a:r>
            <a:rPr lang="ru-RU" dirty="0" err="1" smtClean="0"/>
            <a:t>психологічну</a:t>
          </a:r>
          <a:r>
            <a:rPr lang="ru-RU" dirty="0" smtClean="0"/>
            <a:t> </a:t>
          </a:r>
          <a:r>
            <a:rPr lang="ru-RU" dirty="0" err="1" smtClean="0"/>
            <a:t>саморегуляцію</a:t>
          </a:r>
          <a:r>
            <a:rPr lang="ru-RU" dirty="0" smtClean="0"/>
            <a:t> </a:t>
          </a:r>
          <a:r>
            <a:rPr lang="ru-RU" dirty="0" err="1" smtClean="0"/>
            <a:t>поведінки</a:t>
          </a:r>
          <a:r>
            <a:rPr lang="ru-RU" dirty="0" smtClean="0"/>
            <a:t> і </a:t>
          </a:r>
          <a:r>
            <a:rPr lang="ru-RU" dirty="0" err="1" smtClean="0"/>
            <a:t>діяльності</a:t>
          </a:r>
          <a:endParaRPr lang="ru-RU" dirty="0"/>
        </a:p>
      </dgm:t>
    </dgm:pt>
    <dgm:pt modelId="{C7AFD1AE-1CD4-45BF-AAA2-652D6D5B1274}" type="parTrans" cxnId="{C7EA5B38-2A79-436B-9DC0-DABFB0DC31EF}">
      <dgm:prSet/>
      <dgm:spPr/>
      <dgm:t>
        <a:bodyPr/>
        <a:lstStyle/>
        <a:p>
          <a:endParaRPr lang="ru-RU"/>
        </a:p>
      </dgm:t>
    </dgm:pt>
    <dgm:pt modelId="{4C3093E1-8D32-4BEC-AAC7-0794924C4C6A}" type="sibTrans" cxnId="{C7EA5B38-2A79-436B-9DC0-DABFB0DC31EF}">
      <dgm:prSet/>
      <dgm:spPr/>
      <dgm:t>
        <a:bodyPr/>
        <a:lstStyle/>
        <a:p>
          <a:endParaRPr lang="ru-RU"/>
        </a:p>
      </dgm:t>
    </dgm:pt>
    <dgm:pt modelId="{87E6DBD2-6A40-40B7-A8C4-B921C06CB402}">
      <dgm:prSet phldrT="[Текст]"/>
      <dgm:spPr/>
      <dgm:t>
        <a:bodyPr/>
        <a:lstStyle/>
        <a:p>
          <a:r>
            <a:rPr lang="ru-RU" dirty="0" err="1" smtClean="0"/>
            <a:t>відсутність</a:t>
          </a:r>
          <a:r>
            <a:rPr lang="ru-RU" dirty="0" smtClean="0"/>
            <a:t> </a:t>
          </a:r>
          <a:r>
            <a:rPr lang="ru-RU" dirty="0" err="1" smtClean="0"/>
            <a:t>навичок</a:t>
          </a:r>
          <a:r>
            <a:rPr lang="ru-RU" dirty="0" smtClean="0"/>
            <a:t> </a:t>
          </a:r>
          <a:r>
            <a:rPr lang="ru-RU" dirty="0" err="1" smtClean="0"/>
            <a:t>самостійної</a:t>
          </a:r>
          <a:r>
            <a:rPr lang="ru-RU" dirty="0" smtClean="0"/>
            <a:t> </a:t>
          </a:r>
          <a:r>
            <a:rPr lang="ru-RU" dirty="0" err="1" smtClean="0"/>
            <a:t>роботи</a:t>
          </a:r>
          <a:endParaRPr lang="ru-RU" dirty="0"/>
        </a:p>
      </dgm:t>
    </dgm:pt>
    <dgm:pt modelId="{98468802-EA94-4BC1-A273-862D091C7B17}" type="parTrans" cxnId="{61299876-B08E-4CD8-B977-70FAA3B2CB68}">
      <dgm:prSet/>
      <dgm:spPr/>
      <dgm:t>
        <a:bodyPr/>
        <a:lstStyle/>
        <a:p>
          <a:endParaRPr lang="ru-RU"/>
        </a:p>
      </dgm:t>
    </dgm:pt>
    <dgm:pt modelId="{34EBB97B-5666-46A2-B265-31CFF5201A95}" type="sibTrans" cxnId="{61299876-B08E-4CD8-B977-70FAA3B2CB68}">
      <dgm:prSet/>
      <dgm:spPr/>
      <dgm:t>
        <a:bodyPr/>
        <a:lstStyle/>
        <a:p>
          <a:endParaRPr lang="ru-RU"/>
        </a:p>
      </dgm:t>
    </dgm:pt>
    <dgm:pt modelId="{8F1028C6-3555-47EC-B152-D5A801FFFDB9}" type="pres">
      <dgm:prSet presAssocID="{9075B06A-1BEE-42E1-928B-9D4D76E6455C}" presName="Name0" presStyleCnt="0">
        <dgm:presLayoutVars>
          <dgm:dir/>
          <dgm:resizeHandles val="exact"/>
        </dgm:presLayoutVars>
      </dgm:prSet>
      <dgm:spPr/>
      <dgm:t>
        <a:bodyPr/>
        <a:lstStyle/>
        <a:p>
          <a:endParaRPr lang="ru-RU"/>
        </a:p>
      </dgm:t>
    </dgm:pt>
    <dgm:pt modelId="{41DBF3E7-D8BA-4F6F-AEA7-66B598580F02}" type="pres">
      <dgm:prSet presAssocID="{9075B06A-1BEE-42E1-928B-9D4D76E6455C}" presName="cycle" presStyleCnt="0"/>
      <dgm:spPr/>
    </dgm:pt>
    <dgm:pt modelId="{3F8DBCD4-3B2D-48FF-AA03-DF5CA667B454}" type="pres">
      <dgm:prSet presAssocID="{8C1C9292-729A-420D-A2A2-2ED39B721680}" presName="nodeFirstNode" presStyleLbl="node1" presStyleIdx="0" presStyleCnt="5">
        <dgm:presLayoutVars>
          <dgm:bulletEnabled val="1"/>
        </dgm:presLayoutVars>
      </dgm:prSet>
      <dgm:spPr/>
      <dgm:t>
        <a:bodyPr/>
        <a:lstStyle/>
        <a:p>
          <a:endParaRPr lang="ru-RU"/>
        </a:p>
      </dgm:t>
    </dgm:pt>
    <dgm:pt modelId="{C0E37381-9A01-46DF-95D3-E8F86CBEBA04}" type="pres">
      <dgm:prSet presAssocID="{C72E9291-814F-49C7-A55D-E9099BE1CBB1}" presName="sibTransFirstNode" presStyleLbl="bgShp" presStyleIdx="0" presStyleCnt="1"/>
      <dgm:spPr/>
      <dgm:t>
        <a:bodyPr/>
        <a:lstStyle/>
        <a:p>
          <a:endParaRPr lang="ru-RU"/>
        </a:p>
      </dgm:t>
    </dgm:pt>
    <dgm:pt modelId="{8DD7832F-430A-4451-89B9-5A3E1201E69D}" type="pres">
      <dgm:prSet presAssocID="{9EAC15D3-A397-4869-8030-C56A79CB748A}" presName="nodeFollowingNodes" presStyleLbl="node1" presStyleIdx="1" presStyleCnt="5">
        <dgm:presLayoutVars>
          <dgm:bulletEnabled val="1"/>
        </dgm:presLayoutVars>
      </dgm:prSet>
      <dgm:spPr/>
      <dgm:t>
        <a:bodyPr/>
        <a:lstStyle/>
        <a:p>
          <a:endParaRPr lang="ru-RU"/>
        </a:p>
      </dgm:t>
    </dgm:pt>
    <dgm:pt modelId="{F38640A2-6A27-48FA-A9D4-5D546D6F0CCC}" type="pres">
      <dgm:prSet presAssocID="{2F4B5C57-C743-4CFE-850B-D7FCC9479131}" presName="nodeFollowingNodes" presStyleLbl="node1" presStyleIdx="2" presStyleCnt="5">
        <dgm:presLayoutVars>
          <dgm:bulletEnabled val="1"/>
        </dgm:presLayoutVars>
      </dgm:prSet>
      <dgm:spPr/>
      <dgm:t>
        <a:bodyPr/>
        <a:lstStyle/>
        <a:p>
          <a:endParaRPr lang="ru-RU"/>
        </a:p>
      </dgm:t>
    </dgm:pt>
    <dgm:pt modelId="{9E5EE6C1-8669-4DC1-8AB6-686B44254385}" type="pres">
      <dgm:prSet presAssocID="{BE123F76-54D3-4EEE-AD0A-82FF6A48D0CD}" presName="nodeFollowingNodes" presStyleLbl="node1" presStyleIdx="3" presStyleCnt="5">
        <dgm:presLayoutVars>
          <dgm:bulletEnabled val="1"/>
        </dgm:presLayoutVars>
      </dgm:prSet>
      <dgm:spPr/>
      <dgm:t>
        <a:bodyPr/>
        <a:lstStyle/>
        <a:p>
          <a:endParaRPr lang="ru-RU"/>
        </a:p>
      </dgm:t>
    </dgm:pt>
    <dgm:pt modelId="{2832E7B7-267F-4E11-9332-5A5F459D5AF5}" type="pres">
      <dgm:prSet presAssocID="{87E6DBD2-6A40-40B7-A8C4-B921C06CB402}" presName="nodeFollowingNodes" presStyleLbl="node1" presStyleIdx="4" presStyleCnt="5">
        <dgm:presLayoutVars>
          <dgm:bulletEnabled val="1"/>
        </dgm:presLayoutVars>
      </dgm:prSet>
      <dgm:spPr/>
      <dgm:t>
        <a:bodyPr/>
        <a:lstStyle/>
        <a:p>
          <a:endParaRPr lang="ru-RU"/>
        </a:p>
      </dgm:t>
    </dgm:pt>
  </dgm:ptLst>
  <dgm:cxnLst>
    <dgm:cxn modelId="{EA788D53-1728-4112-B468-706A4531BDCD}" type="presOf" srcId="{87E6DBD2-6A40-40B7-A8C4-B921C06CB402}" destId="{2832E7B7-267F-4E11-9332-5A5F459D5AF5}" srcOrd="0" destOrd="0" presId="urn:microsoft.com/office/officeart/2005/8/layout/cycle3"/>
    <dgm:cxn modelId="{BD1ECB55-CE36-4DC2-B9D8-A85E700D8561}" srcId="{9075B06A-1BEE-42E1-928B-9D4D76E6455C}" destId="{8C1C9292-729A-420D-A2A2-2ED39B721680}" srcOrd="0" destOrd="0" parTransId="{76301C65-7BB6-4A1A-8260-D11A12F7C928}" sibTransId="{C72E9291-814F-49C7-A55D-E9099BE1CBB1}"/>
    <dgm:cxn modelId="{4AC1F7C5-F5C4-480B-A420-B877728D3ED4}" type="presOf" srcId="{BE123F76-54D3-4EEE-AD0A-82FF6A48D0CD}" destId="{9E5EE6C1-8669-4DC1-8AB6-686B44254385}" srcOrd="0" destOrd="0" presId="urn:microsoft.com/office/officeart/2005/8/layout/cycle3"/>
    <dgm:cxn modelId="{BA92D187-845C-4268-BEF8-4FBFEF86B56C}" type="presOf" srcId="{8C1C9292-729A-420D-A2A2-2ED39B721680}" destId="{3F8DBCD4-3B2D-48FF-AA03-DF5CA667B454}" srcOrd="0" destOrd="0" presId="urn:microsoft.com/office/officeart/2005/8/layout/cycle3"/>
    <dgm:cxn modelId="{61299876-B08E-4CD8-B977-70FAA3B2CB68}" srcId="{9075B06A-1BEE-42E1-928B-9D4D76E6455C}" destId="{87E6DBD2-6A40-40B7-A8C4-B921C06CB402}" srcOrd="4" destOrd="0" parTransId="{98468802-EA94-4BC1-A273-862D091C7B17}" sibTransId="{34EBB97B-5666-46A2-B265-31CFF5201A95}"/>
    <dgm:cxn modelId="{D52DBFA3-850C-4B8E-ABB7-062B748B45EB}" type="presOf" srcId="{C72E9291-814F-49C7-A55D-E9099BE1CBB1}" destId="{C0E37381-9A01-46DF-95D3-E8F86CBEBA04}" srcOrd="0" destOrd="0" presId="urn:microsoft.com/office/officeart/2005/8/layout/cycle3"/>
    <dgm:cxn modelId="{E924D43A-C334-4F92-B55B-84A330052B69}" type="presOf" srcId="{2F4B5C57-C743-4CFE-850B-D7FCC9479131}" destId="{F38640A2-6A27-48FA-A9D4-5D546D6F0CCC}" srcOrd="0" destOrd="0" presId="urn:microsoft.com/office/officeart/2005/8/layout/cycle3"/>
    <dgm:cxn modelId="{0E0F5F8B-4CFD-4190-828D-BFB6A1E769EB}" srcId="{9075B06A-1BEE-42E1-928B-9D4D76E6455C}" destId="{2F4B5C57-C743-4CFE-850B-D7FCC9479131}" srcOrd="2" destOrd="0" parTransId="{27CC7031-DCFB-44B1-B953-1E2F0D7876B1}" sibTransId="{C9FB556F-DE1B-4E56-9D1B-B3F7D2A571B6}"/>
    <dgm:cxn modelId="{03403C57-0224-4A1B-81D2-919E12980E98}" type="presOf" srcId="{9EAC15D3-A397-4869-8030-C56A79CB748A}" destId="{8DD7832F-430A-4451-89B9-5A3E1201E69D}" srcOrd="0" destOrd="0" presId="urn:microsoft.com/office/officeart/2005/8/layout/cycle3"/>
    <dgm:cxn modelId="{7749E574-99DF-4606-BB02-DB8FEEA7FA78}" srcId="{9075B06A-1BEE-42E1-928B-9D4D76E6455C}" destId="{9EAC15D3-A397-4869-8030-C56A79CB748A}" srcOrd="1" destOrd="0" parTransId="{18B08FF8-118D-4604-A958-508277F68267}" sibTransId="{14266CF8-75D4-4734-A62F-D73A9A0CC5A7}"/>
    <dgm:cxn modelId="{C7EA5B38-2A79-436B-9DC0-DABFB0DC31EF}" srcId="{9075B06A-1BEE-42E1-928B-9D4D76E6455C}" destId="{BE123F76-54D3-4EEE-AD0A-82FF6A48D0CD}" srcOrd="3" destOrd="0" parTransId="{C7AFD1AE-1CD4-45BF-AAA2-652D6D5B1274}" sibTransId="{4C3093E1-8D32-4BEC-AAC7-0794924C4C6A}"/>
    <dgm:cxn modelId="{D3E31CE7-E891-4B4C-8948-B4D4E0469587}" type="presOf" srcId="{9075B06A-1BEE-42E1-928B-9D4D76E6455C}" destId="{8F1028C6-3555-47EC-B152-D5A801FFFDB9}" srcOrd="0" destOrd="0" presId="urn:microsoft.com/office/officeart/2005/8/layout/cycle3"/>
    <dgm:cxn modelId="{7EBFEDF2-340B-4C96-ABDA-EE053F7B8AF7}" type="presParOf" srcId="{8F1028C6-3555-47EC-B152-D5A801FFFDB9}" destId="{41DBF3E7-D8BA-4F6F-AEA7-66B598580F02}" srcOrd="0" destOrd="0" presId="urn:microsoft.com/office/officeart/2005/8/layout/cycle3"/>
    <dgm:cxn modelId="{590BE9CA-6FA3-4A15-A794-641207245F4E}" type="presParOf" srcId="{41DBF3E7-D8BA-4F6F-AEA7-66B598580F02}" destId="{3F8DBCD4-3B2D-48FF-AA03-DF5CA667B454}" srcOrd="0" destOrd="0" presId="urn:microsoft.com/office/officeart/2005/8/layout/cycle3"/>
    <dgm:cxn modelId="{7BF79DA6-A780-47D3-A563-81B5BB484734}" type="presParOf" srcId="{41DBF3E7-D8BA-4F6F-AEA7-66B598580F02}" destId="{C0E37381-9A01-46DF-95D3-E8F86CBEBA04}" srcOrd="1" destOrd="0" presId="urn:microsoft.com/office/officeart/2005/8/layout/cycle3"/>
    <dgm:cxn modelId="{9A7CBFA1-F5B5-4D77-B4E1-63C96CABA856}" type="presParOf" srcId="{41DBF3E7-D8BA-4F6F-AEA7-66B598580F02}" destId="{8DD7832F-430A-4451-89B9-5A3E1201E69D}" srcOrd="2" destOrd="0" presId="urn:microsoft.com/office/officeart/2005/8/layout/cycle3"/>
    <dgm:cxn modelId="{E43C6F72-4EAE-4FCF-BD2E-CC3CE7FCBCDE}" type="presParOf" srcId="{41DBF3E7-D8BA-4F6F-AEA7-66B598580F02}" destId="{F38640A2-6A27-48FA-A9D4-5D546D6F0CCC}" srcOrd="3" destOrd="0" presId="urn:microsoft.com/office/officeart/2005/8/layout/cycle3"/>
    <dgm:cxn modelId="{E8E175EE-803A-41C5-970C-6C57F2CACFAE}" type="presParOf" srcId="{41DBF3E7-D8BA-4F6F-AEA7-66B598580F02}" destId="{9E5EE6C1-8669-4DC1-8AB6-686B44254385}" srcOrd="4" destOrd="0" presId="urn:microsoft.com/office/officeart/2005/8/layout/cycle3"/>
    <dgm:cxn modelId="{7971F463-85B0-47B9-8DE2-E47CFFCD3C9B}" type="presParOf" srcId="{41DBF3E7-D8BA-4F6F-AEA7-66B598580F02}" destId="{2832E7B7-267F-4E11-9332-5A5F459D5AF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E6AD29-2DBF-4B38-9EFC-B3A6541215DF}" type="doc">
      <dgm:prSet loTypeId="urn:microsoft.com/office/officeart/2005/8/layout/hProcess7" loCatId="list" qsTypeId="urn:microsoft.com/office/officeart/2005/8/quickstyle/simple5" qsCatId="simple" csTypeId="urn:microsoft.com/office/officeart/2005/8/colors/accent1_2" csCatId="accent1" phldr="1"/>
      <dgm:spPr/>
      <dgm:t>
        <a:bodyPr/>
        <a:lstStyle/>
        <a:p>
          <a:endParaRPr lang="ru-RU"/>
        </a:p>
      </dgm:t>
    </dgm:pt>
    <dgm:pt modelId="{30EC6956-670F-4C92-8B41-851DF86B06AA}">
      <dgm:prSet phldrT="[Текст]"/>
      <dgm:spPr/>
      <dgm:t>
        <a:bodyPr/>
        <a:lstStyle/>
        <a:p>
          <a:r>
            <a:rPr lang="ru-RU" dirty="0" smtClean="0"/>
            <a:t>1</a:t>
          </a:r>
          <a:endParaRPr lang="ru-RU" dirty="0"/>
        </a:p>
      </dgm:t>
    </dgm:pt>
    <dgm:pt modelId="{44D06BF3-A692-484C-B9E5-91D46E7CB1AB}" type="parTrans" cxnId="{28A08EEA-D8F6-4473-9C28-161EAE86EFC6}">
      <dgm:prSet/>
      <dgm:spPr/>
      <dgm:t>
        <a:bodyPr/>
        <a:lstStyle/>
        <a:p>
          <a:endParaRPr lang="ru-RU"/>
        </a:p>
      </dgm:t>
    </dgm:pt>
    <dgm:pt modelId="{935AEEC4-AE03-455B-9131-FB3DB7C52C95}" type="sibTrans" cxnId="{28A08EEA-D8F6-4473-9C28-161EAE86EFC6}">
      <dgm:prSet/>
      <dgm:spPr/>
      <dgm:t>
        <a:bodyPr/>
        <a:lstStyle/>
        <a:p>
          <a:endParaRPr lang="ru-RU"/>
        </a:p>
      </dgm:t>
    </dgm:pt>
    <dgm:pt modelId="{108025F9-FC06-4B58-9288-9B6491FF948F}">
      <dgm:prSet phldrT="[Текст]"/>
      <dgm:spPr/>
      <dgm:t>
        <a:bodyPr/>
        <a:lstStyle/>
        <a:p>
          <a:pPr algn="l"/>
          <a:r>
            <a:rPr lang="ru-RU" i="1" dirty="0" smtClean="0">
              <a:effectLst>
                <a:outerShdw blurRad="38100" dist="38100" dir="2700000" algn="tl">
                  <a:srgbClr val="000000">
                    <a:alpha val="43137"/>
                  </a:srgbClr>
                </a:outerShdw>
              </a:effectLst>
            </a:rPr>
            <a:t>Формальна </a:t>
          </a:r>
          <a:r>
            <a:rPr lang="ru-RU" i="1" dirty="0" err="1" smtClean="0">
              <a:effectLst>
                <a:outerShdw blurRad="38100" dist="38100" dir="2700000" algn="tl">
                  <a:srgbClr val="000000">
                    <a:alpha val="43137"/>
                  </a:srgbClr>
                </a:outerShdw>
              </a:effectLst>
            </a:rPr>
            <a:t>адаптація</a:t>
          </a:r>
          <a:endParaRPr lang="ru-RU" i="1" dirty="0" smtClean="0">
            <a:effectLst>
              <a:outerShdw blurRad="38100" dist="38100" dir="2700000" algn="tl">
                <a:srgbClr val="000000">
                  <a:alpha val="43137"/>
                </a:srgbClr>
              </a:outerShdw>
            </a:effectLst>
          </a:endParaRPr>
        </a:p>
        <a:p>
          <a:pPr algn="ctr"/>
          <a:r>
            <a:rPr lang="ru-RU" dirty="0" err="1" smtClean="0"/>
            <a:t>стосується</a:t>
          </a:r>
          <a:r>
            <a:rPr lang="ru-RU" dirty="0" smtClean="0"/>
            <a:t> </a:t>
          </a:r>
          <a:r>
            <a:rPr lang="ru-RU" dirty="0" err="1" smtClean="0"/>
            <a:t>пізнавально-інформаційного</a:t>
          </a:r>
          <a:r>
            <a:rPr lang="ru-RU" dirty="0" smtClean="0"/>
            <a:t> </a:t>
          </a:r>
          <a:r>
            <a:rPr lang="ru-RU" dirty="0" err="1" smtClean="0"/>
            <a:t>пристосування</a:t>
          </a:r>
          <a:r>
            <a:rPr lang="ru-RU" dirty="0" smtClean="0"/>
            <a:t> </a:t>
          </a:r>
          <a:r>
            <a:rPr lang="ru-RU" dirty="0" err="1" smtClean="0"/>
            <a:t>студентів</a:t>
          </a:r>
          <a:r>
            <a:rPr lang="ru-RU" dirty="0" smtClean="0"/>
            <a:t> до нового </a:t>
          </a:r>
          <a:r>
            <a:rPr lang="ru-RU" dirty="0" err="1" smtClean="0"/>
            <a:t>оточення</a:t>
          </a:r>
          <a:endParaRPr lang="ru-RU" dirty="0"/>
        </a:p>
      </dgm:t>
    </dgm:pt>
    <dgm:pt modelId="{4C8502EC-7824-4F17-8C99-7D0993C5213C}" type="parTrans" cxnId="{CD8AB04B-BD89-428D-BC61-9B6C43977066}">
      <dgm:prSet/>
      <dgm:spPr/>
      <dgm:t>
        <a:bodyPr/>
        <a:lstStyle/>
        <a:p>
          <a:endParaRPr lang="ru-RU"/>
        </a:p>
      </dgm:t>
    </dgm:pt>
    <dgm:pt modelId="{B281AE4E-064F-45F0-A2F3-98139BAE08BF}" type="sibTrans" cxnId="{CD8AB04B-BD89-428D-BC61-9B6C43977066}">
      <dgm:prSet/>
      <dgm:spPr/>
      <dgm:t>
        <a:bodyPr/>
        <a:lstStyle/>
        <a:p>
          <a:endParaRPr lang="ru-RU"/>
        </a:p>
      </dgm:t>
    </dgm:pt>
    <dgm:pt modelId="{D3B38118-4D97-48F7-A6D8-41B8623B7A7D}">
      <dgm:prSet phldrT="[Текст]"/>
      <dgm:spPr/>
      <dgm:t>
        <a:bodyPr/>
        <a:lstStyle/>
        <a:p>
          <a:r>
            <a:rPr lang="ru-RU" dirty="0" smtClean="0"/>
            <a:t>2</a:t>
          </a:r>
          <a:endParaRPr lang="ru-RU" dirty="0"/>
        </a:p>
      </dgm:t>
    </dgm:pt>
    <dgm:pt modelId="{EC50F9E4-55E1-4EFE-99D8-EAE640813F18}" type="parTrans" cxnId="{5F5D0A8B-E6B0-44F3-B1A8-276925DE7D73}">
      <dgm:prSet/>
      <dgm:spPr/>
      <dgm:t>
        <a:bodyPr/>
        <a:lstStyle/>
        <a:p>
          <a:endParaRPr lang="ru-RU"/>
        </a:p>
      </dgm:t>
    </dgm:pt>
    <dgm:pt modelId="{253545CD-2670-4D24-B8B0-FEBFD4C39F46}" type="sibTrans" cxnId="{5F5D0A8B-E6B0-44F3-B1A8-276925DE7D73}">
      <dgm:prSet/>
      <dgm:spPr/>
      <dgm:t>
        <a:bodyPr/>
        <a:lstStyle/>
        <a:p>
          <a:endParaRPr lang="ru-RU"/>
        </a:p>
      </dgm:t>
    </dgm:pt>
    <dgm:pt modelId="{76FE34E7-F4D0-4DEA-B7D6-5AA78C275BB8}">
      <dgm:prSet phldrT="[Текст]"/>
      <dgm:spPr/>
      <dgm:t>
        <a:bodyPr/>
        <a:lstStyle/>
        <a:p>
          <a:pPr algn="l"/>
          <a:r>
            <a:rPr lang="ru-RU" i="1" dirty="0" err="1" smtClean="0">
              <a:effectLst>
                <a:outerShdw blurRad="38100" dist="38100" dir="2700000" algn="tl">
                  <a:srgbClr val="000000">
                    <a:alpha val="43137"/>
                  </a:srgbClr>
                </a:outerShdw>
              </a:effectLst>
            </a:rPr>
            <a:t>Суспільна</a:t>
          </a:r>
          <a:r>
            <a:rPr lang="ru-RU" i="1" dirty="0" smtClean="0">
              <a:effectLst>
                <a:outerShdw blurRad="38100" dist="38100" dir="2700000" algn="tl">
                  <a:srgbClr val="000000">
                    <a:alpha val="43137"/>
                  </a:srgbClr>
                </a:outerShdw>
              </a:effectLst>
            </a:rPr>
            <a:t> </a:t>
          </a:r>
          <a:r>
            <a:rPr lang="ru-RU" i="1" dirty="0" err="1" smtClean="0">
              <a:effectLst>
                <a:outerShdw blurRad="38100" dist="38100" dir="2700000" algn="tl">
                  <a:srgbClr val="000000">
                    <a:alpha val="43137"/>
                  </a:srgbClr>
                </a:outerShdw>
              </a:effectLst>
            </a:rPr>
            <a:t>адаптація</a:t>
          </a:r>
          <a:endParaRPr lang="ru-RU" i="1" dirty="0" smtClean="0">
            <a:effectLst>
              <a:outerShdw blurRad="38100" dist="38100" dir="2700000" algn="tl">
                <a:srgbClr val="000000">
                  <a:alpha val="43137"/>
                </a:srgbClr>
              </a:outerShdw>
            </a:effectLst>
          </a:endParaRPr>
        </a:p>
        <a:p>
          <a:pPr algn="ctr"/>
          <a:r>
            <a:rPr lang="ru-RU" dirty="0" err="1" smtClean="0"/>
            <a:t>це</a:t>
          </a:r>
          <a:r>
            <a:rPr lang="ru-RU" dirty="0" smtClean="0"/>
            <a:t> </a:t>
          </a:r>
          <a:r>
            <a:rPr lang="ru-RU" dirty="0" err="1" smtClean="0"/>
            <a:t>процес</a:t>
          </a:r>
          <a:r>
            <a:rPr lang="ru-RU" dirty="0" smtClean="0"/>
            <a:t> </a:t>
          </a:r>
          <a:r>
            <a:rPr lang="ru-RU" dirty="0" err="1" smtClean="0"/>
            <a:t>внутрішньої</a:t>
          </a:r>
          <a:r>
            <a:rPr lang="ru-RU" dirty="0" smtClean="0"/>
            <a:t> </a:t>
          </a:r>
          <a:r>
            <a:rPr lang="ru-RU" dirty="0" err="1" smtClean="0"/>
            <a:t>інтеграції</a:t>
          </a:r>
          <a:r>
            <a:rPr lang="ru-RU" dirty="0" smtClean="0"/>
            <a:t> </a:t>
          </a:r>
          <a:r>
            <a:rPr lang="ru-RU" dirty="0" err="1" smtClean="0"/>
            <a:t>груп</a:t>
          </a:r>
          <a:r>
            <a:rPr lang="ru-RU" dirty="0" smtClean="0"/>
            <a:t> </a:t>
          </a:r>
          <a:r>
            <a:rPr lang="ru-RU" dirty="0" err="1" smtClean="0"/>
            <a:t>студентів-першокурсників</a:t>
          </a:r>
          <a:r>
            <a:rPr lang="ru-RU" dirty="0" smtClean="0"/>
            <a:t> </a:t>
          </a:r>
          <a:endParaRPr lang="ru-RU" dirty="0"/>
        </a:p>
      </dgm:t>
    </dgm:pt>
    <dgm:pt modelId="{36CCC923-4A08-4C17-B65B-C9F7F81B26FC}" type="parTrans" cxnId="{EBD15442-B8F3-4BC2-AF66-EC1E6DF2F537}">
      <dgm:prSet/>
      <dgm:spPr/>
      <dgm:t>
        <a:bodyPr/>
        <a:lstStyle/>
        <a:p>
          <a:endParaRPr lang="ru-RU"/>
        </a:p>
      </dgm:t>
    </dgm:pt>
    <dgm:pt modelId="{B19D532A-9871-45AC-9DDF-09B8E521715E}" type="sibTrans" cxnId="{EBD15442-B8F3-4BC2-AF66-EC1E6DF2F537}">
      <dgm:prSet/>
      <dgm:spPr/>
      <dgm:t>
        <a:bodyPr/>
        <a:lstStyle/>
        <a:p>
          <a:endParaRPr lang="ru-RU"/>
        </a:p>
      </dgm:t>
    </dgm:pt>
    <dgm:pt modelId="{CA8F4EE6-EEAB-4EDC-80D3-AA6413CFA2EA}">
      <dgm:prSet phldrT="[Текст]"/>
      <dgm:spPr/>
      <dgm:t>
        <a:bodyPr/>
        <a:lstStyle/>
        <a:p>
          <a:r>
            <a:rPr lang="ru-RU" dirty="0" smtClean="0"/>
            <a:t>3</a:t>
          </a:r>
          <a:endParaRPr lang="ru-RU" dirty="0"/>
        </a:p>
      </dgm:t>
    </dgm:pt>
    <dgm:pt modelId="{129A9769-0E29-45E8-B8B2-D3097BDBAAF5}" type="parTrans" cxnId="{6294B18C-E2AD-40EC-8A4F-351BCB236144}">
      <dgm:prSet/>
      <dgm:spPr/>
      <dgm:t>
        <a:bodyPr/>
        <a:lstStyle/>
        <a:p>
          <a:endParaRPr lang="ru-RU"/>
        </a:p>
      </dgm:t>
    </dgm:pt>
    <dgm:pt modelId="{6EE99869-7BE9-4373-B977-A4536EC682B0}" type="sibTrans" cxnId="{6294B18C-E2AD-40EC-8A4F-351BCB236144}">
      <dgm:prSet/>
      <dgm:spPr/>
      <dgm:t>
        <a:bodyPr/>
        <a:lstStyle/>
        <a:p>
          <a:endParaRPr lang="ru-RU"/>
        </a:p>
      </dgm:t>
    </dgm:pt>
    <dgm:pt modelId="{8B77AB27-996F-4AC9-B396-0E6E0FC65CC0}">
      <dgm:prSet phldrT="[Текст]"/>
      <dgm:spPr/>
      <dgm:t>
        <a:bodyPr/>
        <a:lstStyle/>
        <a:p>
          <a:pPr algn="l"/>
          <a:r>
            <a:rPr lang="ru-RU" i="1" dirty="0" smtClean="0">
              <a:effectLst>
                <a:outerShdw blurRad="38100" dist="38100" dir="2700000" algn="tl">
                  <a:srgbClr val="000000">
                    <a:alpha val="43137"/>
                  </a:srgbClr>
                </a:outerShdw>
              </a:effectLst>
            </a:rPr>
            <a:t>Дидактична </a:t>
          </a:r>
          <a:r>
            <a:rPr lang="ru-RU" i="1" dirty="0" err="1" smtClean="0">
              <a:effectLst>
                <a:outerShdw blurRad="38100" dist="38100" dir="2700000" algn="tl">
                  <a:srgbClr val="000000">
                    <a:alpha val="43137"/>
                  </a:srgbClr>
                </a:outerShdw>
              </a:effectLst>
            </a:rPr>
            <a:t>адаптація</a:t>
          </a:r>
          <a:endParaRPr lang="ru-RU" i="1" dirty="0" smtClean="0">
            <a:effectLst>
              <a:outerShdw blurRad="38100" dist="38100" dir="2700000" algn="tl">
                <a:srgbClr val="000000">
                  <a:alpha val="43137"/>
                </a:srgbClr>
              </a:outerShdw>
            </a:effectLst>
          </a:endParaRPr>
        </a:p>
        <a:p>
          <a:pPr algn="ctr"/>
          <a:r>
            <a:rPr lang="ru-RU" dirty="0" err="1" smtClean="0"/>
            <a:t>стосується</a:t>
          </a:r>
          <a:r>
            <a:rPr lang="ru-RU" dirty="0" smtClean="0"/>
            <a:t> </a:t>
          </a:r>
          <a:r>
            <a:rPr lang="ru-RU" dirty="0" err="1" smtClean="0"/>
            <a:t>підготовки</a:t>
          </a:r>
          <a:r>
            <a:rPr lang="ru-RU" dirty="0" smtClean="0"/>
            <a:t> </a:t>
          </a:r>
          <a:r>
            <a:rPr lang="ru-RU" dirty="0" err="1" smtClean="0"/>
            <a:t>студентів</a:t>
          </a:r>
          <a:r>
            <a:rPr lang="ru-RU" dirty="0" smtClean="0"/>
            <a:t> до </a:t>
          </a:r>
          <a:r>
            <a:rPr lang="ru-RU" dirty="0" err="1" smtClean="0"/>
            <a:t>нових</a:t>
          </a:r>
          <a:r>
            <a:rPr lang="ru-RU" dirty="0" smtClean="0"/>
            <a:t> форм і </a:t>
          </a:r>
          <a:r>
            <a:rPr lang="ru-RU" dirty="0" err="1" smtClean="0"/>
            <a:t>методів</a:t>
          </a:r>
          <a:r>
            <a:rPr lang="ru-RU" dirty="0" smtClean="0"/>
            <a:t> </a:t>
          </a:r>
          <a:r>
            <a:rPr lang="ru-RU" dirty="0" err="1" smtClean="0"/>
            <a:t>навчальної</a:t>
          </a:r>
          <a:r>
            <a:rPr lang="ru-RU" dirty="0" smtClean="0"/>
            <a:t> </a:t>
          </a:r>
          <a:r>
            <a:rPr lang="ru-RU" dirty="0" err="1" smtClean="0"/>
            <a:t>роботи</a:t>
          </a:r>
          <a:endParaRPr lang="ru-RU" dirty="0"/>
        </a:p>
      </dgm:t>
    </dgm:pt>
    <dgm:pt modelId="{7E564A10-7BB5-4E42-B684-2E7860489CB5}" type="parTrans" cxnId="{41807E84-A305-43CD-A28F-5B1B6EC52210}">
      <dgm:prSet/>
      <dgm:spPr/>
      <dgm:t>
        <a:bodyPr/>
        <a:lstStyle/>
        <a:p>
          <a:endParaRPr lang="ru-RU"/>
        </a:p>
      </dgm:t>
    </dgm:pt>
    <dgm:pt modelId="{64A328BA-3D67-4F18-9947-FA9A67E5D3F2}" type="sibTrans" cxnId="{41807E84-A305-43CD-A28F-5B1B6EC52210}">
      <dgm:prSet/>
      <dgm:spPr/>
      <dgm:t>
        <a:bodyPr/>
        <a:lstStyle/>
        <a:p>
          <a:endParaRPr lang="ru-RU"/>
        </a:p>
      </dgm:t>
    </dgm:pt>
    <dgm:pt modelId="{209690AF-18D4-4564-8D8F-6A4F5D2CC9F3}" type="pres">
      <dgm:prSet presAssocID="{D6E6AD29-2DBF-4B38-9EFC-B3A6541215DF}" presName="Name0" presStyleCnt="0">
        <dgm:presLayoutVars>
          <dgm:dir/>
          <dgm:animLvl val="lvl"/>
          <dgm:resizeHandles val="exact"/>
        </dgm:presLayoutVars>
      </dgm:prSet>
      <dgm:spPr/>
      <dgm:t>
        <a:bodyPr/>
        <a:lstStyle/>
        <a:p>
          <a:endParaRPr lang="ru-RU"/>
        </a:p>
      </dgm:t>
    </dgm:pt>
    <dgm:pt modelId="{E832839C-99BA-4328-B498-6A23EF95D4E8}" type="pres">
      <dgm:prSet presAssocID="{30EC6956-670F-4C92-8B41-851DF86B06AA}" presName="compositeNode" presStyleCnt="0">
        <dgm:presLayoutVars>
          <dgm:bulletEnabled val="1"/>
        </dgm:presLayoutVars>
      </dgm:prSet>
      <dgm:spPr/>
    </dgm:pt>
    <dgm:pt modelId="{81D390CB-75A4-4141-9513-B28A99680D86}" type="pres">
      <dgm:prSet presAssocID="{30EC6956-670F-4C92-8B41-851DF86B06AA}" presName="bgRect" presStyleLbl="node1" presStyleIdx="0" presStyleCnt="3"/>
      <dgm:spPr/>
      <dgm:t>
        <a:bodyPr/>
        <a:lstStyle/>
        <a:p>
          <a:endParaRPr lang="ru-RU"/>
        </a:p>
      </dgm:t>
    </dgm:pt>
    <dgm:pt modelId="{6B0AFF8D-FFB8-49B5-9583-9A4C1A064EF3}" type="pres">
      <dgm:prSet presAssocID="{30EC6956-670F-4C92-8B41-851DF86B06AA}" presName="parentNode" presStyleLbl="node1" presStyleIdx="0" presStyleCnt="3">
        <dgm:presLayoutVars>
          <dgm:chMax val="0"/>
          <dgm:bulletEnabled val="1"/>
        </dgm:presLayoutVars>
      </dgm:prSet>
      <dgm:spPr/>
      <dgm:t>
        <a:bodyPr/>
        <a:lstStyle/>
        <a:p>
          <a:endParaRPr lang="ru-RU"/>
        </a:p>
      </dgm:t>
    </dgm:pt>
    <dgm:pt modelId="{00B4D29A-F477-4CBE-BD24-4F66281EDE96}" type="pres">
      <dgm:prSet presAssocID="{30EC6956-670F-4C92-8B41-851DF86B06AA}" presName="childNode" presStyleLbl="node1" presStyleIdx="0" presStyleCnt="3">
        <dgm:presLayoutVars>
          <dgm:bulletEnabled val="1"/>
        </dgm:presLayoutVars>
      </dgm:prSet>
      <dgm:spPr/>
      <dgm:t>
        <a:bodyPr/>
        <a:lstStyle/>
        <a:p>
          <a:endParaRPr lang="ru-RU"/>
        </a:p>
      </dgm:t>
    </dgm:pt>
    <dgm:pt modelId="{B4505E28-EBA5-481B-9419-3107FE92A456}" type="pres">
      <dgm:prSet presAssocID="{935AEEC4-AE03-455B-9131-FB3DB7C52C95}" presName="hSp" presStyleCnt="0"/>
      <dgm:spPr/>
    </dgm:pt>
    <dgm:pt modelId="{04EBC6CD-CA0F-46B7-A943-76D51FC80014}" type="pres">
      <dgm:prSet presAssocID="{935AEEC4-AE03-455B-9131-FB3DB7C52C95}" presName="vProcSp" presStyleCnt="0"/>
      <dgm:spPr/>
    </dgm:pt>
    <dgm:pt modelId="{54DD1D6F-3BF2-4463-B7F8-A178FE633FE2}" type="pres">
      <dgm:prSet presAssocID="{935AEEC4-AE03-455B-9131-FB3DB7C52C95}" presName="vSp1" presStyleCnt="0"/>
      <dgm:spPr/>
    </dgm:pt>
    <dgm:pt modelId="{C6738DEE-E107-42C2-9D92-604801DEA120}" type="pres">
      <dgm:prSet presAssocID="{935AEEC4-AE03-455B-9131-FB3DB7C52C95}" presName="simulatedConn" presStyleLbl="solidFgAcc1" presStyleIdx="0" presStyleCnt="2"/>
      <dgm:spPr/>
    </dgm:pt>
    <dgm:pt modelId="{16EE1789-231B-49F2-8BCE-C2C7DA365993}" type="pres">
      <dgm:prSet presAssocID="{935AEEC4-AE03-455B-9131-FB3DB7C52C95}" presName="vSp2" presStyleCnt="0"/>
      <dgm:spPr/>
    </dgm:pt>
    <dgm:pt modelId="{6B8FA902-710B-41FC-81A2-35B8E2E39155}" type="pres">
      <dgm:prSet presAssocID="{935AEEC4-AE03-455B-9131-FB3DB7C52C95}" presName="sibTrans" presStyleCnt="0"/>
      <dgm:spPr/>
    </dgm:pt>
    <dgm:pt modelId="{AEB9634E-D44A-47B5-86D1-584332617545}" type="pres">
      <dgm:prSet presAssocID="{D3B38118-4D97-48F7-A6D8-41B8623B7A7D}" presName="compositeNode" presStyleCnt="0">
        <dgm:presLayoutVars>
          <dgm:bulletEnabled val="1"/>
        </dgm:presLayoutVars>
      </dgm:prSet>
      <dgm:spPr/>
    </dgm:pt>
    <dgm:pt modelId="{AF3FB03A-0B11-41D2-8813-E557CB1B27C7}" type="pres">
      <dgm:prSet presAssocID="{D3B38118-4D97-48F7-A6D8-41B8623B7A7D}" presName="bgRect" presStyleLbl="node1" presStyleIdx="1" presStyleCnt="3"/>
      <dgm:spPr/>
      <dgm:t>
        <a:bodyPr/>
        <a:lstStyle/>
        <a:p>
          <a:endParaRPr lang="ru-RU"/>
        </a:p>
      </dgm:t>
    </dgm:pt>
    <dgm:pt modelId="{F84C9686-99BB-407C-8058-6F698494F607}" type="pres">
      <dgm:prSet presAssocID="{D3B38118-4D97-48F7-A6D8-41B8623B7A7D}" presName="parentNode" presStyleLbl="node1" presStyleIdx="1" presStyleCnt="3">
        <dgm:presLayoutVars>
          <dgm:chMax val="0"/>
          <dgm:bulletEnabled val="1"/>
        </dgm:presLayoutVars>
      </dgm:prSet>
      <dgm:spPr/>
      <dgm:t>
        <a:bodyPr/>
        <a:lstStyle/>
        <a:p>
          <a:endParaRPr lang="ru-RU"/>
        </a:p>
      </dgm:t>
    </dgm:pt>
    <dgm:pt modelId="{3293C9DD-0B9C-4201-8183-C31D0D31C1F8}" type="pres">
      <dgm:prSet presAssocID="{D3B38118-4D97-48F7-A6D8-41B8623B7A7D}" presName="childNode" presStyleLbl="node1" presStyleIdx="1" presStyleCnt="3">
        <dgm:presLayoutVars>
          <dgm:bulletEnabled val="1"/>
        </dgm:presLayoutVars>
      </dgm:prSet>
      <dgm:spPr/>
      <dgm:t>
        <a:bodyPr/>
        <a:lstStyle/>
        <a:p>
          <a:endParaRPr lang="ru-RU"/>
        </a:p>
      </dgm:t>
    </dgm:pt>
    <dgm:pt modelId="{AB9733BA-A0C9-49FB-9DCE-4249D1B8E5FE}" type="pres">
      <dgm:prSet presAssocID="{253545CD-2670-4D24-B8B0-FEBFD4C39F46}" presName="hSp" presStyleCnt="0"/>
      <dgm:spPr/>
    </dgm:pt>
    <dgm:pt modelId="{B1F76E75-01A1-4DE2-B44F-AFCC7E2B6A45}" type="pres">
      <dgm:prSet presAssocID="{253545CD-2670-4D24-B8B0-FEBFD4C39F46}" presName="vProcSp" presStyleCnt="0"/>
      <dgm:spPr/>
    </dgm:pt>
    <dgm:pt modelId="{E5B36CF4-9F28-4777-9377-4F6A330AD8BC}" type="pres">
      <dgm:prSet presAssocID="{253545CD-2670-4D24-B8B0-FEBFD4C39F46}" presName="vSp1" presStyleCnt="0"/>
      <dgm:spPr/>
    </dgm:pt>
    <dgm:pt modelId="{617AB271-02BC-437D-B4CB-B9406DFB3B8F}" type="pres">
      <dgm:prSet presAssocID="{253545CD-2670-4D24-B8B0-FEBFD4C39F46}" presName="simulatedConn" presStyleLbl="solidFgAcc1" presStyleIdx="1" presStyleCnt="2"/>
      <dgm:spPr/>
    </dgm:pt>
    <dgm:pt modelId="{E195F72B-FE44-4774-8769-83742DB7179F}" type="pres">
      <dgm:prSet presAssocID="{253545CD-2670-4D24-B8B0-FEBFD4C39F46}" presName="vSp2" presStyleCnt="0"/>
      <dgm:spPr/>
    </dgm:pt>
    <dgm:pt modelId="{56673C45-0D3F-4083-AE90-34711459A86F}" type="pres">
      <dgm:prSet presAssocID="{253545CD-2670-4D24-B8B0-FEBFD4C39F46}" presName="sibTrans" presStyleCnt="0"/>
      <dgm:spPr/>
    </dgm:pt>
    <dgm:pt modelId="{666BA60A-5C6C-4E14-90BC-4C83DCCBBEFA}" type="pres">
      <dgm:prSet presAssocID="{CA8F4EE6-EEAB-4EDC-80D3-AA6413CFA2EA}" presName="compositeNode" presStyleCnt="0">
        <dgm:presLayoutVars>
          <dgm:bulletEnabled val="1"/>
        </dgm:presLayoutVars>
      </dgm:prSet>
      <dgm:spPr/>
    </dgm:pt>
    <dgm:pt modelId="{8015867A-CD56-4786-9BEB-475B9DC6EEA1}" type="pres">
      <dgm:prSet presAssocID="{CA8F4EE6-EEAB-4EDC-80D3-AA6413CFA2EA}" presName="bgRect" presStyleLbl="node1" presStyleIdx="2" presStyleCnt="3"/>
      <dgm:spPr/>
      <dgm:t>
        <a:bodyPr/>
        <a:lstStyle/>
        <a:p>
          <a:endParaRPr lang="ru-RU"/>
        </a:p>
      </dgm:t>
    </dgm:pt>
    <dgm:pt modelId="{1819FCD6-35E0-43BB-83AA-89A87967C548}" type="pres">
      <dgm:prSet presAssocID="{CA8F4EE6-EEAB-4EDC-80D3-AA6413CFA2EA}" presName="parentNode" presStyleLbl="node1" presStyleIdx="2" presStyleCnt="3">
        <dgm:presLayoutVars>
          <dgm:chMax val="0"/>
          <dgm:bulletEnabled val="1"/>
        </dgm:presLayoutVars>
      </dgm:prSet>
      <dgm:spPr/>
      <dgm:t>
        <a:bodyPr/>
        <a:lstStyle/>
        <a:p>
          <a:endParaRPr lang="ru-RU"/>
        </a:p>
      </dgm:t>
    </dgm:pt>
    <dgm:pt modelId="{035189AF-9C24-47D0-A028-CE8A27C75186}" type="pres">
      <dgm:prSet presAssocID="{CA8F4EE6-EEAB-4EDC-80D3-AA6413CFA2EA}" presName="childNode" presStyleLbl="node1" presStyleIdx="2" presStyleCnt="3">
        <dgm:presLayoutVars>
          <dgm:bulletEnabled val="1"/>
        </dgm:presLayoutVars>
      </dgm:prSet>
      <dgm:spPr/>
      <dgm:t>
        <a:bodyPr/>
        <a:lstStyle/>
        <a:p>
          <a:endParaRPr lang="ru-RU"/>
        </a:p>
      </dgm:t>
    </dgm:pt>
  </dgm:ptLst>
  <dgm:cxnLst>
    <dgm:cxn modelId="{5AD3E185-721F-4347-A57A-A09E1923866F}" type="presOf" srcId="{D6E6AD29-2DBF-4B38-9EFC-B3A6541215DF}" destId="{209690AF-18D4-4564-8D8F-6A4F5D2CC9F3}" srcOrd="0" destOrd="0" presId="urn:microsoft.com/office/officeart/2005/8/layout/hProcess7"/>
    <dgm:cxn modelId="{DA171754-548C-41FA-9C3D-9EA58C9ECB2C}" type="presOf" srcId="{76FE34E7-F4D0-4DEA-B7D6-5AA78C275BB8}" destId="{3293C9DD-0B9C-4201-8183-C31D0D31C1F8}" srcOrd="0" destOrd="0" presId="urn:microsoft.com/office/officeart/2005/8/layout/hProcess7"/>
    <dgm:cxn modelId="{D96BF048-EA8D-4A56-8690-6499F22FD10B}" type="presOf" srcId="{30EC6956-670F-4C92-8B41-851DF86B06AA}" destId="{81D390CB-75A4-4141-9513-B28A99680D86}" srcOrd="0" destOrd="0" presId="urn:microsoft.com/office/officeart/2005/8/layout/hProcess7"/>
    <dgm:cxn modelId="{28A08EEA-D8F6-4473-9C28-161EAE86EFC6}" srcId="{D6E6AD29-2DBF-4B38-9EFC-B3A6541215DF}" destId="{30EC6956-670F-4C92-8B41-851DF86B06AA}" srcOrd="0" destOrd="0" parTransId="{44D06BF3-A692-484C-B9E5-91D46E7CB1AB}" sibTransId="{935AEEC4-AE03-455B-9131-FB3DB7C52C95}"/>
    <dgm:cxn modelId="{FFC1DA50-DE0B-4E0A-905D-B6D2DC1146E0}" type="presOf" srcId="{CA8F4EE6-EEAB-4EDC-80D3-AA6413CFA2EA}" destId="{8015867A-CD56-4786-9BEB-475B9DC6EEA1}" srcOrd="0" destOrd="0" presId="urn:microsoft.com/office/officeart/2005/8/layout/hProcess7"/>
    <dgm:cxn modelId="{6294B18C-E2AD-40EC-8A4F-351BCB236144}" srcId="{D6E6AD29-2DBF-4B38-9EFC-B3A6541215DF}" destId="{CA8F4EE6-EEAB-4EDC-80D3-AA6413CFA2EA}" srcOrd="2" destOrd="0" parTransId="{129A9769-0E29-45E8-B8B2-D3097BDBAAF5}" sibTransId="{6EE99869-7BE9-4373-B977-A4536EC682B0}"/>
    <dgm:cxn modelId="{5F5D0A8B-E6B0-44F3-B1A8-276925DE7D73}" srcId="{D6E6AD29-2DBF-4B38-9EFC-B3A6541215DF}" destId="{D3B38118-4D97-48F7-A6D8-41B8623B7A7D}" srcOrd="1" destOrd="0" parTransId="{EC50F9E4-55E1-4EFE-99D8-EAE640813F18}" sibTransId="{253545CD-2670-4D24-B8B0-FEBFD4C39F46}"/>
    <dgm:cxn modelId="{41807E84-A305-43CD-A28F-5B1B6EC52210}" srcId="{CA8F4EE6-EEAB-4EDC-80D3-AA6413CFA2EA}" destId="{8B77AB27-996F-4AC9-B396-0E6E0FC65CC0}" srcOrd="0" destOrd="0" parTransId="{7E564A10-7BB5-4E42-B684-2E7860489CB5}" sibTransId="{64A328BA-3D67-4F18-9947-FA9A67E5D3F2}"/>
    <dgm:cxn modelId="{F95D1BA4-C330-41B7-A501-222AFEAE58D6}" type="presOf" srcId="{D3B38118-4D97-48F7-A6D8-41B8623B7A7D}" destId="{F84C9686-99BB-407C-8058-6F698494F607}" srcOrd="1" destOrd="0" presId="urn:microsoft.com/office/officeart/2005/8/layout/hProcess7"/>
    <dgm:cxn modelId="{EBD15442-B8F3-4BC2-AF66-EC1E6DF2F537}" srcId="{D3B38118-4D97-48F7-A6D8-41B8623B7A7D}" destId="{76FE34E7-F4D0-4DEA-B7D6-5AA78C275BB8}" srcOrd="0" destOrd="0" parTransId="{36CCC923-4A08-4C17-B65B-C9F7F81B26FC}" sibTransId="{B19D532A-9871-45AC-9DDF-09B8E521715E}"/>
    <dgm:cxn modelId="{61A74729-AE1F-4B03-803A-56DCD939C477}" type="presOf" srcId="{108025F9-FC06-4B58-9288-9B6491FF948F}" destId="{00B4D29A-F477-4CBE-BD24-4F66281EDE96}" srcOrd="0" destOrd="0" presId="urn:microsoft.com/office/officeart/2005/8/layout/hProcess7"/>
    <dgm:cxn modelId="{CD8AB04B-BD89-428D-BC61-9B6C43977066}" srcId="{30EC6956-670F-4C92-8B41-851DF86B06AA}" destId="{108025F9-FC06-4B58-9288-9B6491FF948F}" srcOrd="0" destOrd="0" parTransId="{4C8502EC-7824-4F17-8C99-7D0993C5213C}" sibTransId="{B281AE4E-064F-45F0-A2F3-98139BAE08BF}"/>
    <dgm:cxn modelId="{D40B1FC4-03F8-4149-ACBF-00193DF7FD05}" type="presOf" srcId="{30EC6956-670F-4C92-8B41-851DF86B06AA}" destId="{6B0AFF8D-FFB8-49B5-9583-9A4C1A064EF3}" srcOrd="1" destOrd="0" presId="urn:microsoft.com/office/officeart/2005/8/layout/hProcess7"/>
    <dgm:cxn modelId="{9BCD4FBD-A3FF-4C6E-86DF-794F0F4A9679}" type="presOf" srcId="{CA8F4EE6-EEAB-4EDC-80D3-AA6413CFA2EA}" destId="{1819FCD6-35E0-43BB-83AA-89A87967C548}" srcOrd="1" destOrd="0" presId="urn:microsoft.com/office/officeart/2005/8/layout/hProcess7"/>
    <dgm:cxn modelId="{757A9736-2FB9-407C-8BEF-D53E0646DD5D}" type="presOf" srcId="{D3B38118-4D97-48F7-A6D8-41B8623B7A7D}" destId="{AF3FB03A-0B11-41D2-8813-E557CB1B27C7}" srcOrd="0" destOrd="0" presId="urn:microsoft.com/office/officeart/2005/8/layout/hProcess7"/>
    <dgm:cxn modelId="{5039B95C-1BBC-49F8-B4A0-AE8FBCDB9B20}" type="presOf" srcId="{8B77AB27-996F-4AC9-B396-0E6E0FC65CC0}" destId="{035189AF-9C24-47D0-A028-CE8A27C75186}" srcOrd="0" destOrd="0" presId="urn:microsoft.com/office/officeart/2005/8/layout/hProcess7"/>
    <dgm:cxn modelId="{49DAB044-358F-41CD-BA4C-349F59A78E93}" type="presParOf" srcId="{209690AF-18D4-4564-8D8F-6A4F5D2CC9F3}" destId="{E832839C-99BA-4328-B498-6A23EF95D4E8}" srcOrd="0" destOrd="0" presId="urn:microsoft.com/office/officeart/2005/8/layout/hProcess7"/>
    <dgm:cxn modelId="{BFCA0726-B279-4D7F-9429-8255A5E0466D}" type="presParOf" srcId="{E832839C-99BA-4328-B498-6A23EF95D4E8}" destId="{81D390CB-75A4-4141-9513-B28A99680D86}" srcOrd="0" destOrd="0" presId="urn:microsoft.com/office/officeart/2005/8/layout/hProcess7"/>
    <dgm:cxn modelId="{D0161960-9D6C-4ECE-BE3B-DACA4D3769FE}" type="presParOf" srcId="{E832839C-99BA-4328-B498-6A23EF95D4E8}" destId="{6B0AFF8D-FFB8-49B5-9583-9A4C1A064EF3}" srcOrd="1" destOrd="0" presId="urn:microsoft.com/office/officeart/2005/8/layout/hProcess7"/>
    <dgm:cxn modelId="{6B616CAF-EE72-44B6-BD0D-0AA285FE1A17}" type="presParOf" srcId="{E832839C-99BA-4328-B498-6A23EF95D4E8}" destId="{00B4D29A-F477-4CBE-BD24-4F66281EDE96}" srcOrd="2" destOrd="0" presId="urn:microsoft.com/office/officeart/2005/8/layout/hProcess7"/>
    <dgm:cxn modelId="{E8303915-21FE-49D0-8EF3-B8C7230F6FC4}" type="presParOf" srcId="{209690AF-18D4-4564-8D8F-6A4F5D2CC9F3}" destId="{B4505E28-EBA5-481B-9419-3107FE92A456}" srcOrd="1" destOrd="0" presId="urn:microsoft.com/office/officeart/2005/8/layout/hProcess7"/>
    <dgm:cxn modelId="{AB1D9250-7BAE-4CBE-931E-FB908DFE788D}" type="presParOf" srcId="{209690AF-18D4-4564-8D8F-6A4F5D2CC9F3}" destId="{04EBC6CD-CA0F-46B7-A943-76D51FC80014}" srcOrd="2" destOrd="0" presId="urn:microsoft.com/office/officeart/2005/8/layout/hProcess7"/>
    <dgm:cxn modelId="{94675ADB-8C37-4D4C-9C74-1AF1F7B71708}" type="presParOf" srcId="{04EBC6CD-CA0F-46B7-A943-76D51FC80014}" destId="{54DD1D6F-3BF2-4463-B7F8-A178FE633FE2}" srcOrd="0" destOrd="0" presId="urn:microsoft.com/office/officeart/2005/8/layout/hProcess7"/>
    <dgm:cxn modelId="{75467CCD-096F-4A15-BA7A-F01156AD1A29}" type="presParOf" srcId="{04EBC6CD-CA0F-46B7-A943-76D51FC80014}" destId="{C6738DEE-E107-42C2-9D92-604801DEA120}" srcOrd="1" destOrd="0" presId="urn:microsoft.com/office/officeart/2005/8/layout/hProcess7"/>
    <dgm:cxn modelId="{A5EBBEDC-41D6-40CA-A252-810439F6455C}" type="presParOf" srcId="{04EBC6CD-CA0F-46B7-A943-76D51FC80014}" destId="{16EE1789-231B-49F2-8BCE-C2C7DA365993}" srcOrd="2" destOrd="0" presId="urn:microsoft.com/office/officeart/2005/8/layout/hProcess7"/>
    <dgm:cxn modelId="{71E814DD-9C7B-49F1-B2A4-DABEC4B3C344}" type="presParOf" srcId="{209690AF-18D4-4564-8D8F-6A4F5D2CC9F3}" destId="{6B8FA902-710B-41FC-81A2-35B8E2E39155}" srcOrd="3" destOrd="0" presId="urn:microsoft.com/office/officeart/2005/8/layout/hProcess7"/>
    <dgm:cxn modelId="{201D0770-7C2E-4AB5-8C28-37CEA4257E84}" type="presParOf" srcId="{209690AF-18D4-4564-8D8F-6A4F5D2CC9F3}" destId="{AEB9634E-D44A-47B5-86D1-584332617545}" srcOrd="4" destOrd="0" presId="urn:microsoft.com/office/officeart/2005/8/layout/hProcess7"/>
    <dgm:cxn modelId="{3B55B4BE-C48D-464F-9571-F687B7E6D971}" type="presParOf" srcId="{AEB9634E-D44A-47B5-86D1-584332617545}" destId="{AF3FB03A-0B11-41D2-8813-E557CB1B27C7}" srcOrd="0" destOrd="0" presId="urn:microsoft.com/office/officeart/2005/8/layout/hProcess7"/>
    <dgm:cxn modelId="{0A27AA6C-DA75-4921-8915-CC50266BAE81}" type="presParOf" srcId="{AEB9634E-D44A-47B5-86D1-584332617545}" destId="{F84C9686-99BB-407C-8058-6F698494F607}" srcOrd="1" destOrd="0" presId="urn:microsoft.com/office/officeart/2005/8/layout/hProcess7"/>
    <dgm:cxn modelId="{01615C62-9981-4AB5-BA38-FDEC6BD30467}" type="presParOf" srcId="{AEB9634E-D44A-47B5-86D1-584332617545}" destId="{3293C9DD-0B9C-4201-8183-C31D0D31C1F8}" srcOrd="2" destOrd="0" presId="urn:microsoft.com/office/officeart/2005/8/layout/hProcess7"/>
    <dgm:cxn modelId="{46C83C07-B477-47E5-B2DF-E9B71B72CB6C}" type="presParOf" srcId="{209690AF-18D4-4564-8D8F-6A4F5D2CC9F3}" destId="{AB9733BA-A0C9-49FB-9DCE-4249D1B8E5FE}" srcOrd="5" destOrd="0" presId="urn:microsoft.com/office/officeart/2005/8/layout/hProcess7"/>
    <dgm:cxn modelId="{185CE761-BA2B-4CAE-856E-4A63A093D1B7}" type="presParOf" srcId="{209690AF-18D4-4564-8D8F-6A4F5D2CC9F3}" destId="{B1F76E75-01A1-4DE2-B44F-AFCC7E2B6A45}" srcOrd="6" destOrd="0" presId="urn:microsoft.com/office/officeart/2005/8/layout/hProcess7"/>
    <dgm:cxn modelId="{CAFFBC85-22F9-4103-BEE0-C7A4A6B93C12}" type="presParOf" srcId="{B1F76E75-01A1-4DE2-B44F-AFCC7E2B6A45}" destId="{E5B36CF4-9F28-4777-9377-4F6A330AD8BC}" srcOrd="0" destOrd="0" presId="urn:microsoft.com/office/officeart/2005/8/layout/hProcess7"/>
    <dgm:cxn modelId="{EBFE211A-A829-4666-BDDA-676C6EA00FA0}" type="presParOf" srcId="{B1F76E75-01A1-4DE2-B44F-AFCC7E2B6A45}" destId="{617AB271-02BC-437D-B4CB-B9406DFB3B8F}" srcOrd="1" destOrd="0" presId="urn:microsoft.com/office/officeart/2005/8/layout/hProcess7"/>
    <dgm:cxn modelId="{2312AF84-87DE-4091-B052-1104599CD2D7}" type="presParOf" srcId="{B1F76E75-01A1-4DE2-B44F-AFCC7E2B6A45}" destId="{E195F72B-FE44-4774-8769-83742DB7179F}" srcOrd="2" destOrd="0" presId="urn:microsoft.com/office/officeart/2005/8/layout/hProcess7"/>
    <dgm:cxn modelId="{755CB6E6-E196-461C-8296-AD8EE3C0D123}" type="presParOf" srcId="{209690AF-18D4-4564-8D8F-6A4F5D2CC9F3}" destId="{56673C45-0D3F-4083-AE90-34711459A86F}" srcOrd="7" destOrd="0" presId="urn:microsoft.com/office/officeart/2005/8/layout/hProcess7"/>
    <dgm:cxn modelId="{C716B00C-EBA0-4EA3-8CC0-42566F4D565A}" type="presParOf" srcId="{209690AF-18D4-4564-8D8F-6A4F5D2CC9F3}" destId="{666BA60A-5C6C-4E14-90BC-4C83DCCBBEFA}" srcOrd="8" destOrd="0" presId="urn:microsoft.com/office/officeart/2005/8/layout/hProcess7"/>
    <dgm:cxn modelId="{D4B2EA9B-D6DC-4DBE-B75E-6CE6B6FDA4A9}" type="presParOf" srcId="{666BA60A-5C6C-4E14-90BC-4C83DCCBBEFA}" destId="{8015867A-CD56-4786-9BEB-475B9DC6EEA1}" srcOrd="0" destOrd="0" presId="urn:microsoft.com/office/officeart/2005/8/layout/hProcess7"/>
    <dgm:cxn modelId="{1358D1CE-2337-4313-858F-B606DA922782}" type="presParOf" srcId="{666BA60A-5C6C-4E14-90BC-4C83DCCBBEFA}" destId="{1819FCD6-35E0-43BB-83AA-89A87967C548}" srcOrd="1" destOrd="0" presId="urn:microsoft.com/office/officeart/2005/8/layout/hProcess7"/>
    <dgm:cxn modelId="{52280895-4979-4845-A571-16277A96BD0D}" type="presParOf" srcId="{666BA60A-5C6C-4E14-90BC-4C83DCCBBEFA}" destId="{035189AF-9C24-47D0-A028-CE8A27C7518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856295-002D-4C17-ADBD-8DA0CD4B242B}" type="doc">
      <dgm:prSet loTypeId="urn:microsoft.com/office/officeart/2005/8/layout/bProcess4" loCatId="process" qsTypeId="urn:microsoft.com/office/officeart/2005/8/quickstyle/3d1" qsCatId="3D" csTypeId="urn:microsoft.com/office/officeart/2005/8/colors/accent1_2" csCatId="accent1" phldr="1"/>
      <dgm:spPr/>
      <dgm:t>
        <a:bodyPr/>
        <a:lstStyle/>
        <a:p>
          <a:endParaRPr lang="ru-RU"/>
        </a:p>
      </dgm:t>
    </dgm:pt>
    <dgm:pt modelId="{D4BB80F7-BD9E-4E5A-87B9-50F4DD4F1352}">
      <dgm:prSet phldrT="[Текст]"/>
      <dgm:spPr/>
      <dgm:t>
        <a:bodyPr/>
        <a:lstStyle/>
        <a:p>
          <a:r>
            <a:rPr lang="ru-RU" baseline="0" dirty="0" err="1" smtClean="0">
              <a:solidFill>
                <a:schemeClr val="tx2"/>
              </a:solidFill>
            </a:rPr>
            <a:t>вибирати</a:t>
          </a:r>
          <a:r>
            <a:rPr lang="ru-RU" baseline="0" dirty="0" smtClean="0">
              <a:solidFill>
                <a:schemeClr val="tx2"/>
              </a:solidFill>
            </a:rPr>
            <a:t> форму </a:t>
          </a:r>
          <a:r>
            <a:rPr lang="ru-RU" baseline="0" dirty="0" err="1" smtClean="0">
              <a:solidFill>
                <a:schemeClr val="tx2"/>
              </a:solidFill>
            </a:rPr>
            <a:t>навчання</a:t>
          </a:r>
          <a:r>
            <a:rPr lang="ru-RU" baseline="0" dirty="0" smtClean="0">
              <a:solidFill>
                <a:schemeClr val="tx2"/>
              </a:solidFill>
            </a:rPr>
            <a:t> та </a:t>
          </a:r>
          <a:r>
            <a:rPr lang="ru-RU" baseline="0" dirty="0" err="1" smtClean="0">
              <a:solidFill>
                <a:schemeClr val="tx2"/>
              </a:solidFill>
            </a:rPr>
            <a:t>навчальні</a:t>
          </a:r>
          <a:r>
            <a:rPr lang="ru-RU" baseline="0" dirty="0" smtClean="0">
              <a:solidFill>
                <a:schemeClr val="tx2"/>
              </a:solidFill>
            </a:rPr>
            <a:t> </a:t>
          </a:r>
          <a:r>
            <a:rPr lang="ru-RU" baseline="0" dirty="0" err="1" smtClean="0">
              <a:solidFill>
                <a:schemeClr val="tx2"/>
              </a:solidFill>
            </a:rPr>
            <a:t>дисципліни</a:t>
          </a:r>
          <a:endParaRPr lang="ru-RU" baseline="0" dirty="0">
            <a:solidFill>
              <a:schemeClr val="tx2"/>
            </a:solidFill>
          </a:endParaRPr>
        </a:p>
      </dgm:t>
    </dgm:pt>
    <dgm:pt modelId="{F5085E26-ED4C-4E4E-B566-F411C5AA49C5}" type="parTrans" cxnId="{962DBD27-032B-42E3-A950-F326DFD72165}">
      <dgm:prSet/>
      <dgm:spPr/>
      <dgm:t>
        <a:bodyPr/>
        <a:lstStyle/>
        <a:p>
          <a:endParaRPr lang="ru-RU"/>
        </a:p>
      </dgm:t>
    </dgm:pt>
    <dgm:pt modelId="{E5BAB504-1218-4578-AB11-5B7B5E7E51EF}" type="sibTrans" cxnId="{962DBD27-032B-42E3-A950-F326DFD72165}">
      <dgm:prSet/>
      <dgm:spPr/>
      <dgm:t>
        <a:bodyPr/>
        <a:lstStyle/>
        <a:p>
          <a:endParaRPr lang="ru-RU"/>
        </a:p>
      </dgm:t>
    </dgm:pt>
    <dgm:pt modelId="{1561A3B7-19CF-4EC9-B9A6-C12A4412E2D4}">
      <dgm:prSet phldrT="[Текст]"/>
      <dgm:spPr/>
      <dgm:t>
        <a:bodyPr/>
        <a:lstStyle/>
        <a:p>
          <a:r>
            <a:rPr lang="ru-RU" baseline="0" dirty="0" err="1" smtClean="0">
              <a:solidFill>
                <a:schemeClr val="tx2"/>
              </a:solidFill>
            </a:rPr>
            <a:t>отримувати</a:t>
          </a:r>
          <a:r>
            <a:rPr lang="ru-RU" baseline="0" dirty="0" smtClean="0">
              <a:solidFill>
                <a:schemeClr val="tx2"/>
              </a:solidFill>
            </a:rPr>
            <a:t> </a:t>
          </a:r>
          <a:r>
            <a:rPr lang="ru-RU" baseline="0" dirty="0" err="1" smtClean="0">
              <a:solidFill>
                <a:schemeClr val="tx2"/>
              </a:solidFill>
            </a:rPr>
            <a:t>матеріальну</a:t>
          </a:r>
          <a:r>
            <a:rPr lang="ru-RU" baseline="0" dirty="0" smtClean="0">
              <a:solidFill>
                <a:schemeClr val="tx2"/>
              </a:solidFill>
            </a:rPr>
            <a:t> </a:t>
          </a:r>
          <a:r>
            <a:rPr lang="ru-RU" baseline="0" dirty="0" err="1" smtClean="0">
              <a:solidFill>
                <a:schemeClr val="tx2"/>
              </a:solidFill>
            </a:rPr>
            <a:t>допомогу</a:t>
          </a:r>
          <a:endParaRPr lang="ru-RU" baseline="0" dirty="0">
            <a:solidFill>
              <a:schemeClr val="tx2"/>
            </a:solidFill>
          </a:endParaRPr>
        </a:p>
      </dgm:t>
    </dgm:pt>
    <dgm:pt modelId="{77FFBB10-131D-4D86-9B42-DB399A72D25F}" type="parTrans" cxnId="{11E0B46C-F6B9-4422-98F2-FC9DE6E2A76B}">
      <dgm:prSet/>
      <dgm:spPr/>
      <dgm:t>
        <a:bodyPr/>
        <a:lstStyle/>
        <a:p>
          <a:endParaRPr lang="ru-RU"/>
        </a:p>
      </dgm:t>
    </dgm:pt>
    <dgm:pt modelId="{D0F6269E-22F9-47AE-8D7D-91CB3757E4CE}" type="sibTrans" cxnId="{11E0B46C-F6B9-4422-98F2-FC9DE6E2A76B}">
      <dgm:prSet/>
      <dgm:spPr/>
      <dgm:t>
        <a:bodyPr/>
        <a:lstStyle/>
        <a:p>
          <a:endParaRPr lang="ru-RU"/>
        </a:p>
      </dgm:t>
    </dgm:pt>
    <dgm:pt modelId="{F6B81C80-2725-465A-BA66-340DC805530D}">
      <dgm:prSet phldrT="[Текст]"/>
      <dgm:spPr/>
      <dgm:t>
        <a:bodyPr/>
        <a:lstStyle/>
        <a:p>
          <a:r>
            <a:rPr lang="ru-RU" baseline="0" dirty="0" smtClean="0">
              <a:solidFill>
                <a:schemeClr val="tx2"/>
              </a:solidFill>
            </a:rPr>
            <a:t>доступу до </a:t>
          </a:r>
          <a:r>
            <a:rPr lang="ru-RU" baseline="0" dirty="0" err="1" smtClean="0">
              <a:solidFill>
                <a:schemeClr val="tx2"/>
              </a:solidFill>
            </a:rPr>
            <a:t>інформації</a:t>
          </a:r>
          <a:r>
            <a:rPr lang="ru-RU" baseline="0" dirty="0" smtClean="0">
              <a:solidFill>
                <a:schemeClr val="tx2"/>
              </a:solidFill>
            </a:rPr>
            <a:t> в </a:t>
          </a:r>
          <a:r>
            <a:rPr lang="ru-RU" baseline="0" dirty="0" err="1" smtClean="0">
              <a:solidFill>
                <a:schemeClr val="tx2"/>
              </a:solidFill>
            </a:rPr>
            <a:t>усіх</a:t>
          </a:r>
          <a:r>
            <a:rPr lang="ru-RU" baseline="0" dirty="0" smtClean="0">
              <a:solidFill>
                <a:schemeClr val="tx2"/>
              </a:solidFill>
            </a:rPr>
            <a:t> </a:t>
          </a:r>
          <a:r>
            <a:rPr lang="ru-RU" baseline="0" dirty="0" err="1" smtClean="0">
              <a:solidFill>
                <a:schemeClr val="tx2"/>
              </a:solidFill>
            </a:rPr>
            <a:t>галузях</a:t>
          </a:r>
          <a:r>
            <a:rPr lang="ru-RU" baseline="0" dirty="0" smtClean="0">
              <a:solidFill>
                <a:schemeClr val="tx2"/>
              </a:solidFill>
            </a:rPr>
            <a:t> </a:t>
          </a:r>
          <a:r>
            <a:rPr lang="ru-RU" baseline="0" dirty="0" err="1" smtClean="0">
              <a:solidFill>
                <a:schemeClr val="tx2"/>
              </a:solidFill>
            </a:rPr>
            <a:t>знань</a:t>
          </a:r>
          <a:endParaRPr lang="ru-RU" baseline="0" dirty="0">
            <a:solidFill>
              <a:schemeClr val="tx2"/>
            </a:solidFill>
          </a:endParaRPr>
        </a:p>
      </dgm:t>
    </dgm:pt>
    <dgm:pt modelId="{7BEFF720-F750-43E0-B773-7D7FEF9EF555}" type="parTrans" cxnId="{08AF4C10-F4F3-415A-83F3-0CD97A5A9E28}">
      <dgm:prSet/>
      <dgm:spPr/>
      <dgm:t>
        <a:bodyPr/>
        <a:lstStyle/>
        <a:p>
          <a:endParaRPr lang="ru-RU"/>
        </a:p>
      </dgm:t>
    </dgm:pt>
    <dgm:pt modelId="{F9E50F57-8A30-4CF7-BFDD-80B542B9B5BD}" type="sibTrans" cxnId="{08AF4C10-F4F3-415A-83F3-0CD97A5A9E28}">
      <dgm:prSet/>
      <dgm:spPr/>
      <dgm:t>
        <a:bodyPr/>
        <a:lstStyle/>
        <a:p>
          <a:endParaRPr lang="ru-RU"/>
        </a:p>
      </dgm:t>
    </dgm:pt>
    <dgm:pt modelId="{1CF35E33-BA84-413A-B424-E6530F17D27C}">
      <dgm:prSet phldrT="[Текст]"/>
      <dgm:spPr/>
      <dgm:t>
        <a:bodyPr/>
        <a:lstStyle/>
        <a:p>
          <a:r>
            <a:rPr lang="ru-RU" baseline="0" dirty="0" err="1" smtClean="0">
              <a:solidFill>
                <a:schemeClr val="tx2"/>
              </a:solidFill>
            </a:rPr>
            <a:t>набувати</a:t>
          </a:r>
          <a:r>
            <a:rPr lang="ru-RU" baseline="0" dirty="0" smtClean="0">
              <a:solidFill>
                <a:schemeClr val="tx2"/>
              </a:solidFill>
            </a:rPr>
            <a:t> </a:t>
          </a:r>
          <a:r>
            <a:rPr lang="ru-RU" baseline="0" dirty="0" err="1" smtClean="0">
              <a:solidFill>
                <a:schemeClr val="tx2"/>
              </a:solidFill>
            </a:rPr>
            <a:t>певного</a:t>
          </a:r>
          <a:r>
            <a:rPr lang="ru-RU" baseline="0" dirty="0" smtClean="0">
              <a:solidFill>
                <a:schemeClr val="tx2"/>
              </a:solidFill>
            </a:rPr>
            <a:t> </a:t>
          </a:r>
          <a:r>
            <a:rPr lang="ru-RU" baseline="0" dirty="0" err="1" smtClean="0">
              <a:solidFill>
                <a:schemeClr val="tx2"/>
              </a:solidFill>
            </a:rPr>
            <a:t>освітньо-кваліфікаційного</a:t>
          </a:r>
          <a:r>
            <a:rPr lang="ru-RU" baseline="0" dirty="0" smtClean="0">
              <a:solidFill>
                <a:schemeClr val="tx2"/>
              </a:solidFill>
            </a:rPr>
            <a:t> </a:t>
          </a:r>
          <a:r>
            <a:rPr lang="ru-RU" baseline="0" dirty="0" err="1" smtClean="0">
              <a:solidFill>
                <a:schemeClr val="tx2"/>
              </a:solidFill>
            </a:rPr>
            <a:t>рівня</a:t>
          </a:r>
          <a:endParaRPr lang="ru-RU" baseline="0" dirty="0">
            <a:solidFill>
              <a:schemeClr val="tx2"/>
            </a:solidFill>
          </a:endParaRPr>
        </a:p>
      </dgm:t>
    </dgm:pt>
    <dgm:pt modelId="{8E2A5D18-3AE2-46E7-9393-7FFE8E4D7E1A}" type="parTrans" cxnId="{9CAE41DC-4626-45C8-AE51-89164F945B10}">
      <dgm:prSet/>
      <dgm:spPr/>
      <dgm:t>
        <a:bodyPr/>
        <a:lstStyle/>
        <a:p>
          <a:endParaRPr lang="ru-RU"/>
        </a:p>
      </dgm:t>
    </dgm:pt>
    <dgm:pt modelId="{98FD816C-652A-496C-B842-248E93A03A9B}" type="sibTrans" cxnId="{9CAE41DC-4626-45C8-AE51-89164F945B10}">
      <dgm:prSet/>
      <dgm:spPr/>
      <dgm:t>
        <a:bodyPr/>
        <a:lstStyle/>
        <a:p>
          <a:endParaRPr lang="ru-RU"/>
        </a:p>
      </dgm:t>
    </dgm:pt>
    <dgm:pt modelId="{30E45283-DC25-4518-A59B-7F0A36AD3E63}">
      <dgm:prSet phldrT="[Текст]"/>
      <dgm:spPr/>
      <dgm:t>
        <a:bodyPr/>
        <a:lstStyle/>
        <a:p>
          <a:r>
            <a:rPr lang="ru-RU" baseline="0" dirty="0" smtClean="0">
              <a:solidFill>
                <a:schemeClr val="tx2"/>
              </a:solidFill>
            </a:rPr>
            <a:t>на </a:t>
          </a:r>
          <a:r>
            <a:rPr lang="ru-RU" baseline="0" dirty="0" err="1" smtClean="0">
              <a:solidFill>
                <a:schemeClr val="tx2"/>
              </a:solidFill>
            </a:rPr>
            <a:t>канікулярну</a:t>
          </a:r>
          <a:r>
            <a:rPr lang="ru-RU" baseline="0" dirty="0" smtClean="0">
              <a:solidFill>
                <a:schemeClr val="tx2"/>
              </a:solidFill>
            </a:rPr>
            <a:t> </a:t>
          </a:r>
          <a:r>
            <a:rPr lang="ru-RU" baseline="0" dirty="0" err="1" smtClean="0">
              <a:solidFill>
                <a:schemeClr val="tx2"/>
              </a:solidFill>
            </a:rPr>
            <a:t>відпустку</a:t>
          </a:r>
          <a:endParaRPr lang="ru-RU" baseline="0" dirty="0">
            <a:solidFill>
              <a:schemeClr val="tx2"/>
            </a:solidFill>
          </a:endParaRPr>
        </a:p>
      </dgm:t>
    </dgm:pt>
    <dgm:pt modelId="{61151C72-26DD-4BBE-8E6D-13749A47041B}" type="parTrans" cxnId="{5C79D8AC-2715-41C9-9598-63BB30068AA7}">
      <dgm:prSet/>
      <dgm:spPr/>
      <dgm:t>
        <a:bodyPr/>
        <a:lstStyle/>
        <a:p>
          <a:endParaRPr lang="ru-RU"/>
        </a:p>
      </dgm:t>
    </dgm:pt>
    <dgm:pt modelId="{FBAB4B8A-D17F-4DBF-A405-E74199CBAC5B}" type="sibTrans" cxnId="{5C79D8AC-2715-41C9-9598-63BB30068AA7}">
      <dgm:prSet/>
      <dgm:spPr/>
      <dgm:t>
        <a:bodyPr/>
        <a:lstStyle/>
        <a:p>
          <a:endParaRPr lang="ru-RU"/>
        </a:p>
      </dgm:t>
    </dgm:pt>
    <dgm:pt modelId="{B7A3813C-CD91-4497-B080-87E1065A52DC}">
      <dgm:prSet phldrT="[Текст]"/>
      <dgm:spPr/>
      <dgm:t>
        <a:bodyPr/>
        <a:lstStyle/>
        <a:p>
          <a:r>
            <a:rPr lang="ru-RU" baseline="0" dirty="0" err="1" smtClean="0">
              <a:solidFill>
                <a:schemeClr val="tx2"/>
              </a:solidFill>
            </a:rPr>
            <a:t>стажуватись</a:t>
          </a:r>
          <a:r>
            <a:rPr lang="ru-RU" baseline="0" dirty="0" smtClean="0">
              <a:solidFill>
                <a:schemeClr val="tx2"/>
              </a:solidFill>
            </a:rPr>
            <a:t> в </a:t>
          </a:r>
          <a:r>
            <a:rPr lang="ru-RU" baseline="0" dirty="0" err="1" smtClean="0">
              <a:solidFill>
                <a:schemeClr val="tx2"/>
              </a:solidFill>
            </a:rPr>
            <a:t>інших</a:t>
          </a:r>
          <a:r>
            <a:rPr lang="ru-RU" baseline="0" dirty="0" smtClean="0">
              <a:solidFill>
                <a:schemeClr val="tx2"/>
              </a:solidFill>
            </a:rPr>
            <a:t> </a:t>
          </a:r>
          <a:r>
            <a:rPr lang="ru-RU" baseline="0" dirty="0" err="1" smtClean="0">
              <a:solidFill>
                <a:schemeClr val="tx2"/>
              </a:solidFill>
            </a:rPr>
            <a:t>вищих</a:t>
          </a:r>
          <a:r>
            <a:rPr lang="ru-RU" baseline="0" dirty="0" smtClean="0">
              <a:solidFill>
                <a:schemeClr val="tx2"/>
              </a:solidFill>
            </a:rPr>
            <a:t> </a:t>
          </a:r>
          <a:r>
            <a:rPr lang="ru-RU" baseline="0" dirty="0" err="1" smtClean="0">
              <a:solidFill>
                <a:schemeClr val="tx2"/>
              </a:solidFill>
            </a:rPr>
            <a:t>навчальних</a:t>
          </a:r>
          <a:r>
            <a:rPr lang="ru-RU" baseline="0" dirty="0" smtClean="0">
              <a:solidFill>
                <a:schemeClr val="tx2"/>
              </a:solidFill>
            </a:rPr>
            <a:t> закладах</a:t>
          </a:r>
          <a:endParaRPr lang="ru-RU" baseline="0" dirty="0">
            <a:solidFill>
              <a:schemeClr val="tx2"/>
            </a:solidFill>
          </a:endParaRPr>
        </a:p>
      </dgm:t>
    </dgm:pt>
    <dgm:pt modelId="{839021B9-59A6-4E05-A4DF-2AD6560FD416}" type="parTrans" cxnId="{2FA49FA9-359C-45FE-BA37-E3C584648580}">
      <dgm:prSet/>
      <dgm:spPr/>
      <dgm:t>
        <a:bodyPr/>
        <a:lstStyle/>
        <a:p>
          <a:endParaRPr lang="ru-RU"/>
        </a:p>
      </dgm:t>
    </dgm:pt>
    <dgm:pt modelId="{8BCC66BE-B8C6-44F9-B0CC-41D3735700C6}" type="sibTrans" cxnId="{2FA49FA9-359C-45FE-BA37-E3C584648580}">
      <dgm:prSet/>
      <dgm:spPr/>
      <dgm:t>
        <a:bodyPr/>
        <a:lstStyle/>
        <a:p>
          <a:endParaRPr lang="ru-RU"/>
        </a:p>
      </dgm:t>
    </dgm:pt>
    <dgm:pt modelId="{BC096823-E50B-4B86-8815-70D0681381EE}">
      <dgm:prSet phldrT="[Текст]"/>
      <dgm:spPr/>
      <dgm:t>
        <a:bodyPr/>
        <a:lstStyle/>
        <a:p>
          <a:r>
            <a:rPr lang="ru-RU" baseline="0" dirty="0" smtClean="0">
              <a:solidFill>
                <a:schemeClr val="tx2"/>
              </a:solidFill>
            </a:rPr>
            <a:t>на </a:t>
          </a:r>
          <a:r>
            <a:rPr lang="ru-RU" baseline="0" dirty="0" err="1" smtClean="0">
              <a:solidFill>
                <a:schemeClr val="tx2"/>
              </a:solidFill>
            </a:rPr>
            <a:t>трудову</a:t>
          </a:r>
          <a:r>
            <a:rPr lang="ru-RU" baseline="0" dirty="0" smtClean="0">
              <a:solidFill>
                <a:schemeClr val="tx2"/>
              </a:solidFill>
            </a:rPr>
            <a:t> </a:t>
          </a:r>
          <a:r>
            <a:rPr lang="ru-RU" baseline="0" dirty="0" err="1" smtClean="0">
              <a:solidFill>
                <a:schemeClr val="tx2"/>
              </a:solidFill>
            </a:rPr>
            <a:t>діяльність</a:t>
          </a:r>
          <a:r>
            <a:rPr lang="ru-RU" baseline="0" dirty="0" smtClean="0">
              <a:solidFill>
                <a:schemeClr val="tx2"/>
              </a:solidFill>
            </a:rPr>
            <a:t> у </a:t>
          </a:r>
          <a:r>
            <a:rPr lang="ru-RU" baseline="0" dirty="0" err="1" smtClean="0">
              <a:solidFill>
                <a:schemeClr val="tx2"/>
              </a:solidFill>
            </a:rPr>
            <a:t>позаурочний</a:t>
          </a:r>
          <a:r>
            <a:rPr lang="ru-RU" baseline="0" dirty="0" smtClean="0">
              <a:solidFill>
                <a:schemeClr val="tx2"/>
              </a:solidFill>
            </a:rPr>
            <a:t> час</a:t>
          </a:r>
          <a:endParaRPr lang="ru-RU" baseline="0" dirty="0">
            <a:solidFill>
              <a:schemeClr val="tx2"/>
            </a:solidFill>
          </a:endParaRPr>
        </a:p>
      </dgm:t>
    </dgm:pt>
    <dgm:pt modelId="{3F8A2741-0778-4426-8554-02D1F8BF993E}" type="parTrans" cxnId="{7244B7D6-F8FF-4F8A-A59A-5BA309967AA4}">
      <dgm:prSet/>
      <dgm:spPr/>
      <dgm:t>
        <a:bodyPr/>
        <a:lstStyle/>
        <a:p>
          <a:endParaRPr lang="ru-RU"/>
        </a:p>
      </dgm:t>
    </dgm:pt>
    <dgm:pt modelId="{F191E41D-94AE-461A-81B2-36C03EFF00DF}" type="sibTrans" cxnId="{7244B7D6-F8FF-4F8A-A59A-5BA309967AA4}">
      <dgm:prSet/>
      <dgm:spPr/>
      <dgm:t>
        <a:bodyPr/>
        <a:lstStyle/>
        <a:p>
          <a:endParaRPr lang="ru-RU"/>
        </a:p>
      </dgm:t>
    </dgm:pt>
    <dgm:pt modelId="{B3C77E22-7451-4688-8CAE-155B296955F9}">
      <dgm:prSet phldrT="[Текст]"/>
      <dgm:spPr/>
      <dgm:t>
        <a:bodyPr/>
        <a:lstStyle/>
        <a:p>
          <a:r>
            <a:rPr lang="ru-RU" baseline="0" dirty="0" err="1" smtClean="0">
              <a:solidFill>
                <a:schemeClr val="tx2"/>
              </a:solidFill>
            </a:rPr>
            <a:t>забезпечення</a:t>
          </a:r>
          <a:r>
            <a:rPr lang="ru-RU" baseline="0" dirty="0" smtClean="0">
              <a:solidFill>
                <a:schemeClr val="tx2"/>
              </a:solidFill>
            </a:rPr>
            <a:t> </a:t>
          </a:r>
          <a:r>
            <a:rPr lang="ru-RU" baseline="0" dirty="0" err="1" smtClean="0">
              <a:solidFill>
                <a:schemeClr val="tx2"/>
              </a:solidFill>
            </a:rPr>
            <a:t>стипендіями</a:t>
          </a:r>
          <a:r>
            <a:rPr lang="ru-RU" baseline="0" dirty="0" smtClean="0">
              <a:solidFill>
                <a:schemeClr val="tx2"/>
              </a:solidFill>
            </a:rPr>
            <a:t>, </a:t>
          </a:r>
          <a:r>
            <a:rPr lang="ru-RU" baseline="0" dirty="0" err="1" smtClean="0">
              <a:solidFill>
                <a:schemeClr val="tx2"/>
              </a:solidFill>
            </a:rPr>
            <a:t>гуртожитками</a:t>
          </a:r>
          <a:endParaRPr lang="ru-RU" baseline="0" dirty="0">
            <a:solidFill>
              <a:schemeClr val="tx2"/>
            </a:solidFill>
          </a:endParaRPr>
        </a:p>
      </dgm:t>
    </dgm:pt>
    <dgm:pt modelId="{109C6743-4FA0-4E29-A6E5-F1F08077A752}" type="parTrans" cxnId="{85C89507-A8B7-46D4-9206-3D9924797E68}">
      <dgm:prSet/>
      <dgm:spPr/>
      <dgm:t>
        <a:bodyPr/>
        <a:lstStyle/>
        <a:p>
          <a:endParaRPr lang="ru-RU"/>
        </a:p>
      </dgm:t>
    </dgm:pt>
    <dgm:pt modelId="{AAAA40D0-929E-47D3-B6AF-42C033C56A93}" type="sibTrans" cxnId="{85C89507-A8B7-46D4-9206-3D9924797E68}">
      <dgm:prSet/>
      <dgm:spPr/>
      <dgm:t>
        <a:bodyPr/>
        <a:lstStyle/>
        <a:p>
          <a:endParaRPr lang="ru-RU"/>
        </a:p>
      </dgm:t>
    </dgm:pt>
    <dgm:pt modelId="{24E6C412-1229-43D0-819C-FD01ABB20164}">
      <dgm:prSet phldrT="[Текст]"/>
      <dgm:spPr/>
      <dgm:t>
        <a:bodyPr/>
        <a:lstStyle/>
        <a:p>
          <a:r>
            <a:rPr lang="ru-RU" baseline="0" dirty="0" err="1" smtClean="0">
              <a:solidFill>
                <a:schemeClr val="tx2"/>
              </a:solidFill>
            </a:rPr>
            <a:t>брати</a:t>
          </a:r>
          <a:r>
            <a:rPr lang="ru-RU" baseline="0" dirty="0" smtClean="0">
              <a:solidFill>
                <a:schemeClr val="tx2"/>
              </a:solidFill>
            </a:rPr>
            <a:t> участь у </a:t>
          </a:r>
          <a:r>
            <a:rPr lang="ru-RU" baseline="0" dirty="0" err="1" smtClean="0">
              <a:solidFill>
                <a:schemeClr val="tx2"/>
              </a:solidFill>
            </a:rPr>
            <a:t>науково-дослідній</a:t>
          </a:r>
          <a:r>
            <a:rPr lang="ru-RU" baseline="0" dirty="0" smtClean="0">
              <a:solidFill>
                <a:schemeClr val="tx2"/>
              </a:solidFill>
            </a:rPr>
            <a:t> </a:t>
          </a:r>
          <a:r>
            <a:rPr lang="ru-RU" baseline="0" dirty="0" err="1" smtClean="0">
              <a:solidFill>
                <a:schemeClr val="tx2"/>
              </a:solidFill>
            </a:rPr>
            <a:t>роботі</a:t>
          </a:r>
          <a:endParaRPr lang="ru-RU" baseline="0" dirty="0">
            <a:solidFill>
              <a:schemeClr val="tx2"/>
            </a:solidFill>
          </a:endParaRPr>
        </a:p>
      </dgm:t>
    </dgm:pt>
    <dgm:pt modelId="{4FDF90D3-4846-47C1-B72C-33CDE81E11D4}" type="parTrans" cxnId="{44CDDE8A-E089-411A-BB2F-EBBAE4716B05}">
      <dgm:prSet/>
      <dgm:spPr/>
      <dgm:t>
        <a:bodyPr/>
        <a:lstStyle/>
        <a:p>
          <a:endParaRPr lang="ru-RU"/>
        </a:p>
      </dgm:t>
    </dgm:pt>
    <dgm:pt modelId="{791CC119-E5D2-4874-B283-AF560484CB90}" type="sibTrans" cxnId="{44CDDE8A-E089-411A-BB2F-EBBAE4716B05}">
      <dgm:prSet/>
      <dgm:spPr/>
      <dgm:t>
        <a:bodyPr/>
        <a:lstStyle/>
        <a:p>
          <a:endParaRPr lang="ru-RU"/>
        </a:p>
      </dgm:t>
    </dgm:pt>
    <dgm:pt modelId="{64A3D40F-CD8E-407F-977E-44CC1D92FB43}" type="pres">
      <dgm:prSet presAssocID="{8F856295-002D-4C17-ADBD-8DA0CD4B242B}" presName="Name0" presStyleCnt="0">
        <dgm:presLayoutVars>
          <dgm:dir/>
          <dgm:resizeHandles/>
        </dgm:presLayoutVars>
      </dgm:prSet>
      <dgm:spPr/>
      <dgm:t>
        <a:bodyPr/>
        <a:lstStyle/>
        <a:p>
          <a:endParaRPr lang="ru-RU"/>
        </a:p>
      </dgm:t>
    </dgm:pt>
    <dgm:pt modelId="{91C5B839-058A-4C56-8705-3055A1F9FB74}" type="pres">
      <dgm:prSet presAssocID="{D4BB80F7-BD9E-4E5A-87B9-50F4DD4F1352}" presName="compNode" presStyleCnt="0"/>
      <dgm:spPr/>
    </dgm:pt>
    <dgm:pt modelId="{DAE74909-1B21-450F-9DEE-741EE245C7AD}" type="pres">
      <dgm:prSet presAssocID="{D4BB80F7-BD9E-4E5A-87B9-50F4DD4F1352}" presName="dummyConnPt" presStyleCnt="0"/>
      <dgm:spPr/>
    </dgm:pt>
    <dgm:pt modelId="{34ED6A6D-D6CF-40C7-84E7-D44A14F4D8AE}" type="pres">
      <dgm:prSet presAssocID="{D4BB80F7-BD9E-4E5A-87B9-50F4DD4F1352}" presName="node" presStyleLbl="node1" presStyleIdx="0" presStyleCnt="9">
        <dgm:presLayoutVars>
          <dgm:bulletEnabled val="1"/>
        </dgm:presLayoutVars>
      </dgm:prSet>
      <dgm:spPr/>
      <dgm:t>
        <a:bodyPr/>
        <a:lstStyle/>
        <a:p>
          <a:endParaRPr lang="ru-RU"/>
        </a:p>
      </dgm:t>
    </dgm:pt>
    <dgm:pt modelId="{56549B75-B3E7-41AC-8261-FC38030A8768}" type="pres">
      <dgm:prSet presAssocID="{E5BAB504-1218-4578-AB11-5B7B5E7E51EF}" presName="sibTrans" presStyleLbl="bgSibTrans2D1" presStyleIdx="0" presStyleCnt="8"/>
      <dgm:spPr/>
      <dgm:t>
        <a:bodyPr/>
        <a:lstStyle/>
        <a:p>
          <a:endParaRPr lang="ru-RU"/>
        </a:p>
      </dgm:t>
    </dgm:pt>
    <dgm:pt modelId="{FD3D4F3C-7202-47D9-84D1-FBFFD3319B7D}" type="pres">
      <dgm:prSet presAssocID="{1561A3B7-19CF-4EC9-B9A6-C12A4412E2D4}" presName="compNode" presStyleCnt="0"/>
      <dgm:spPr/>
    </dgm:pt>
    <dgm:pt modelId="{78181E16-D0B7-42B4-A02F-AEFD325D690B}" type="pres">
      <dgm:prSet presAssocID="{1561A3B7-19CF-4EC9-B9A6-C12A4412E2D4}" presName="dummyConnPt" presStyleCnt="0"/>
      <dgm:spPr/>
    </dgm:pt>
    <dgm:pt modelId="{198804D1-4461-43C3-8FC8-915273500DE3}" type="pres">
      <dgm:prSet presAssocID="{1561A3B7-19CF-4EC9-B9A6-C12A4412E2D4}" presName="node" presStyleLbl="node1" presStyleIdx="1" presStyleCnt="9">
        <dgm:presLayoutVars>
          <dgm:bulletEnabled val="1"/>
        </dgm:presLayoutVars>
      </dgm:prSet>
      <dgm:spPr/>
      <dgm:t>
        <a:bodyPr/>
        <a:lstStyle/>
        <a:p>
          <a:endParaRPr lang="ru-RU"/>
        </a:p>
      </dgm:t>
    </dgm:pt>
    <dgm:pt modelId="{7A4EAF07-4DF2-4BE7-B9A8-AC8660E555BA}" type="pres">
      <dgm:prSet presAssocID="{D0F6269E-22F9-47AE-8D7D-91CB3757E4CE}" presName="sibTrans" presStyleLbl="bgSibTrans2D1" presStyleIdx="1" presStyleCnt="8"/>
      <dgm:spPr/>
      <dgm:t>
        <a:bodyPr/>
        <a:lstStyle/>
        <a:p>
          <a:endParaRPr lang="ru-RU"/>
        </a:p>
      </dgm:t>
    </dgm:pt>
    <dgm:pt modelId="{BA336C54-257E-43D4-BFB8-2407EAD08948}" type="pres">
      <dgm:prSet presAssocID="{F6B81C80-2725-465A-BA66-340DC805530D}" presName="compNode" presStyleCnt="0"/>
      <dgm:spPr/>
    </dgm:pt>
    <dgm:pt modelId="{797645C9-FAC4-4B73-B5B0-DC5AC5F6A770}" type="pres">
      <dgm:prSet presAssocID="{F6B81C80-2725-465A-BA66-340DC805530D}" presName="dummyConnPt" presStyleCnt="0"/>
      <dgm:spPr/>
    </dgm:pt>
    <dgm:pt modelId="{2D885134-A9A7-4DC4-B687-DCF5BF834BC9}" type="pres">
      <dgm:prSet presAssocID="{F6B81C80-2725-465A-BA66-340DC805530D}" presName="node" presStyleLbl="node1" presStyleIdx="2" presStyleCnt="9">
        <dgm:presLayoutVars>
          <dgm:bulletEnabled val="1"/>
        </dgm:presLayoutVars>
      </dgm:prSet>
      <dgm:spPr/>
      <dgm:t>
        <a:bodyPr/>
        <a:lstStyle/>
        <a:p>
          <a:endParaRPr lang="ru-RU"/>
        </a:p>
      </dgm:t>
    </dgm:pt>
    <dgm:pt modelId="{CFDDF7E4-ED26-4062-904D-9D744C975E20}" type="pres">
      <dgm:prSet presAssocID="{F9E50F57-8A30-4CF7-BFDD-80B542B9B5BD}" presName="sibTrans" presStyleLbl="bgSibTrans2D1" presStyleIdx="2" presStyleCnt="8"/>
      <dgm:spPr/>
      <dgm:t>
        <a:bodyPr/>
        <a:lstStyle/>
        <a:p>
          <a:endParaRPr lang="ru-RU"/>
        </a:p>
      </dgm:t>
    </dgm:pt>
    <dgm:pt modelId="{E8EC910D-5530-47E9-A26B-5FCD9A37CBDD}" type="pres">
      <dgm:prSet presAssocID="{1CF35E33-BA84-413A-B424-E6530F17D27C}" presName="compNode" presStyleCnt="0"/>
      <dgm:spPr/>
    </dgm:pt>
    <dgm:pt modelId="{BDFB5784-69F5-41EA-AF19-04B6531EB259}" type="pres">
      <dgm:prSet presAssocID="{1CF35E33-BA84-413A-B424-E6530F17D27C}" presName="dummyConnPt" presStyleCnt="0"/>
      <dgm:spPr/>
    </dgm:pt>
    <dgm:pt modelId="{06B22773-3EEB-45F9-A9E0-EB611BDF0913}" type="pres">
      <dgm:prSet presAssocID="{1CF35E33-BA84-413A-B424-E6530F17D27C}" presName="node" presStyleLbl="node1" presStyleIdx="3" presStyleCnt="9">
        <dgm:presLayoutVars>
          <dgm:bulletEnabled val="1"/>
        </dgm:presLayoutVars>
      </dgm:prSet>
      <dgm:spPr/>
      <dgm:t>
        <a:bodyPr/>
        <a:lstStyle/>
        <a:p>
          <a:endParaRPr lang="ru-RU"/>
        </a:p>
      </dgm:t>
    </dgm:pt>
    <dgm:pt modelId="{230E3700-AFBE-45CD-A6EA-CBDDC9EDB66D}" type="pres">
      <dgm:prSet presAssocID="{98FD816C-652A-496C-B842-248E93A03A9B}" presName="sibTrans" presStyleLbl="bgSibTrans2D1" presStyleIdx="3" presStyleCnt="8"/>
      <dgm:spPr/>
      <dgm:t>
        <a:bodyPr/>
        <a:lstStyle/>
        <a:p>
          <a:endParaRPr lang="ru-RU"/>
        </a:p>
      </dgm:t>
    </dgm:pt>
    <dgm:pt modelId="{77E19302-D585-4846-9DF5-CF5A87E33F11}" type="pres">
      <dgm:prSet presAssocID="{30E45283-DC25-4518-A59B-7F0A36AD3E63}" presName="compNode" presStyleCnt="0"/>
      <dgm:spPr/>
    </dgm:pt>
    <dgm:pt modelId="{91A6E637-E3B8-4184-BE52-DB62324E0288}" type="pres">
      <dgm:prSet presAssocID="{30E45283-DC25-4518-A59B-7F0A36AD3E63}" presName="dummyConnPt" presStyleCnt="0"/>
      <dgm:spPr/>
    </dgm:pt>
    <dgm:pt modelId="{623F0F45-B67F-418F-8F41-C6A0CF475787}" type="pres">
      <dgm:prSet presAssocID="{30E45283-DC25-4518-A59B-7F0A36AD3E63}" presName="node" presStyleLbl="node1" presStyleIdx="4" presStyleCnt="9">
        <dgm:presLayoutVars>
          <dgm:bulletEnabled val="1"/>
        </dgm:presLayoutVars>
      </dgm:prSet>
      <dgm:spPr/>
      <dgm:t>
        <a:bodyPr/>
        <a:lstStyle/>
        <a:p>
          <a:endParaRPr lang="ru-RU"/>
        </a:p>
      </dgm:t>
    </dgm:pt>
    <dgm:pt modelId="{5117A1A7-78DC-4A7A-979D-F8ABDBBD25B9}" type="pres">
      <dgm:prSet presAssocID="{FBAB4B8A-D17F-4DBF-A405-E74199CBAC5B}" presName="sibTrans" presStyleLbl="bgSibTrans2D1" presStyleIdx="4" presStyleCnt="8"/>
      <dgm:spPr/>
      <dgm:t>
        <a:bodyPr/>
        <a:lstStyle/>
        <a:p>
          <a:endParaRPr lang="ru-RU"/>
        </a:p>
      </dgm:t>
    </dgm:pt>
    <dgm:pt modelId="{BB34F031-1624-495D-8E10-01E8BF093CFE}" type="pres">
      <dgm:prSet presAssocID="{B7A3813C-CD91-4497-B080-87E1065A52DC}" presName="compNode" presStyleCnt="0"/>
      <dgm:spPr/>
    </dgm:pt>
    <dgm:pt modelId="{F69ACAAC-AADA-4FE4-80A5-4C75B4E69F54}" type="pres">
      <dgm:prSet presAssocID="{B7A3813C-CD91-4497-B080-87E1065A52DC}" presName="dummyConnPt" presStyleCnt="0"/>
      <dgm:spPr/>
    </dgm:pt>
    <dgm:pt modelId="{E254269D-5BF1-4A3B-9EF7-8280E1F8CD0A}" type="pres">
      <dgm:prSet presAssocID="{B7A3813C-CD91-4497-B080-87E1065A52DC}" presName="node" presStyleLbl="node1" presStyleIdx="5" presStyleCnt="9">
        <dgm:presLayoutVars>
          <dgm:bulletEnabled val="1"/>
        </dgm:presLayoutVars>
      </dgm:prSet>
      <dgm:spPr/>
      <dgm:t>
        <a:bodyPr/>
        <a:lstStyle/>
        <a:p>
          <a:endParaRPr lang="ru-RU"/>
        </a:p>
      </dgm:t>
    </dgm:pt>
    <dgm:pt modelId="{F5C79EBE-E047-4A9E-A24D-8445F2D713ED}" type="pres">
      <dgm:prSet presAssocID="{8BCC66BE-B8C6-44F9-B0CC-41D3735700C6}" presName="sibTrans" presStyleLbl="bgSibTrans2D1" presStyleIdx="5" presStyleCnt="8"/>
      <dgm:spPr/>
      <dgm:t>
        <a:bodyPr/>
        <a:lstStyle/>
        <a:p>
          <a:endParaRPr lang="ru-RU"/>
        </a:p>
      </dgm:t>
    </dgm:pt>
    <dgm:pt modelId="{E6F42B4A-1CE2-456E-A3E2-481DA7C3DBD5}" type="pres">
      <dgm:prSet presAssocID="{BC096823-E50B-4B86-8815-70D0681381EE}" presName="compNode" presStyleCnt="0"/>
      <dgm:spPr/>
    </dgm:pt>
    <dgm:pt modelId="{3134E710-5E47-40AE-ADD4-539DF87CAE77}" type="pres">
      <dgm:prSet presAssocID="{BC096823-E50B-4B86-8815-70D0681381EE}" presName="dummyConnPt" presStyleCnt="0"/>
      <dgm:spPr/>
    </dgm:pt>
    <dgm:pt modelId="{B4FD7A7A-13F1-4A75-8C28-0FEA5F8C0C44}" type="pres">
      <dgm:prSet presAssocID="{BC096823-E50B-4B86-8815-70D0681381EE}" presName="node" presStyleLbl="node1" presStyleIdx="6" presStyleCnt="9">
        <dgm:presLayoutVars>
          <dgm:bulletEnabled val="1"/>
        </dgm:presLayoutVars>
      </dgm:prSet>
      <dgm:spPr/>
      <dgm:t>
        <a:bodyPr/>
        <a:lstStyle/>
        <a:p>
          <a:endParaRPr lang="ru-RU"/>
        </a:p>
      </dgm:t>
    </dgm:pt>
    <dgm:pt modelId="{3DE52105-20A1-4DE0-800B-F7061E7913B8}" type="pres">
      <dgm:prSet presAssocID="{F191E41D-94AE-461A-81B2-36C03EFF00DF}" presName="sibTrans" presStyleLbl="bgSibTrans2D1" presStyleIdx="6" presStyleCnt="8"/>
      <dgm:spPr/>
      <dgm:t>
        <a:bodyPr/>
        <a:lstStyle/>
        <a:p>
          <a:endParaRPr lang="ru-RU"/>
        </a:p>
      </dgm:t>
    </dgm:pt>
    <dgm:pt modelId="{2C91B220-D196-4E0A-9161-6BAA34B36388}" type="pres">
      <dgm:prSet presAssocID="{B3C77E22-7451-4688-8CAE-155B296955F9}" presName="compNode" presStyleCnt="0"/>
      <dgm:spPr/>
    </dgm:pt>
    <dgm:pt modelId="{D1BD1B39-86CF-4702-B0B9-3C515B64B147}" type="pres">
      <dgm:prSet presAssocID="{B3C77E22-7451-4688-8CAE-155B296955F9}" presName="dummyConnPt" presStyleCnt="0"/>
      <dgm:spPr/>
    </dgm:pt>
    <dgm:pt modelId="{5ED01CCE-DE72-405D-A273-E0ADCA4161A1}" type="pres">
      <dgm:prSet presAssocID="{B3C77E22-7451-4688-8CAE-155B296955F9}" presName="node" presStyleLbl="node1" presStyleIdx="7" presStyleCnt="9">
        <dgm:presLayoutVars>
          <dgm:bulletEnabled val="1"/>
        </dgm:presLayoutVars>
      </dgm:prSet>
      <dgm:spPr/>
      <dgm:t>
        <a:bodyPr/>
        <a:lstStyle/>
        <a:p>
          <a:endParaRPr lang="ru-RU"/>
        </a:p>
      </dgm:t>
    </dgm:pt>
    <dgm:pt modelId="{46C73B6C-2018-463B-9A0B-754040CB723B}" type="pres">
      <dgm:prSet presAssocID="{AAAA40D0-929E-47D3-B6AF-42C033C56A93}" presName="sibTrans" presStyleLbl="bgSibTrans2D1" presStyleIdx="7" presStyleCnt="8"/>
      <dgm:spPr/>
      <dgm:t>
        <a:bodyPr/>
        <a:lstStyle/>
        <a:p>
          <a:endParaRPr lang="ru-RU"/>
        </a:p>
      </dgm:t>
    </dgm:pt>
    <dgm:pt modelId="{E98E4735-F444-4D51-A109-96C731D9A1E0}" type="pres">
      <dgm:prSet presAssocID="{24E6C412-1229-43D0-819C-FD01ABB20164}" presName="compNode" presStyleCnt="0"/>
      <dgm:spPr/>
    </dgm:pt>
    <dgm:pt modelId="{1A620265-9122-4402-8B00-C5FD680FACA2}" type="pres">
      <dgm:prSet presAssocID="{24E6C412-1229-43D0-819C-FD01ABB20164}" presName="dummyConnPt" presStyleCnt="0"/>
      <dgm:spPr/>
    </dgm:pt>
    <dgm:pt modelId="{D94E8E63-9766-43B4-993D-5DF64E938AD6}" type="pres">
      <dgm:prSet presAssocID="{24E6C412-1229-43D0-819C-FD01ABB20164}" presName="node" presStyleLbl="node1" presStyleIdx="8" presStyleCnt="9">
        <dgm:presLayoutVars>
          <dgm:bulletEnabled val="1"/>
        </dgm:presLayoutVars>
      </dgm:prSet>
      <dgm:spPr/>
      <dgm:t>
        <a:bodyPr/>
        <a:lstStyle/>
        <a:p>
          <a:endParaRPr lang="ru-RU"/>
        </a:p>
      </dgm:t>
    </dgm:pt>
  </dgm:ptLst>
  <dgm:cxnLst>
    <dgm:cxn modelId="{2FA49FA9-359C-45FE-BA37-E3C584648580}" srcId="{8F856295-002D-4C17-ADBD-8DA0CD4B242B}" destId="{B7A3813C-CD91-4497-B080-87E1065A52DC}" srcOrd="5" destOrd="0" parTransId="{839021B9-59A6-4E05-A4DF-2AD6560FD416}" sibTransId="{8BCC66BE-B8C6-44F9-B0CC-41D3735700C6}"/>
    <dgm:cxn modelId="{27A45270-6283-43C3-8EFF-10920C4F25A7}" type="presOf" srcId="{98FD816C-652A-496C-B842-248E93A03A9B}" destId="{230E3700-AFBE-45CD-A6EA-CBDDC9EDB66D}" srcOrd="0" destOrd="0" presId="urn:microsoft.com/office/officeart/2005/8/layout/bProcess4"/>
    <dgm:cxn modelId="{08AF4C10-F4F3-415A-83F3-0CD97A5A9E28}" srcId="{8F856295-002D-4C17-ADBD-8DA0CD4B242B}" destId="{F6B81C80-2725-465A-BA66-340DC805530D}" srcOrd="2" destOrd="0" parTransId="{7BEFF720-F750-43E0-B773-7D7FEF9EF555}" sibTransId="{F9E50F57-8A30-4CF7-BFDD-80B542B9B5BD}"/>
    <dgm:cxn modelId="{ED8E2AE0-8FC5-498B-A786-38C58ADE5396}" type="presOf" srcId="{BC096823-E50B-4B86-8815-70D0681381EE}" destId="{B4FD7A7A-13F1-4A75-8C28-0FEA5F8C0C44}" srcOrd="0" destOrd="0" presId="urn:microsoft.com/office/officeart/2005/8/layout/bProcess4"/>
    <dgm:cxn modelId="{9CAE41DC-4626-45C8-AE51-89164F945B10}" srcId="{8F856295-002D-4C17-ADBD-8DA0CD4B242B}" destId="{1CF35E33-BA84-413A-B424-E6530F17D27C}" srcOrd="3" destOrd="0" parTransId="{8E2A5D18-3AE2-46E7-9393-7FFE8E4D7E1A}" sibTransId="{98FD816C-652A-496C-B842-248E93A03A9B}"/>
    <dgm:cxn modelId="{982F3738-9501-4DDD-8573-FB9F9E9C13D3}" type="presOf" srcId="{B3C77E22-7451-4688-8CAE-155B296955F9}" destId="{5ED01CCE-DE72-405D-A273-E0ADCA4161A1}" srcOrd="0" destOrd="0" presId="urn:microsoft.com/office/officeart/2005/8/layout/bProcess4"/>
    <dgm:cxn modelId="{225D69D7-C82B-4435-A139-618EAC18C9F7}" type="presOf" srcId="{24E6C412-1229-43D0-819C-FD01ABB20164}" destId="{D94E8E63-9766-43B4-993D-5DF64E938AD6}" srcOrd="0" destOrd="0" presId="urn:microsoft.com/office/officeart/2005/8/layout/bProcess4"/>
    <dgm:cxn modelId="{B5195898-72E6-46B1-BBF1-24109F134D8C}" type="presOf" srcId="{8BCC66BE-B8C6-44F9-B0CC-41D3735700C6}" destId="{F5C79EBE-E047-4A9E-A24D-8445F2D713ED}" srcOrd="0" destOrd="0" presId="urn:microsoft.com/office/officeart/2005/8/layout/bProcess4"/>
    <dgm:cxn modelId="{85C89507-A8B7-46D4-9206-3D9924797E68}" srcId="{8F856295-002D-4C17-ADBD-8DA0CD4B242B}" destId="{B3C77E22-7451-4688-8CAE-155B296955F9}" srcOrd="7" destOrd="0" parTransId="{109C6743-4FA0-4E29-A6E5-F1F08077A752}" sibTransId="{AAAA40D0-929E-47D3-B6AF-42C033C56A93}"/>
    <dgm:cxn modelId="{962DBD27-032B-42E3-A950-F326DFD72165}" srcId="{8F856295-002D-4C17-ADBD-8DA0CD4B242B}" destId="{D4BB80F7-BD9E-4E5A-87B9-50F4DD4F1352}" srcOrd="0" destOrd="0" parTransId="{F5085E26-ED4C-4E4E-B566-F411C5AA49C5}" sibTransId="{E5BAB504-1218-4578-AB11-5B7B5E7E51EF}"/>
    <dgm:cxn modelId="{5C79D8AC-2715-41C9-9598-63BB30068AA7}" srcId="{8F856295-002D-4C17-ADBD-8DA0CD4B242B}" destId="{30E45283-DC25-4518-A59B-7F0A36AD3E63}" srcOrd="4" destOrd="0" parTransId="{61151C72-26DD-4BBE-8E6D-13749A47041B}" sibTransId="{FBAB4B8A-D17F-4DBF-A405-E74199CBAC5B}"/>
    <dgm:cxn modelId="{E40D9D74-E6A1-4FBA-8D28-7119FA0CF004}" type="presOf" srcId="{8F856295-002D-4C17-ADBD-8DA0CD4B242B}" destId="{64A3D40F-CD8E-407F-977E-44CC1D92FB43}" srcOrd="0" destOrd="0" presId="urn:microsoft.com/office/officeart/2005/8/layout/bProcess4"/>
    <dgm:cxn modelId="{ECBD0653-404E-4B82-BB1C-950CE0E040DA}" type="presOf" srcId="{F9E50F57-8A30-4CF7-BFDD-80B542B9B5BD}" destId="{CFDDF7E4-ED26-4062-904D-9D744C975E20}" srcOrd="0" destOrd="0" presId="urn:microsoft.com/office/officeart/2005/8/layout/bProcess4"/>
    <dgm:cxn modelId="{7E73F565-2EF5-4482-A408-DF97C491E6AD}" type="presOf" srcId="{E5BAB504-1218-4578-AB11-5B7B5E7E51EF}" destId="{56549B75-B3E7-41AC-8261-FC38030A8768}" srcOrd="0" destOrd="0" presId="urn:microsoft.com/office/officeart/2005/8/layout/bProcess4"/>
    <dgm:cxn modelId="{44CDDE8A-E089-411A-BB2F-EBBAE4716B05}" srcId="{8F856295-002D-4C17-ADBD-8DA0CD4B242B}" destId="{24E6C412-1229-43D0-819C-FD01ABB20164}" srcOrd="8" destOrd="0" parTransId="{4FDF90D3-4846-47C1-B72C-33CDE81E11D4}" sibTransId="{791CC119-E5D2-4874-B283-AF560484CB90}"/>
    <dgm:cxn modelId="{96CD75FC-A17D-4DD7-8667-67F3EACF14D9}" type="presOf" srcId="{D4BB80F7-BD9E-4E5A-87B9-50F4DD4F1352}" destId="{34ED6A6D-D6CF-40C7-84E7-D44A14F4D8AE}" srcOrd="0" destOrd="0" presId="urn:microsoft.com/office/officeart/2005/8/layout/bProcess4"/>
    <dgm:cxn modelId="{4FB725DA-ECE1-459A-AF16-0A6D128BAC5B}" type="presOf" srcId="{30E45283-DC25-4518-A59B-7F0A36AD3E63}" destId="{623F0F45-B67F-418F-8F41-C6A0CF475787}" srcOrd="0" destOrd="0" presId="urn:microsoft.com/office/officeart/2005/8/layout/bProcess4"/>
    <dgm:cxn modelId="{D5A32AAF-9CDF-4E56-86A8-3ECBC1EF55A8}" type="presOf" srcId="{1CF35E33-BA84-413A-B424-E6530F17D27C}" destId="{06B22773-3EEB-45F9-A9E0-EB611BDF0913}" srcOrd="0" destOrd="0" presId="urn:microsoft.com/office/officeart/2005/8/layout/bProcess4"/>
    <dgm:cxn modelId="{1AD96C8D-3389-45CE-B935-DA5196B961CF}" type="presOf" srcId="{AAAA40D0-929E-47D3-B6AF-42C033C56A93}" destId="{46C73B6C-2018-463B-9A0B-754040CB723B}" srcOrd="0" destOrd="0" presId="urn:microsoft.com/office/officeart/2005/8/layout/bProcess4"/>
    <dgm:cxn modelId="{7244B7D6-F8FF-4F8A-A59A-5BA309967AA4}" srcId="{8F856295-002D-4C17-ADBD-8DA0CD4B242B}" destId="{BC096823-E50B-4B86-8815-70D0681381EE}" srcOrd="6" destOrd="0" parTransId="{3F8A2741-0778-4426-8554-02D1F8BF993E}" sibTransId="{F191E41D-94AE-461A-81B2-36C03EFF00DF}"/>
    <dgm:cxn modelId="{40E0A3F3-FB03-4F7A-B62D-66C7F8F79025}" type="presOf" srcId="{FBAB4B8A-D17F-4DBF-A405-E74199CBAC5B}" destId="{5117A1A7-78DC-4A7A-979D-F8ABDBBD25B9}" srcOrd="0" destOrd="0" presId="urn:microsoft.com/office/officeart/2005/8/layout/bProcess4"/>
    <dgm:cxn modelId="{11E0B46C-F6B9-4422-98F2-FC9DE6E2A76B}" srcId="{8F856295-002D-4C17-ADBD-8DA0CD4B242B}" destId="{1561A3B7-19CF-4EC9-B9A6-C12A4412E2D4}" srcOrd="1" destOrd="0" parTransId="{77FFBB10-131D-4D86-9B42-DB399A72D25F}" sibTransId="{D0F6269E-22F9-47AE-8D7D-91CB3757E4CE}"/>
    <dgm:cxn modelId="{64417AB7-6BF1-48B4-A607-B269D522AEC2}" type="presOf" srcId="{B7A3813C-CD91-4497-B080-87E1065A52DC}" destId="{E254269D-5BF1-4A3B-9EF7-8280E1F8CD0A}" srcOrd="0" destOrd="0" presId="urn:microsoft.com/office/officeart/2005/8/layout/bProcess4"/>
    <dgm:cxn modelId="{0565B3E2-87B1-475C-83AD-189C12364CD6}" type="presOf" srcId="{F191E41D-94AE-461A-81B2-36C03EFF00DF}" destId="{3DE52105-20A1-4DE0-800B-F7061E7913B8}" srcOrd="0" destOrd="0" presId="urn:microsoft.com/office/officeart/2005/8/layout/bProcess4"/>
    <dgm:cxn modelId="{79CB55D9-0906-4912-9AF9-53FAAA2FB154}" type="presOf" srcId="{F6B81C80-2725-465A-BA66-340DC805530D}" destId="{2D885134-A9A7-4DC4-B687-DCF5BF834BC9}" srcOrd="0" destOrd="0" presId="urn:microsoft.com/office/officeart/2005/8/layout/bProcess4"/>
    <dgm:cxn modelId="{FE00BB10-B661-4887-A9E3-BF3E2312B5D9}" type="presOf" srcId="{1561A3B7-19CF-4EC9-B9A6-C12A4412E2D4}" destId="{198804D1-4461-43C3-8FC8-915273500DE3}" srcOrd="0" destOrd="0" presId="urn:microsoft.com/office/officeart/2005/8/layout/bProcess4"/>
    <dgm:cxn modelId="{6C3C72E2-4634-4E24-B0B4-12C889987032}" type="presOf" srcId="{D0F6269E-22F9-47AE-8D7D-91CB3757E4CE}" destId="{7A4EAF07-4DF2-4BE7-B9A8-AC8660E555BA}" srcOrd="0" destOrd="0" presId="urn:microsoft.com/office/officeart/2005/8/layout/bProcess4"/>
    <dgm:cxn modelId="{9DFA1C21-41EC-4161-A8D9-EDDDECD29AB0}" type="presParOf" srcId="{64A3D40F-CD8E-407F-977E-44CC1D92FB43}" destId="{91C5B839-058A-4C56-8705-3055A1F9FB74}" srcOrd="0" destOrd="0" presId="urn:microsoft.com/office/officeart/2005/8/layout/bProcess4"/>
    <dgm:cxn modelId="{4C2C5D0A-719A-46DE-A42E-CD92135BBBBB}" type="presParOf" srcId="{91C5B839-058A-4C56-8705-3055A1F9FB74}" destId="{DAE74909-1B21-450F-9DEE-741EE245C7AD}" srcOrd="0" destOrd="0" presId="urn:microsoft.com/office/officeart/2005/8/layout/bProcess4"/>
    <dgm:cxn modelId="{0A7A08D1-8E0D-4E1E-AB1B-5AB263C7670C}" type="presParOf" srcId="{91C5B839-058A-4C56-8705-3055A1F9FB74}" destId="{34ED6A6D-D6CF-40C7-84E7-D44A14F4D8AE}" srcOrd="1" destOrd="0" presId="urn:microsoft.com/office/officeart/2005/8/layout/bProcess4"/>
    <dgm:cxn modelId="{ACE32FBC-3FCC-40B4-81C1-2C24BB4F0B4D}" type="presParOf" srcId="{64A3D40F-CD8E-407F-977E-44CC1D92FB43}" destId="{56549B75-B3E7-41AC-8261-FC38030A8768}" srcOrd="1" destOrd="0" presId="urn:microsoft.com/office/officeart/2005/8/layout/bProcess4"/>
    <dgm:cxn modelId="{25E4D50E-560A-4344-962E-A9F7B87440C1}" type="presParOf" srcId="{64A3D40F-CD8E-407F-977E-44CC1D92FB43}" destId="{FD3D4F3C-7202-47D9-84D1-FBFFD3319B7D}" srcOrd="2" destOrd="0" presId="urn:microsoft.com/office/officeart/2005/8/layout/bProcess4"/>
    <dgm:cxn modelId="{10CA57BD-95CA-4A9B-9314-B5F7C3B88C67}" type="presParOf" srcId="{FD3D4F3C-7202-47D9-84D1-FBFFD3319B7D}" destId="{78181E16-D0B7-42B4-A02F-AEFD325D690B}" srcOrd="0" destOrd="0" presId="urn:microsoft.com/office/officeart/2005/8/layout/bProcess4"/>
    <dgm:cxn modelId="{488F53B1-535E-464E-B8ED-73952FAE9D70}" type="presParOf" srcId="{FD3D4F3C-7202-47D9-84D1-FBFFD3319B7D}" destId="{198804D1-4461-43C3-8FC8-915273500DE3}" srcOrd="1" destOrd="0" presId="urn:microsoft.com/office/officeart/2005/8/layout/bProcess4"/>
    <dgm:cxn modelId="{8DBFCB05-1338-4AF6-9CC0-2BA58DB93B23}" type="presParOf" srcId="{64A3D40F-CD8E-407F-977E-44CC1D92FB43}" destId="{7A4EAF07-4DF2-4BE7-B9A8-AC8660E555BA}" srcOrd="3" destOrd="0" presId="urn:microsoft.com/office/officeart/2005/8/layout/bProcess4"/>
    <dgm:cxn modelId="{A6530B87-7E34-4B33-BD14-8A556673C51A}" type="presParOf" srcId="{64A3D40F-CD8E-407F-977E-44CC1D92FB43}" destId="{BA336C54-257E-43D4-BFB8-2407EAD08948}" srcOrd="4" destOrd="0" presId="urn:microsoft.com/office/officeart/2005/8/layout/bProcess4"/>
    <dgm:cxn modelId="{1FC32A8D-E70D-4BC2-88F9-29E7CFE065D0}" type="presParOf" srcId="{BA336C54-257E-43D4-BFB8-2407EAD08948}" destId="{797645C9-FAC4-4B73-B5B0-DC5AC5F6A770}" srcOrd="0" destOrd="0" presId="urn:microsoft.com/office/officeart/2005/8/layout/bProcess4"/>
    <dgm:cxn modelId="{778607CD-AC0C-446A-9B90-8260F7E8DAF3}" type="presParOf" srcId="{BA336C54-257E-43D4-BFB8-2407EAD08948}" destId="{2D885134-A9A7-4DC4-B687-DCF5BF834BC9}" srcOrd="1" destOrd="0" presId="urn:microsoft.com/office/officeart/2005/8/layout/bProcess4"/>
    <dgm:cxn modelId="{A5F5052A-4FF8-4614-88EB-7926A1465B5F}" type="presParOf" srcId="{64A3D40F-CD8E-407F-977E-44CC1D92FB43}" destId="{CFDDF7E4-ED26-4062-904D-9D744C975E20}" srcOrd="5" destOrd="0" presId="urn:microsoft.com/office/officeart/2005/8/layout/bProcess4"/>
    <dgm:cxn modelId="{381C1EA0-EBC6-459B-93B4-CC4A65853F8C}" type="presParOf" srcId="{64A3D40F-CD8E-407F-977E-44CC1D92FB43}" destId="{E8EC910D-5530-47E9-A26B-5FCD9A37CBDD}" srcOrd="6" destOrd="0" presId="urn:microsoft.com/office/officeart/2005/8/layout/bProcess4"/>
    <dgm:cxn modelId="{11BBA649-C512-47D4-9748-C6FB3D6C708C}" type="presParOf" srcId="{E8EC910D-5530-47E9-A26B-5FCD9A37CBDD}" destId="{BDFB5784-69F5-41EA-AF19-04B6531EB259}" srcOrd="0" destOrd="0" presId="urn:microsoft.com/office/officeart/2005/8/layout/bProcess4"/>
    <dgm:cxn modelId="{A380737D-42DB-4C18-B601-5E0F1609A4AC}" type="presParOf" srcId="{E8EC910D-5530-47E9-A26B-5FCD9A37CBDD}" destId="{06B22773-3EEB-45F9-A9E0-EB611BDF0913}" srcOrd="1" destOrd="0" presId="urn:microsoft.com/office/officeart/2005/8/layout/bProcess4"/>
    <dgm:cxn modelId="{DF8FA92C-AF91-47A9-976A-9C98F8E3D213}" type="presParOf" srcId="{64A3D40F-CD8E-407F-977E-44CC1D92FB43}" destId="{230E3700-AFBE-45CD-A6EA-CBDDC9EDB66D}" srcOrd="7" destOrd="0" presId="urn:microsoft.com/office/officeart/2005/8/layout/bProcess4"/>
    <dgm:cxn modelId="{F8F762A8-0198-465C-A289-D7390406BFA7}" type="presParOf" srcId="{64A3D40F-CD8E-407F-977E-44CC1D92FB43}" destId="{77E19302-D585-4846-9DF5-CF5A87E33F11}" srcOrd="8" destOrd="0" presId="urn:microsoft.com/office/officeart/2005/8/layout/bProcess4"/>
    <dgm:cxn modelId="{2C7646F5-E249-4016-9703-F11558E1D108}" type="presParOf" srcId="{77E19302-D585-4846-9DF5-CF5A87E33F11}" destId="{91A6E637-E3B8-4184-BE52-DB62324E0288}" srcOrd="0" destOrd="0" presId="urn:microsoft.com/office/officeart/2005/8/layout/bProcess4"/>
    <dgm:cxn modelId="{484335C1-1F28-4DE6-A3AB-CC20249762E1}" type="presParOf" srcId="{77E19302-D585-4846-9DF5-CF5A87E33F11}" destId="{623F0F45-B67F-418F-8F41-C6A0CF475787}" srcOrd="1" destOrd="0" presId="urn:microsoft.com/office/officeart/2005/8/layout/bProcess4"/>
    <dgm:cxn modelId="{36010F92-85A9-4455-8AE5-389C909D7768}" type="presParOf" srcId="{64A3D40F-CD8E-407F-977E-44CC1D92FB43}" destId="{5117A1A7-78DC-4A7A-979D-F8ABDBBD25B9}" srcOrd="9" destOrd="0" presId="urn:microsoft.com/office/officeart/2005/8/layout/bProcess4"/>
    <dgm:cxn modelId="{6C5A6E0F-E4AF-4B6A-BFCF-73C3E7D509F1}" type="presParOf" srcId="{64A3D40F-CD8E-407F-977E-44CC1D92FB43}" destId="{BB34F031-1624-495D-8E10-01E8BF093CFE}" srcOrd="10" destOrd="0" presId="urn:microsoft.com/office/officeart/2005/8/layout/bProcess4"/>
    <dgm:cxn modelId="{07DFFC4E-D352-49C4-A5B1-4ABF0F89D363}" type="presParOf" srcId="{BB34F031-1624-495D-8E10-01E8BF093CFE}" destId="{F69ACAAC-AADA-4FE4-80A5-4C75B4E69F54}" srcOrd="0" destOrd="0" presId="urn:microsoft.com/office/officeart/2005/8/layout/bProcess4"/>
    <dgm:cxn modelId="{1D44CCA0-6A76-4840-A961-6161955094E1}" type="presParOf" srcId="{BB34F031-1624-495D-8E10-01E8BF093CFE}" destId="{E254269D-5BF1-4A3B-9EF7-8280E1F8CD0A}" srcOrd="1" destOrd="0" presId="urn:microsoft.com/office/officeart/2005/8/layout/bProcess4"/>
    <dgm:cxn modelId="{7D537791-61B2-44C3-A348-97C618FF4B72}" type="presParOf" srcId="{64A3D40F-CD8E-407F-977E-44CC1D92FB43}" destId="{F5C79EBE-E047-4A9E-A24D-8445F2D713ED}" srcOrd="11" destOrd="0" presId="urn:microsoft.com/office/officeart/2005/8/layout/bProcess4"/>
    <dgm:cxn modelId="{7D4E0D2A-901C-4CC5-9BDB-651F1412CFFE}" type="presParOf" srcId="{64A3D40F-CD8E-407F-977E-44CC1D92FB43}" destId="{E6F42B4A-1CE2-456E-A3E2-481DA7C3DBD5}" srcOrd="12" destOrd="0" presId="urn:microsoft.com/office/officeart/2005/8/layout/bProcess4"/>
    <dgm:cxn modelId="{647D96CA-6AD1-4B2C-A576-3920D23458AF}" type="presParOf" srcId="{E6F42B4A-1CE2-456E-A3E2-481DA7C3DBD5}" destId="{3134E710-5E47-40AE-ADD4-539DF87CAE77}" srcOrd="0" destOrd="0" presId="urn:microsoft.com/office/officeart/2005/8/layout/bProcess4"/>
    <dgm:cxn modelId="{58793D4A-8C0E-4A09-896F-CFA4491FF354}" type="presParOf" srcId="{E6F42B4A-1CE2-456E-A3E2-481DA7C3DBD5}" destId="{B4FD7A7A-13F1-4A75-8C28-0FEA5F8C0C44}" srcOrd="1" destOrd="0" presId="urn:microsoft.com/office/officeart/2005/8/layout/bProcess4"/>
    <dgm:cxn modelId="{E138BDEB-CF29-447E-9A63-B0A280DB0AF4}" type="presParOf" srcId="{64A3D40F-CD8E-407F-977E-44CC1D92FB43}" destId="{3DE52105-20A1-4DE0-800B-F7061E7913B8}" srcOrd="13" destOrd="0" presId="urn:microsoft.com/office/officeart/2005/8/layout/bProcess4"/>
    <dgm:cxn modelId="{0014A540-E208-4372-B544-F6EB59003D68}" type="presParOf" srcId="{64A3D40F-CD8E-407F-977E-44CC1D92FB43}" destId="{2C91B220-D196-4E0A-9161-6BAA34B36388}" srcOrd="14" destOrd="0" presId="urn:microsoft.com/office/officeart/2005/8/layout/bProcess4"/>
    <dgm:cxn modelId="{77567D44-4479-4310-AB0F-009EBD7FAE7C}" type="presParOf" srcId="{2C91B220-D196-4E0A-9161-6BAA34B36388}" destId="{D1BD1B39-86CF-4702-B0B9-3C515B64B147}" srcOrd="0" destOrd="0" presId="urn:microsoft.com/office/officeart/2005/8/layout/bProcess4"/>
    <dgm:cxn modelId="{445FB8F3-E94D-4EB1-88E4-448604B465B1}" type="presParOf" srcId="{2C91B220-D196-4E0A-9161-6BAA34B36388}" destId="{5ED01CCE-DE72-405D-A273-E0ADCA4161A1}" srcOrd="1" destOrd="0" presId="urn:microsoft.com/office/officeart/2005/8/layout/bProcess4"/>
    <dgm:cxn modelId="{2BF01781-73B1-46D3-9B09-9A3F3E7E64A6}" type="presParOf" srcId="{64A3D40F-CD8E-407F-977E-44CC1D92FB43}" destId="{46C73B6C-2018-463B-9A0B-754040CB723B}" srcOrd="15" destOrd="0" presId="urn:microsoft.com/office/officeart/2005/8/layout/bProcess4"/>
    <dgm:cxn modelId="{3A99798E-7885-4FB6-BA65-7D494235A052}" type="presParOf" srcId="{64A3D40F-CD8E-407F-977E-44CC1D92FB43}" destId="{E98E4735-F444-4D51-A109-96C731D9A1E0}" srcOrd="16" destOrd="0" presId="urn:microsoft.com/office/officeart/2005/8/layout/bProcess4"/>
    <dgm:cxn modelId="{82108F45-C8F1-4F43-B281-F4A5753CB779}" type="presParOf" srcId="{E98E4735-F444-4D51-A109-96C731D9A1E0}" destId="{1A620265-9122-4402-8B00-C5FD680FACA2}" srcOrd="0" destOrd="0" presId="urn:microsoft.com/office/officeart/2005/8/layout/bProcess4"/>
    <dgm:cxn modelId="{A5B0A460-23A2-4F98-8B82-A96D8014C170}" type="presParOf" srcId="{E98E4735-F444-4D51-A109-96C731D9A1E0}" destId="{D94E8E63-9766-43B4-993D-5DF64E938AD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F3B19A-D5AB-459F-A77A-6503057FE2A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317418E1-065D-4BB8-8F4B-2CCA40F293A7}">
      <dgm:prSet phldrT="[Текст]" custT="1"/>
      <dgm:spPr/>
      <dgm:t>
        <a:bodyPr/>
        <a:lstStyle/>
        <a:p>
          <a:r>
            <a:rPr lang="uk-UA" sz="3200" noProof="0" dirty="0" smtClean="0"/>
            <a:t>Стаття 63 Закону України «Про вищу освіту» про обов’язки студентів:</a:t>
          </a:r>
          <a:endParaRPr lang="uk-UA" sz="3200" noProof="0" dirty="0"/>
        </a:p>
      </dgm:t>
    </dgm:pt>
    <dgm:pt modelId="{B42754EA-53D4-4F6F-8996-80E336FF220C}" type="parTrans" cxnId="{4F1E8BAC-A831-44B7-A7CA-7B8D54D62DD7}">
      <dgm:prSet/>
      <dgm:spPr/>
      <dgm:t>
        <a:bodyPr/>
        <a:lstStyle/>
        <a:p>
          <a:endParaRPr lang="ru-RU"/>
        </a:p>
      </dgm:t>
    </dgm:pt>
    <dgm:pt modelId="{66A78BEC-CA3B-40ED-908E-09049010709E}" type="sibTrans" cxnId="{4F1E8BAC-A831-44B7-A7CA-7B8D54D62DD7}">
      <dgm:prSet/>
      <dgm:spPr/>
      <dgm:t>
        <a:bodyPr/>
        <a:lstStyle/>
        <a:p>
          <a:endParaRPr lang="ru-RU"/>
        </a:p>
      </dgm:t>
    </dgm:pt>
    <dgm:pt modelId="{06F91889-C3C3-4E9C-8F0E-45A45FB66522}">
      <dgm:prSet phldrT="[Текст]"/>
      <dgm:spPr/>
      <dgm:t>
        <a:bodyPr/>
        <a:lstStyle/>
        <a:p>
          <a:r>
            <a:rPr lang="uk-UA" noProof="0" dirty="0" smtClean="0"/>
            <a:t>дотримуватися вимог законодавства, статуту та правил внутрішнього розпорядку вищого навчального закладу;</a:t>
          </a:r>
          <a:endParaRPr lang="uk-UA" noProof="0" dirty="0"/>
        </a:p>
      </dgm:t>
    </dgm:pt>
    <dgm:pt modelId="{48F94100-B87E-40AB-83F9-70AEB95EB24E}" type="parTrans" cxnId="{12BE8C5E-F468-4332-853E-E64AC9F8042F}">
      <dgm:prSet/>
      <dgm:spPr/>
      <dgm:t>
        <a:bodyPr/>
        <a:lstStyle/>
        <a:p>
          <a:endParaRPr lang="ru-RU"/>
        </a:p>
      </dgm:t>
    </dgm:pt>
    <dgm:pt modelId="{E2ADEAFC-B90B-4BB9-B5C8-11F8ECC552EF}" type="sibTrans" cxnId="{12BE8C5E-F468-4332-853E-E64AC9F8042F}">
      <dgm:prSet/>
      <dgm:spPr/>
      <dgm:t>
        <a:bodyPr/>
        <a:lstStyle/>
        <a:p>
          <a:endParaRPr lang="ru-RU"/>
        </a:p>
      </dgm:t>
    </dgm:pt>
    <dgm:pt modelId="{152EE195-6C2E-47A9-90DE-10DB4BB1FC23}">
      <dgm:prSet phldrT="[Текст]"/>
      <dgm:spPr/>
      <dgm:t>
        <a:bodyPr/>
        <a:lstStyle/>
        <a:p>
          <a:r>
            <a:rPr lang="uk-UA" noProof="0" dirty="0" smtClean="0"/>
            <a:t>виконувати вимоги з охорони праці, техніки безпеки, виробничої санітарії, протипожежної безпеки, передбачені відповідними правилами та інструкціями;</a:t>
          </a:r>
        </a:p>
        <a:p>
          <a:endParaRPr lang="ru-RU" dirty="0"/>
        </a:p>
      </dgm:t>
    </dgm:pt>
    <dgm:pt modelId="{D46A5338-21AA-4744-BBC2-383CEC3A4764}" type="parTrans" cxnId="{DBA051CD-03D7-4971-87ED-E1D493E00470}">
      <dgm:prSet/>
      <dgm:spPr/>
      <dgm:t>
        <a:bodyPr/>
        <a:lstStyle/>
        <a:p>
          <a:endParaRPr lang="ru-RU"/>
        </a:p>
      </dgm:t>
    </dgm:pt>
    <dgm:pt modelId="{2F3F4318-BB5F-45A1-A8C8-E300C613302E}" type="sibTrans" cxnId="{DBA051CD-03D7-4971-87ED-E1D493E00470}">
      <dgm:prSet/>
      <dgm:spPr/>
      <dgm:t>
        <a:bodyPr/>
        <a:lstStyle/>
        <a:p>
          <a:endParaRPr lang="ru-RU"/>
        </a:p>
      </dgm:t>
    </dgm:pt>
    <dgm:pt modelId="{876BEE2E-1E90-4454-B38A-95DD12B91C01}">
      <dgm:prSet phldrT="[Текст]"/>
      <dgm:spPr/>
      <dgm:t>
        <a:bodyPr/>
        <a:lstStyle/>
        <a:p>
          <a:r>
            <a:rPr lang="uk-UA" noProof="0" dirty="0" smtClean="0"/>
            <a:t>виконувати вимоги освітньої (наукової) програми</a:t>
          </a:r>
          <a:endParaRPr lang="uk-UA" noProof="0" dirty="0"/>
        </a:p>
      </dgm:t>
    </dgm:pt>
    <dgm:pt modelId="{A0A271CA-31B7-40D7-959D-7BC4AF172753}" type="parTrans" cxnId="{00F768F8-111C-44BA-B99B-2A319A37FB06}">
      <dgm:prSet/>
      <dgm:spPr/>
      <dgm:t>
        <a:bodyPr/>
        <a:lstStyle/>
        <a:p>
          <a:endParaRPr lang="ru-RU"/>
        </a:p>
      </dgm:t>
    </dgm:pt>
    <dgm:pt modelId="{97010631-834B-4169-9468-C08E85488D3E}" type="sibTrans" cxnId="{00F768F8-111C-44BA-B99B-2A319A37FB06}">
      <dgm:prSet/>
      <dgm:spPr/>
      <dgm:t>
        <a:bodyPr/>
        <a:lstStyle/>
        <a:p>
          <a:endParaRPr lang="ru-RU"/>
        </a:p>
      </dgm:t>
    </dgm:pt>
    <dgm:pt modelId="{10814B39-8CE5-4264-B161-F574C11E5182}" type="pres">
      <dgm:prSet presAssocID="{70F3B19A-D5AB-459F-A77A-6503057FE2AC}" presName="vert0" presStyleCnt="0">
        <dgm:presLayoutVars>
          <dgm:dir/>
          <dgm:animOne val="branch"/>
          <dgm:animLvl val="lvl"/>
        </dgm:presLayoutVars>
      </dgm:prSet>
      <dgm:spPr/>
      <dgm:t>
        <a:bodyPr/>
        <a:lstStyle/>
        <a:p>
          <a:endParaRPr lang="ru-RU"/>
        </a:p>
      </dgm:t>
    </dgm:pt>
    <dgm:pt modelId="{ADC56120-FF3B-4A34-8058-E5684A9A0643}" type="pres">
      <dgm:prSet presAssocID="{317418E1-065D-4BB8-8F4B-2CCA40F293A7}" presName="thickLine" presStyleLbl="alignNode1" presStyleIdx="0" presStyleCnt="1"/>
      <dgm:spPr/>
    </dgm:pt>
    <dgm:pt modelId="{AB919C76-5B5A-45EE-BFF2-A4CDF3D942EF}" type="pres">
      <dgm:prSet presAssocID="{317418E1-065D-4BB8-8F4B-2CCA40F293A7}" presName="horz1" presStyleCnt="0"/>
      <dgm:spPr/>
    </dgm:pt>
    <dgm:pt modelId="{394CC1E9-6B50-448C-8090-01C80C63DE8C}" type="pres">
      <dgm:prSet presAssocID="{317418E1-065D-4BB8-8F4B-2CCA40F293A7}" presName="tx1" presStyleLbl="revTx" presStyleIdx="0" presStyleCnt="4" custScaleX="115054"/>
      <dgm:spPr/>
      <dgm:t>
        <a:bodyPr/>
        <a:lstStyle/>
        <a:p>
          <a:endParaRPr lang="ru-RU"/>
        </a:p>
      </dgm:t>
    </dgm:pt>
    <dgm:pt modelId="{1774A8C2-3782-4675-9EA6-06E5DE4E52A9}" type="pres">
      <dgm:prSet presAssocID="{317418E1-065D-4BB8-8F4B-2CCA40F293A7}" presName="vert1" presStyleCnt="0"/>
      <dgm:spPr/>
    </dgm:pt>
    <dgm:pt modelId="{CB778ED2-2E4D-4654-95F8-2C48253B1C41}" type="pres">
      <dgm:prSet presAssocID="{06F91889-C3C3-4E9C-8F0E-45A45FB66522}" presName="vertSpace2a" presStyleCnt="0"/>
      <dgm:spPr/>
    </dgm:pt>
    <dgm:pt modelId="{DF0CD176-A0B1-4A52-8509-C07B338DBF1C}" type="pres">
      <dgm:prSet presAssocID="{06F91889-C3C3-4E9C-8F0E-45A45FB66522}" presName="horz2" presStyleCnt="0"/>
      <dgm:spPr/>
    </dgm:pt>
    <dgm:pt modelId="{31B6C2BF-8077-4767-8D50-1E7962BD2F9E}" type="pres">
      <dgm:prSet presAssocID="{06F91889-C3C3-4E9C-8F0E-45A45FB66522}" presName="horzSpace2" presStyleCnt="0"/>
      <dgm:spPr/>
    </dgm:pt>
    <dgm:pt modelId="{212FCBE4-7088-403A-9597-F59AF1D63E43}" type="pres">
      <dgm:prSet presAssocID="{06F91889-C3C3-4E9C-8F0E-45A45FB66522}" presName="tx2" presStyleLbl="revTx" presStyleIdx="1" presStyleCnt="4"/>
      <dgm:spPr/>
      <dgm:t>
        <a:bodyPr/>
        <a:lstStyle/>
        <a:p>
          <a:endParaRPr lang="ru-RU"/>
        </a:p>
      </dgm:t>
    </dgm:pt>
    <dgm:pt modelId="{872321A2-E156-42CB-8D86-BBB234308E04}" type="pres">
      <dgm:prSet presAssocID="{06F91889-C3C3-4E9C-8F0E-45A45FB66522}" presName="vert2" presStyleCnt="0"/>
      <dgm:spPr/>
    </dgm:pt>
    <dgm:pt modelId="{93D1438E-B77F-41B6-B484-9709272A27CB}" type="pres">
      <dgm:prSet presAssocID="{06F91889-C3C3-4E9C-8F0E-45A45FB66522}" presName="thinLine2b" presStyleLbl="callout" presStyleIdx="0" presStyleCnt="3"/>
      <dgm:spPr/>
    </dgm:pt>
    <dgm:pt modelId="{0FE55C13-CDA6-402D-83FC-64F0CA87DEAD}" type="pres">
      <dgm:prSet presAssocID="{06F91889-C3C3-4E9C-8F0E-45A45FB66522}" presName="vertSpace2b" presStyleCnt="0"/>
      <dgm:spPr/>
    </dgm:pt>
    <dgm:pt modelId="{2D67BD07-2EB3-475F-8695-6F31EB25DCF9}" type="pres">
      <dgm:prSet presAssocID="{152EE195-6C2E-47A9-90DE-10DB4BB1FC23}" presName="horz2" presStyleCnt="0"/>
      <dgm:spPr/>
    </dgm:pt>
    <dgm:pt modelId="{E28EA158-FA6A-4573-8918-7EC28748DEBC}" type="pres">
      <dgm:prSet presAssocID="{152EE195-6C2E-47A9-90DE-10DB4BB1FC23}" presName="horzSpace2" presStyleCnt="0"/>
      <dgm:spPr/>
    </dgm:pt>
    <dgm:pt modelId="{8E21BB47-834D-4BE3-AB3C-9A03276A3C41}" type="pres">
      <dgm:prSet presAssocID="{152EE195-6C2E-47A9-90DE-10DB4BB1FC23}" presName="tx2" presStyleLbl="revTx" presStyleIdx="2" presStyleCnt="4"/>
      <dgm:spPr/>
      <dgm:t>
        <a:bodyPr/>
        <a:lstStyle/>
        <a:p>
          <a:endParaRPr lang="ru-RU"/>
        </a:p>
      </dgm:t>
    </dgm:pt>
    <dgm:pt modelId="{E9F5CAB2-1AFF-4723-AA1A-30F9379DC82E}" type="pres">
      <dgm:prSet presAssocID="{152EE195-6C2E-47A9-90DE-10DB4BB1FC23}" presName="vert2" presStyleCnt="0"/>
      <dgm:spPr/>
    </dgm:pt>
    <dgm:pt modelId="{77AAC985-9373-4B4D-8B9B-A111D01EB5CA}" type="pres">
      <dgm:prSet presAssocID="{152EE195-6C2E-47A9-90DE-10DB4BB1FC23}" presName="thinLine2b" presStyleLbl="callout" presStyleIdx="1" presStyleCnt="3"/>
      <dgm:spPr/>
    </dgm:pt>
    <dgm:pt modelId="{ECA84A0C-D33E-4FB8-989E-BA19D698FEB1}" type="pres">
      <dgm:prSet presAssocID="{152EE195-6C2E-47A9-90DE-10DB4BB1FC23}" presName="vertSpace2b" presStyleCnt="0"/>
      <dgm:spPr/>
    </dgm:pt>
    <dgm:pt modelId="{1D39BEF5-1305-4C95-86DE-D1C67A2ABA16}" type="pres">
      <dgm:prSet presAssocID="{876BEE2E-1E90-4454-B38A-95DD12B91C01}" presName="horz2" presStyleCnt="0"/>
      <dgm:spPr/>
    </dgm:pt>
    <dgm:pt modelId="{2DB4D59D-B893-4FF2-95E5-7034B13B40D6}" type="pres">
      <dgm:prSet presAssocID="{876BEE2E-1E90-4454-B38A-95DD12B91C01}" presName="horzSpace2" presStyleCnt="0"/>
      <dgm:spPr/>
    </dgm:pt>
    <dgm:pt modelId="{B605CD14-1F4C-4455-8FF4-34FDD54F6B54}" type="pres">
      <dgm:prSet presAssocID="{876BEE2E-1E90-4454-B38A-95DD12B91C01}" presName="tx2" presStyleLbl="revTx" presStyleIdx="3" presStyleCnt="4"/>
      <dgm:spPr/>
      <dgm:t>
        <a:bodyPr/>
        <a:lstStyle/>
        <a:p>
          <a:endParaRPr lang="ru-RU"/>
        </a:p>
      </dgm:t>
    </dgm:pt>
    <dgm:pt modelId="{DF5992DC-6B9A-4CA7-8DE2-D8DD5A7A72E9}" type="pres">
      <dgm:prSet presAssocID="{876BEE2E-1E90-4454-B38A-95DD12B91C01}" presName="vert2" presStyleCnt="0"/>
      <dgm:spPr/>
    </dgm:pt>
    <dgm:pt modelId="{6B581D9D-3A61-421A-BFE7-91860C6A6D99}" type="pres">
      <dgm:prSet presAssocID="{876BEE2E-1E90-4454-B38A-95DD12B91C01}" presName="thinLine2b" presStyleLbl="callout" presStyleIdx="2" presStyleCnt="3"/>
      <dgm:spPr/>
    </dgm:pt>
    <dgm:pt modelId="{F781D03B-25AC-41BA-9429-E29B100E374D}" type="pres">
      <dgm:prSet presAssocID="{876BEE2E-1E90-4454-B38A-95DD12B91C01}" presName="vertSpace2b" presStyleCnt="0"/>
      <dgm:spPr/>
    </dgm:pt>
  </dgm:ptLst>
  <dgm:cxnLst>
    <dgm:cxn modelId="{223790DA-6786-487E-864A-CA99A8BA2BA6}" type="presOf" srcId="{317418E1-065D-4BB8-8F4B-2CCA40F293A7}" destId="{394CC1E9-6B50-448C-8090-01C80C63DE8C}" srcOrd="0" destOrd="0" presId="urn:microsoft.com/office/officeart/2008/layout/LinedList"/>
    <dgm:cxn modelId="{DBA051CD-03D7-4971-87ED-E1D493E00470}" srcId="{317418E1-065D-4BB8-8F4B-2CCA40F293A7}" destId="{152EE195-6C2E-47A9-90DE-10DB4BB1FC23}" srcOrd="1" destOrd="0" parTransId="{D46A5338-21AA-4744-BBC2-383CEC3A4764}" sibTransId="{2F3F4318-BB5F-45A1-A8C8-E300C613302E}"/>
    <dgm:cxn modelId="{5CDFEF56-C92A-42C9-B811-1680FB90B36E}" type="presOf" srcId="{876BEE2E-1E90-4454-B38A-95DD12B91C01}" destId="{B605CD14-1F4C-4455-8FF4-34FDD54F6B54}" srcOrd="0" destOrd="0" presId="urn:microsoft.com/office/officeart/2008/layout/LinedList"/>
    <dgm:cxn modelId="{00F768F8-111C-44BA-B99B-2A319A37FB06}" srcId="{317418E1-065D-4BB8-8F4B-2CCA40F293A7}" destId="{876BEE2E-1E90-4454-B38A-95DD12B91C01}" srcOrd="2" destOrd="0" parTransId="{A0A271CA-31B7-40D7-959D-7BC4AF172753}" sibTransId="{97010631-834B-4169-9468-C08E85488D3E}"/>
    <dgm:cxn modelId="{EDC11325-2D91-49DA-9E4B-058525AFA58C}" type="presOf" srcId="{06F91889-C3C3-4E9C-8F0E-45A45FB66522}" destId="{212FCBE4-7088-403A-9597-F59AF1D63E43}" srcOrd="0" destOrd="0" presId="urn:microsoft.com/office/officeart/2008/layout/LinedList"/>
    <dgm:cxn modelId="{7FF2B833-A144-4FAA-B73B-A02335A2F0A6}" type="presOf" srcId="{70F3B19A-D5AB-459F-A77A-6503057FE2AC}" destId="{10814B39-8CE5-4264-B161-F574C11E5182}" srcOrd="0" destOrd="0" presId="urn:microsoft.com/office/officeart/2008/layout/LinedList"/>
    <dgm:cxn modelId="{12BE8C5E-F468-4332-853E-E64AC9F8042F}" srcId="{317418E1-065D-4BB8-8F4B-2CCA40F293A7}" destId="{06F91889-C3C3-4E9C-8F0E-45A45FB66522}" srcOrd="0" destOrd="0" parTransId="{48F94100-B87E-40AB-83F9-70AEB95EB24E}" sibTransId="{E2ADEAFC-B90B-4BB9-B5C8-11F8ECC552EF}"/>
    <dgm:cxn modelId="{4F1E8BAC-A831-44B7-A7CA-7B8D54D62DD7}" srcId="{70F3B19A-D5AB-459F-A77A-6503057FE2AC}" destId="{317418E1-065D-4BB8-8F4B-2CCA40F293A7}" srcOrd="0" destOrd="0" parTransId="{B42754EA-53D4-4F6F-8996-80E336FF220C}" sibTransId="{66A78BEC-CA3B-40ED-908E-09049010709E}"/>
    <dgm:cxn modelId="{4856AA27-0224-44BB-AE47-978A67C14A52}" type="presOf" srcId="{152EE195-6C2E-47A9-90DE-10DB4BB1FC23}" destId="{8E21BB47-834D-4BE3-AB3C-9A03276A3C41}" srcOrd="0" destOrd="0" presId="urn:microsoft.com/office/officeart/2008/layout/LinedList"/>
    <dgm:cxn modelId="{8B7E200C-AF36-4852-8E21-9A46BC8D1F7F}" type="presParOf" srcId="{10814B39-8CE5-4264-B161-F574C11E5182}" destId="{ADC56120-FF3B-4A34-8058-E5684A9A0643}" srcOrd="0" destOrd="0" presId="urn:microsoft.com/office/officeart/2008/layout/LinedList"/>
    <dgm:cxn modelId="{3A4E78B7-0864-440E-A44E-55EF023EF59F}" type="presParOf" srcId="{10814B39-8CE5-4264-B161-F574C11E5182}" destId="{AB919C76-5B5A-45EE-BFF2-A4CDF3D942EF}" srcOrd="1" destOrd="0" presId="urn:microsoft.com/office/officeart/2008/layout/LinedList"/>
    <dgm:cxn modelId="{955025C0-81DF-4DDC-8452-EA5EEE967905}" type="presParOf" srcId="{AB919C76-5B5A-45EE-BFF2-A4CDF3D942EF}" destId="{394CC1E9-6B50-448C-8090-01C80C63DE8C}" srcOrd="0" destOrd="0" presId="urn:microsoft.com/office/officeart/2008/layout/LinedList"/>
    <dgm:cxn modelId="{B128E3EA-530C-49EB-BD83-C09C608D4875}" type="presParOf" srcId="{AB919C76-5B5A-45EE-BFF2-A4CDF3D942EF}" destId="{1774A8C2-3782-4675-9EA6-06E5DE4E52A9}" srcOrd="1" destOrd="0" presId="urn:microsoft.com/office/officeart/2008/layout/LinedList"/>
    <dgm:cxn modelId="{8394A6FB-3D15-42C6-B061-4C59C461D7B2}" type="presParOf" srcId="{1774A8C2-3782-4675-9EA6-06E5DE4E52A9}" destId="{CB778ED2-2E4D-4654-95F8-2C48253B1C41}" srcOrd="0" destOrd="0" presId="urn:microsoft.com/office/officeart/2008/layout/LinedList"/>
    <dgm:cxn modelId="{70E134F0-8E90-4BAF-9852-A714EE120004}" type="presParOf" srcId="{1774A8C2-3782-4675-9EA6-06E5DE4E52A9}" destId="{DF0CD176-A0B1-4A52-8509-C07B338DBF1C}" srcOrd="1" destOrd="0" presId="urn:microsoft.com/office/officeart/2008/layout/LinedList"/>
    <dgm:cxn modelId="{EBFEE326-D9A5-455C-BF5E-61EE414338C7}" type="presParOf" srcId="{DF0CD176-A0B1-4A52-8509-C07B338DBF1C}" destId="{31B6C2BF-8077-4767-8D50-1E7962BD2F9E}" srcOrd="0" destOrd="0" presId="urn:microsoft.com/office/officeart/2008/layout/LinedList"/>
    <dgm:cxn modelId="{8AD35698-4AED-4FD6-B30E-8EB918F5D8BA}" type="presParOf" srcId="{DF0CD176-A0B1-4A52-8509-C07B338DBF1C}" destId="{212FCBE4-7088-403A-9597-F59AF1D63E43}" srcOrd="1" destOrd="0" presId="urn:microsoft.com/office/officeart/2008/layout/LinedList"/>
    <dgm:cxn modelId="{F4C44ECE-2510-4A98-ABD1-A4ED11DE8FF3}" type="presParOf" srcId="{DF0CD176-A0B1-4A52-8509-C07B338DBF1C}" destId="{872321A2-E156-42CB-8D86-BBB234308E04}" srcOrd="2" destOrd="0" presId="urn:microsoft.com/office/officeart/2008/layout/LinedList"/>
    <dgm:cxn modelId="{F3B2A1B7-DA2D-4442-BB6A-FC87299CFA8A}" type="presParOf" srcId="{1774A8C2-3782-4675-9EA6-06E5DE4E52A9}" destId="{93D1438E-B77F-41B6-B484-9709272A27CB}" srcOrd="2" destOrd="0" presId="urn:microsoft.com/office/officeart/2008/layout/LinedList"/>
    <dgm:cxn modelId="{8A945F5F-19C4-4FF7-A45C-02C4EFC5852A}" type="presParOf" srcId="{1774A8C2-3782-4675-9EA6-06E5DE4E52A9}" destId="{0FE55C13-CDA6-402D-83FC-64F0CA87DEAD}" srcOrd="3" destOrd="0" presId="urn:microsoft.com/office/officeart/2008/layout/LinedList"/>
    <dgm:cxn modelId="{6956A7B1-3B21-40D6-93D0-D71B38E7BA3F}" type="presParOf" srcId="{1774A8C2-3782-4675-9EA6-06E5DE4E52A9}" destId="{2D67BD07-2EB3-475F-8695-6F31EB25DCF9}" srcOrd="4" destOrd="0" presId="urn:microsoft.com/office/officeart/2008/layout/LinedList"/>
    <dgm:cxn modelId="{EBEA43B4-3EA9-408D-801A-1B7D2FCDD9E2}" type="presParOf" srcId="{2D67BD07-2EB3-475F-8695-6F31EB25DCF9}" destId="{E28EA158-FA6A-4573-8918-7EC28748DEBC}" srcOrd="0" destOrd="0" presId="urn:microsoft.com/office/officeart/2008/layout/LinedList"/>
    <dgm:cxn modelId="{9934BA6E-654E-446B-9242-B38C1246D960}" type="presParOf" srcId="{2D67BD07-2EB3-475F-8695-6F31EB25DCF9}" destId="{8E21BB47-834D-4BE3-AB3C-9A03276A3C41}" srcOrd="1" destOrd="0" presId="urn:microsoft.com/office/officeart/2008/layout/LinedList"/>
    <dgm:cxn modelId="{ABA8C525-47F4-43E6-ADF8-45BB1F2E820D}" type="presParOf" srcId="{2D67BD07-2EB3-475F-8695-6F31EB25DCF9}" destId="{E9F5CAB2-1AFF-4723-AA1A-30F9379DC82E}" srcOrd="2" destOrd="0" presId="urn:microsoft.com/office/officeart/2008/layout/LinedList"/>
    <dgm:cxn modelId="{7F84C461-119B-4327-99E1-FACE531B3848}" type="presParOf" srcId="{1774A8C2-3782-4675-9EA6-06E5DE4E52A9}" destId="{77AAC985-9373-4B4D-8B9B-A111D01EB5CA}" srcOrd="5" destOrd="0" presId="urn:microsoft.com/office/officeart/2008/layout/LinedList"/>
    <dgm:cxn modelId="{B5913C23-6DDE-4349-A09E-BDA044432BE8}" type="presParOf" srcId="{1774A8C2-3782-4675-9EA6-06E5DE4E52A9}" destId="{ECA84A0C-D33E-4FB8-989E-BA19D698FEB1}" srcOrd="6" destOrd="0" presId="urn:microsoft.com/office/officeart/2008/layout/LinedList"/>
    <dgm:cxn modelId="{74E297E1-407A-4C83-97D7-DB470A8438F5}" type="presParOf" srcId="{1774A8C2-3782-4675-9EA6-06E5DE4E52A9}" destId="{1D39BEF5-1305-4C95-86DE-D1C67A2ABA16}" srcOrd="7" destOrd="0" presId="urn:microsoft.com/office/officeart/2008/layout/LinedList"/>
    <dgm:cxn modelId="{603BD645-87C8-4198-92B3-FFDC24F48330}" type="presParOf" srcId="{1D39BEF5-1305-4C95-86DE-D1C67A2ABA16}" destId="{2DB4D59D-B893-4FF2-95E5-7034B13B40D6}" srcOrd="0" destOrd="0" presId="urn:microsoft.com/office/officeart/2008/layout/LinedList"/>
    <dgm:cxn modelId="{D308F071-F017-44BD-9060-7B5A287CBCAC}" type="presParOf" srcId="{1D39BEF5-1305-4C95-86DE-D1C67A2ABA16}" destId="{B605CD14-1F4C-4455-8FF4-34FDD54F6B54}" srcOrd="1" destOrd="0" presId="urn:microsoft.com/office/officeart/2008/layout/LinedList"/>
    <dgm:cxn modelId="{CDE1D797-B263-4466-92CA-96D2746DEA4C}" type="presParOf" srcId="{1D39BEF5-1305-4C95-86DE-D1C67A2ABA16}" destId="{DF5992DC-6B9A-4CA7-8DE2-D8DD5A7A72E9}" srcOrd="2" destOrd="0" presId="urn:microsoft.com/office/officeart/2008/layout/LinedList"/>
    <dgm:cxn modelId="{6C1A9713-4FE4-4FB9-911A-58E4EEFCEF79}" type="presParOf" srcId="{1774A8C2-3782-4675-9EA6-06E5DE4E52A9}" destId="{6B581D9D-3A61-421A-BFE7-91860C6A6D99}" srcOrd="8" destOrd="0" presId="urn:microsoft.com/office/officeart/2008/layout/LinedList"/>
    <dgm:cxn modelId="{BAC5346A-EC10-4165-AC8A-B8964BE3CC67}" type="presParOf" srcId="{1774A8C2-3782-4675-9EA6-06E5DE4E52A9}" destId="{F781D03B-25AC-41BA-9429-E29B100E374D}"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82EF6E-C5F9-44E0-98A7-33A1FED196A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AD143616-3127-4923-AF30-627700C63302}">
      <dgm:prSet phldrT="[Текст]"/>
      <dgm:spPr/>
      <dgm:t>
        <a:bodyPr/>
        <a:lstStyle/>
        <a:p>
          <a:r>
            <a:rPr lang="ru-RU" dirty="0" smtClean="0"/>
            <a:t>факультету</a:t>
          </a:r>
          <a:endParaRPr lang="ru-RU" dirty="0"/>
        </a:p>
      </dgm:t>
    </dgm:pt>
    <dgm:pt modelId="{85F5A098-A613-4847-B832-3DA2C416C9CD}" type="parTrans" cxnId="{8C1FB3C1-417C-491D-B1B1-9C6398F3C34E}">
      <dgm:prSet/>
      <dgm:spPr/>
      <dgm:t>
        <a:bodyPr/>
        <a:lstStyle/>
        <a:p>
          <a:endParaRPr lang="ru-RU"/>
        </a:p>
      </dgm:t>
    </dgm:pt>
    <dgm:pt modelId="{F46C695F-DE32-4015-BFBB-2EE7D56F3214}" type="sibTrans" cxnId="{8C1FB3C1-417C-491D-B1B1-9C6398F3C34E}">
      <dgm:prSet/>
      <dgm:spPr/>
      <dgm:t>
        <a:bodyPr/>
        <a:lstStyle/>
        <a:p>
          <a:endParaRPr lang="ru-RU"/>
        </a:p>
      </dgm:t>
    </dgm:pt>
    <dgm:pt modelId="{709FC1A0-F5B0-4B00-AC7D-C2D03C382B2A}">
      <dgm:prSet phldrT="[Текст]"/>
      <dgm:spPr/>
      <dgm:t>
        <a:bodyPr/>
        <a:lstStyle/>
        <a:p>
          <a:r>
            <a:rPr lang="ru-RU" dirty="0" err="1" smtClean="0"/>
            <a:t>вищого</a:t>
          </a:r>
          <a:r>
            <a:rPr lang="ru-RU" dirty="0" smtClean="0"/>
            <a:t> </a:t>
          </a:r>
          <a:r>
            <a:rPr lang="ru-RU" dirty="0" err="1" smtClean="0"/>
            <a:t>навчального</a:t>
          </a:r>
          <a:r>
            <a:rPr lang="ru-RU" dirty="0" smtClean="0"/>
            <a:t> закладу</a:t>
          </a:r>
          <a:endParaRPr lang="ru-RU" dirty="0"/>
        </a:p>
      </dgm:t>
    </dgm:pt>
    <dgm:pt modelId="{FA913D00-F26D-4BAA-8F4E-BF9FBBF82525}" type="parTrans" cxnId="{2D6110F9-13CA-40BF-9E1C-B48BDA782CCA}">
      <dgm:prSet/>
      <dgm:spPr/>
      <dgm:t>
        <a:bodyPr/>
        <a:lstStyle/>
        <a:p>
          <a:endParaRPr lang="ru-RU"/>
        </a:p>
      </dgm:t>
    </dgm:pt>
    <dgm:pt modelId="{D42807E0-5515-487D-A563-C98C63D3034D}" type="sibTrans" cxnId="{2D6110F9-13CA-40BF-9E1C-B48BDA782CCA}">
      <dgm:prSet/>
      <dgm:spPr/>
      <dgm:t>
        <a:bodyPr/>
        <a:lstStyle/>
        <a:p>
          <a:endParaRPr lang="ru-RU"/>
        </a:p>
      </dgm:t>
    </dgm:pt>
    <dgm:pt modelId="{D5AD5D07-D82F-4F44-9D93-5E7E9E73BC8E}">
      <dgm:prSet phldrT="[Текст]"/>
      <dgm:spPr/>
      <dgm:t>
        <a:bodyPr/>
        <a:lstStyle/>
        <a:p>
          <a:r>
            <a:rPr lang="ru-RU" dirty="0" err="1" smtClean="0"/>
            <a:t>гуртожитку</a:t>
          </a:r>
          <a:endParaRPr lang="ru-RU" dirty="0"/>
        </a:p>
      </dgm:t>
    </dgm:pt>
    <dgm:pt modelId="{2308AF19-51A0-4605-8B36-1271630D3D0A}" type="parTrans" cxnId="{16FB79E3-E24A-45CC-9818-F3368945EEA6}">
      <dgm:prSet/>
      <dgm:spPr/>
      <dgm:t>
        <a:bodyPr/>
        <a:lstStyle/>
        <a:p>
          <a:endParaRPr lang="ru-RU"/>
        </a:p>
      </dgm:t>
    </dgm:pt>
    <dgm:pt modelId="{44419CE5-B2DC-4488-A840-0A62323BC2FE}" type="sibTrans" cxnId="{16FB79E3-E24A-45CC-9818-F3368945EEA6}">
      <dgm:prSet/>
      <dgm:spPr/>
      <dgm:t>
        <a:bodyPr/>
        <a:lstStyle/>
        <a:p>
          <a:endParaRPr lang="ru-RU"/>
        </a:p>
      </dgm:t>
    </dgm:pt>
    <dgm:pt modelId="{39AC8538-9A75-4C50-8765-088EBB1499E6}">
      <dgm:prSet phldrT="[Текст]"/>
      <dgm:spPr/>
      <dgm:t>
        <a:bodyPr/>
        <a:lstStyle/>
        <a:p>
          <a:r>
            <a:rPr lang="ru-RU" dirty="0" err="1" smtClean="0"/>
            <a:t>студентської</a:t>
          </a:r>
          <a:r>
            <a:rPr lang="ru-RU" dirty="0" smtClean="0"/>
            <a:t> </a:t>
          </a:r>
          <a:r>
            <a:rPr lang="ru-RU" dirty="0" err="1" smtClean="0"/>
            <a:t>групи</a:t>
          </a:r>
          <a:endParaRPr lang="ru-RU" dirty="0"/>
        </a:p>
      </dgm:t>
    </dgm:pt>
    <dgm:pt modelId="{74708B15-325B-457F-B73F-23C94F60344C}" type="parTrans" cxnId="{7195AF39-1056-46D4-B170-AEF5E61EEF9E}">
      <dgm:prSet/>
      <dgm:spPr/>
      <dgm:t>
        <a:bodyPr/>
        <a:lstStyle/>
        <a:p>
          <a:endParaRPr lang="ru-RU"/>
        </a:p>
      </dgm:t>
    </dgm:pt>
    <dgm:pt modelId="{8EA72822-4967-4A90-8567-A952D2CDDA51}" type="sibTrans" cxnId="{7195AF39-1056-46D4-B170-AEF5E61EEF9E}">
      <dgm:prSet/>
      <dgm:spPr/>
      <dgm:t>
        <a:bodyPr/>
        <a:lstStyle/>
        <a:p>
          <a:endParaRPr lang="ru-RU"/>
        </a:p>
      </dgm:t>
    </dgm:pt>
    <dgm:pt modelId="{1565D2AD-9AE2-4E81-87C8-007ECA10CBAD}" type="pres">
      <dgm:prSet presAssocID="{6F82EF6E-C5F9-44E0-98A7-33A1FED196A6}" presName="cycle" presStyleCnt="0">
        <dgm:presLayoutVars>
          <dgm:dir/>
          <dgm:resizeHandles val="exact"/>
        </dgm:presLayoutVars>
      </dgm:prSet>
      <dgm:spPr/>
      <dgm:t>
        <a:bodyPr/>
        <a:lstStyle/>
        <a:p>
          <a:endParaRPr lang="ru-RU"/>
        </a:p>
      </dgm:t>
    </dgm:pt>
    <dgm:pt modelId="{56042650-01B3-41D4-AE50-CF492F7659E8}" type="pres">
      <dgm:prSet presAssocID="{AD143616-3127-4923-AF30-627700C63302}" presName="dummy" presStyleCnt="0"/>
      <dgm:spPr/>
    </dgm:pt>
    <dgm:pt modelId="{ED0A368C-A0FC-4B07-A708-D996C54E2183}" type="pres">
      <dgm:prSet presAssocID="{AD143616-3127-4923-AF30-627700C63302}" presName="node" presStyleLbl="revTx" presStyleIdx="0" presStyleCnt="4">
        <dgm:presLayoutVars>
          <dgm:bulletEnabled val="1"/>
        </dgm:presLayoutVars>
      </dgm:prSet>
      <dgm:spPr/>
      <dgm:t>
        <a:bodyPr/>
        <a:lstStyle/>
        <a:p>
          <a:endParaRPr lang="ru-RU"/>
        </a:p>
      </dgm:t>
    </dgm:pt>
    <dgm:pt modelId="{C4FC326C-6CE8-4F53-8BF6-686E29734DCB}" type="pres">
      <dgm:prSet presAssocID="{F46C695F-DE32-4015-BFBB-2EE7D56F3214}" presName="sibTrans" presStyleLbl="node1" presStyleIdx="0" presStyleCnt="4"/>
      <dgm:spPr/>
      <dgm:t>
        <a:bodyPr/>
        <a:lstStyle/>
        <a:p>
          <a:endParaRPr lang="ru-RU"/>
        </a:p>
      </dgm:t>
    </dgm:pt>
    <dgm:pt modelId="{79B7CEDB-8245-450B-B7D5-31FFE0737A79}" type="pres">
      <dgm:prSet presAssocID="{709FC1A0-F5B0-4B00-AC7D-C2D03C382B2A}" presName="dummy" presStyleCnt="0"/>
      <dgm:spPr/>
    </dgm:pt>
    <dgm:pt modelId="{DBF4B5F2-0291-4DDA-B52C-672DEC47604C}" type="pres">
      <dgm:prSet presAssocID="{709FC1A0-F5B0-4B00-AC7D-C2D03C382B2A}" presName="node" presStyleLbl="revTx" presStyleIdx="1" presStyleCnt="4">
        <dgm:presLayoutVars>
          <dgm:bulletEnabled val="1"/>
        </dgm:presLayoutVars>
      </dgm:prSet>
      <dgm:spPr/>
      <dgm:t>
        <a:bodyPr/>
        <a:lstStyle/>
        <a:p>
          <a:endParaRPr lang="ru-RU"/>
        </a:p>
      </dgm:t>
    </dgm:pt>
    <dgm:pt modelId="{6723165F-1D3F-4EEA-860D-3654CAC2C002}" type="pres">
      <dgm:prSet presAssocID="{D42807E0-5515-487D-A563-C98C63D3034D}" presName="sibTrans" presStyleLbl="node1" presStyleIdx="1" presStyleCnt="4"/>
      <dgm:spPr/>
      <dgm:t>
        <a:bodyPr/>
        <a:lstStyle/>
        <a:p>
          <a:endParaRPr lang="ru-RU"/>
        </a:p>
      </dgm:t>
    </dgm:pt>
    <dgm:pt modelId="{8D621338-33EC-4478-92EC-A688E2BF4312}" type="pres">
      <dgm:prSet presAssocID="{D5AD5D07-D82F-4F44-9D93-5E7E9E73BC8E}" presName="dummy" presStyleCnt="0"/>
      <dgm:spPr/>
    </dgm:pt>
    <dgm:pt modelId="{274F1A70-8DE4-40FD-B8A3-CE360BB98038}" type="pres">
      <dgm:prSet presAssocID="{D5AD5D07-D82F-4F44-9D93-5E7E9E73BC8E}" presName="node" presStyleLbl="revTx" presStyleIdx="2" presStyleCnt="4">
        <dgm:presLayoutVars>
          <dgm:bulletEnabled val="1"/>
        </dgm:presLayoutVars>
      </dgm:prSet>
      <dgm:spPr/>
      <dgm:t>
        <a:bodyPr/>
        <a:lstStyle/>
        <a:p>
          <a:endParaRPr lang="ru-RU"/>
        </a:p>
      </dgm:t>
    </dgm:pt>
    <dgm:pt modelId="{41D8D6F3-9DB5-4A27-AEC8-2FA207BE6285}" type="pres">
      <dgm:prSet presAssocID="{44419CE5-B2DC-4488-A840-0A62323BC2FE}" presName="sibTrans" presStyleLbl="node1" presStyleIdx="2" presStyleCnt="4"/>
      <dgm:spPr/>
      <dgm:t>
        <a:bodyPr/>
        <a:lstStyle/>
        <a:p>
          <a:endParaRPr lang="ru-RU"/>
        </a:p>
      </dgm:t>
    </dgm:pt>
    <dgm:pt modelId="{1666290E-DA64-4154-917B-2471BB948A2C}" type="pres">
      <dgm:prSet presAssocID="{39AC8538-9A75-4C50-8765-088EBB1499E6}" presName="dummy" presStyleCnt="0"/>
      <dgm:spPr/>
    </dgm:pt>
    <dgm:pt modelId="{63AEBC60-32F9-457A-BAD2-B1687DF114C5}" type="pres">
      <dgm:prSet presAssocID="{39AC8538-9A75-4C50-8765-088EBB1499E6}" presName="node" presStyleLbl="revTx" presStyleIdx="3" presStyleCnt="4">
        <dgm:presLayoutVars>
          <dgm:bulletEnabled val="1"/>
        </dgm:presLayoutVars>
      </dgm:prSet>
      <dgm:spPr/>
      <dgm:t>
        <a:bodyPr/>
        <a:lstStyle/>
        <a:p>
          <a:endParaRPr lang="ru-RU"/>
        </a:p>
      </dgm:t>
    </dgm:pt>
    <dgm:pt modelId="{011E278D-EA89-4626-9AD9-5FF26BD8D5AD}" type="pres">
      <dgm:prSet presAssocID="{8EA72822-4967-4A90-8567-A952D2CDDA51}" presName="sibTrans" presStyleLbl="node1" presStyleIdx="3" presStyleCnt="4"/>
      <dgm:spPr/>
      <dgm:t>
        <a:bodyPr/>
        <a:lstStyle/>
        <a:p>
          <a:endParaRPr lang="ru-RU"/>
        </a:p>
      </dgm:t>
    </dgm:pt>
  </dgm:ptLst>
  <dgm:cxnLst>
    <dgm:cxn modelId="{8C1FB3C1-417C-491D-B1B1-9C6398F3C34E}" srcId="{6F82EF6E-C5F9-44E0-98A7-33A1FED196A6}" destId="{AD143616-3127-4923-AF30-627700C63302}" srcOrd="0" destOrd="0" parTransId="{85F5A098-A613-4847-B832-3DA2C416C9CD}" sibTransId="{F46C695F-DE32-4015-BFBB-2EE7D56F3214}"/>
    <dgm:cxn modelId="{7195AF39-1056-46D4-B170-AEF5E61EEF9E}" srcId="{6F82EF6E-C5F9-44E0-98A7-33A1FED196A6}" destId="{39AC8538-9A75-4C50-8765-088EBB1499E6}" srcOrd="3" destOrd="0" parTransId="{74708B15-325B-457F-B73F-23C94F60344C}" sibTransId="{8EA72822-4967-4A90-8567-A952D2CDDA51}"/>
    <dgm:cxn modelId="{5DFD4FEB-3A1A-4D40-845F-A9414B714616}" type="presOf" srcId="{39AC8538-9A75-4C50-8765-088EBB1499E6}" destId="{63AEBC60-32F9-457A-BAD2-B1687DF114C5}" srcOrd="0" destOrd="0" presId="urn:microsoft.com/office/officeart/2005/8/layout/cycle1"/>
    <dgm:cxn modelId="{E592DF6A-57C7-416E-B5DB-B2CF192684CD}" type="presOf" srcId="{F46C695F-DE32-4015-BFBB-2EE7D56F3214}" destId="{C4FC326C-6CE8-4F53-8BF6-686E29734DCB}" srcOrd="0" destOrd="0" presId="urn:microsoft.com/office/officeart/2005/8/layout/cycle1"/>
    <dgm:cxn modelId="{A1F4FBDC-69DA-436F-8590-B645797CBED4}" type="presOf" srcId="{D5AD5D07-D82F-4F44-9D93-5E7E9E73BC8E}" destId="{274F1A70-8DE4-40FD-B8A3-CE360BB98038}" srcOrd="0" destOrd="0" presId="urn:microsoft.com/office/officeart/2005/8/layout/cycle1"/>
    <dgm:cxn modelId="{11F5C8DC-C1A8-4377-9583-1872B65162DA}" type="presOf" srcId="{709FC1A0-F5B0-4B00-AC7D-C2D03C382B2A}" destId="{DBF4B5F2-0291-4DDA-B52C-672DEC47604C}" srcOrd="0" destOrd="0" presId="urn:microsoft.com/office/officeart/2005/8/layout/cycle1"/>
    <dgm:cxn modelId="{B9E7C8F5-F0EA-4D87-BE0D-967EB19A2027}" type="presOf" srcId="{44419CE5-B2DC-4488-A840-0A62323BC2FE}" destId="{41D8D6F3-9DB5-4A27-AEC8-2FA207BE6285}" srcOrd="0" destOrd="0" presId="urn:microsoft.com/office/officeart/2005/8/layout/cycle1"/>
    <dgm:cxn modelId="{E9E7BC5F-A761-4C13-9E4B-6E35FC34E0AA}" type="presOf" srcId="{AD143616-3127-4923-AF30-627700C63302}" destId="{ED0A368C-A0FC-4B07-A708-D996C54E2183}" srcOrd="0" destOrd="0" presId="urn:microsoft.com/office/officeart/2005/8/layout/cycle1"/>
    <dgm:cxn modelId="{2C3B204F-44F9-472E-8B28-24142F03051F}" type="presOf" srcId="{8EA72822-4967-4A90-8567-A952D2CDDA51}" destId="{011E278D-EA89-4626-9AD9-5FF26BD8D5AD}" srcOrd="0" destOrd="0" presId="urn:microsoft.com/office/officeart/2005/8/layout/cycle1"/>
    <dgm:cxn modelId="{EA135842-0DF6-4754-B3F7-8F75BC729757}" type="presOf" srcId="{6F82EF6E-C5F9-44E0-98A7-33A1FED196A6}" destId="{1565D2AD-9AE2-4E81-87C8-007ECA10CBAD}" srcOrd="0" destOrd="0" presId="urn:microsoft.com/office/officeart/2005/8/layout/cycle1"/>
    <dgm:cxn modelId="{2D6110F9-13CA-40BF-9E1C-B48BDA782CCA}" srcId="{6F82EF6E-C5F9-44E0-98A7-33A1FED196A6}" destId="{709FC1A0-F5B0-4B00-AC7D-C2D03C382B2A}" srcOrd="1" destOrd="0" parTransId="{FA913D00-F26D-4BAA-8F4E-BF9FBBF82525}" sibTransId="{D42807E0-5515-487D-A563-C98C63D3034D}"/>
    <dgm:cxn modelId="{16FB79E3-E24A-45CC-9818-F3368945EEA6}" srcId="{6F82EF6E-C5F9-44E0-98A7-33A1FED196A6}" destId="{D5AD5D07-D82F-4F44-9D93-5E7E9E73BC8E}" srcOrd="2" destOrd="0" parTransId="{2308AF19-51A0-4605-8B36-1271630D3D0A}" sibTransId="{44419CE5-B2DC-4488-A840-0A62323BC2FE}"/>
    <dgm:cxn modelId="{E99906BC-86CD-4169-8327-5AA3868E0D98}" type="presOf" srcId="{D42807E0-5515-487D-A563-C98C63D3034D}" destId="{6723165F-1D3F-4EEA-860D-3654CAC2C002}" srcOrd="0" destOrd="0" presId="urn:microsoft.com/office/officeart/2005/8/layout/cycle1"/>
    <dgm:cxn modelId="{5850C536-F24D-474D-A193-E01A063F9E1B}" type="presParOf" srcId="{1565D2AD-9AE2-4E81-87C8-007ECA10CBAD}" destId="{56042650-01B3-41D4-AE50-CF492F7659E8}" srcOrd="0" destOrd="0" presId="urn:microsoft.com/office/officeart/2005/8/layout/cycle1"/>
    <dgm:cxn modelId="{A4389944-8709-4A6B-9697-63ACD80EBFE1}" type="presParOf" srcId="{1565D2AD-9AE2-4E81-87C8-007ECA10CBAD}" destId="{ED0A368C-A0FC-4B07-A708-D996C54E2183}" srcOrd="1" destOrd="0" presId="urn:microsoft.com/office/officeart/2005/8/layout/cycle1"/>
    <dgm:cxn modelId="{3BEEDFC4-117C-44BC-B886-5707F2E0A1FA}" type="presParOf" srcId="{1565D2AD-9AE2-4E81-87C8-007ECA10CBAD}" destId="{C4FC326C-6CE8-4F53-8BF6-686E29734DCB}" srcOrd="2" destOrd="0" presId="urn:microsoft.com/office/officeart/2005/8/layout/cycle1"/>
    <dgm:cxn modelId="{1418FBF9-EC68-4FF5-A3D0-CB2A5DA24491}" type="presParOf" srcId="{1565D2AD-9AE2-4E81-87C8-007ECA10CBAD}" destId="{79B7CEDB-8245-450B-B7D5-31FFE0737A79}" srcOrd="3" destOrd="0" presId="urn:microsoft.com/office/officeart/2005/8/layout/cycle1"/>
    <dgm:cxn modelId="{AB8C70F7-82D8-4F3C-BFE3-54001A3C8EF6}" type="presParOf" srcId="{1565D2AD-9AE2-4E81-87C8-007ECA10CBAD}" destId="{DBF4B5F2-0291-4DDA-B52C-672DEC47604C}" srcOrd="4" destOrd="0" presId="urn:microsoft.com/office/officeart/2005/8/layout/cycle1"/>
    <dgm:cxn modelId="{E405AC77-A67C-449D-A2A7-355E65508F4F}" type="presParOf" srcId="{1565D2AD-9AE2-4E81-87C8-007ECA10CBAD}" destId="{6723165F-1D3F-4EEA-860D-3654CAC2C002}" srcOrd="5" destOrd="0" presId="urn:microsoft.com/office/officeart/2005/8/layout/cycle1"/>
    <dgm:cxn modelId="{19CC23C4-3F83-45AE-80AC-D3137F0364A7}" type="presParOf" srcId="{1565D2AD-9AE2-4E81-87C8-007ECA10CBAD}" destId="{8D621338-33EC-4478-92EC-A688E2BF4312}" srcOrd="6" destOrd="0" presId="urn:microsoft.com/office/officeart/2005/8/layout/cycle1"/>
    <dgm:cxn modelId="{3D6273A6-B08A-49B5-896D-BE7135B564C4}" type="presParOf" srcId="{1565D2AD-9AE2-4E81-87C8-007ECA10CBAD}" destId="{274F1A70-8DE4-40FD-B8A3-CE360BB98038}" srcOrd="7" destOrd="0" presId="urn:microsoft.com/office/officeart/2005/8/layout/cycle1"/>
    <dgm:cxn modelId="{5232A398-46AF-4CEC-B389-8E0840CFC029}" type="presParOf" srcId="{1565D2AD-9AE2-4E81-87C8-007ECA10CBAD}" destId="{41D8D6F3-9DB5-4A27-AEC8-2FA207BE6285}" srcOrd="8" destOrd="0" presId="urn:microsoft.com/office/officeart/2005/8/layout/cycle1"/>
    <dgm:cxn modelId="{25951FDA-18A7-4A8E-95C3-635EF50FA45E}" type="presParOf" srcId="{1565D2AD-9AE2-4E81-87C8-007ECA10CBAD}" destId="{1666290E-DA64-4154-917B-2471BB948A2C}" srcOrd="9" destOrd="0" presId="urn:microsoft.com/office/officeart/2005/8/layout/cycle1"/>
    <dgm:cxn modelId="{5FFB1A99-E35C-4673-A678-825389CF085D}" type="presParOf" srcId="{1565D2AD-9AE2-4E81-87C8-007ECA10CBAD}" destId="{63AEBC60-32F9-457A-BAD2-B1687DF114C5}" srcOrd="10" destOrd="0" presId="urn:microsoft.com/office/officeart/2005/8/layout/cycle1"/>
    <dgm:cxn modelId="{372D5359-B1CF-455C-AEB9-E82285F29BFB}" type="presParOf" srcId="{1565D2AD-9AE2-4E81-87C8-007ECA10CBAD}" destId="{011E278D-EA89-4626-9AD9-5FF26BD8D5AD}"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81046-D80F-4D7E-BAD2-5E31B4F9BEEF}">
      <dsp:nvSpPr>
        <dsp:cNvPr id="0" name=""/>
        <dsp:cNvSpPr/>
      </dsp:nvSpPr>
      <dsp:spPr>
        <a:xfrm>
          <a:off x="384048" y="558546"/>
          <a:ext cx="9217152" cy="2880359"/>
        </a:xfrm>
        <a:prstGeom prst="rect">
          <a:avLst/>
        </a:prstGeom>
        <a:solidFill>
          <a:schemeClr val="lt1">
            <a:alpha val="4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50964" tIns="213360" rIns="213360" bIns="213360" numCol="1" spcCol="1270" anchor="ctr" anchorCtr="0">
          <a:noAutofit/>
        </a:bodyPr>
        <a:lstStyle/>
        <a:p>
          <a:pPr lvl="0" algn="l" defTabSz="2489200">
            <a:lnSpc>
              <a:spcPct val="90000"/>
            </a:lnSpc>
            <a:spcBef>
              <a:spcPct val="0"/>
            </a:spcBef>
            <a:spcAft>
              <a:spcPct val="35000"/>
            </a:spcAft>
          </a:pPr>
          <a:r>
            <a:rPr lang="uk-UA" sz="5600" kern="1200" noProof="0" dirty="0" smtClean="0"/>
            <a:t>Студентство – ті, хто навчаються у вищих навчальних закладах</a:t>
          </a:r>
          <a:endParaRPr lang="uk-UA" sz="5600" kern="1200" noProof="0" dirty="0"/>
        </a:p>
      </dsp:txBody>
      <dsp:txXfrm>
        <a:off x="384048" y="558546"/>
        <a:ext cx="9217152" cy="2880359"/>
      </dsp:txXfrm>
    </dsp:sp>
    <dsp:sp modelId="{31B19319-DBAC-4671-B961-F78766434BCC}">
      <dsp:nvSpPr>
        <dsp:cNvPr id="0" name=""/>
        <dsp:cNvSpPr/>
      </dsp:nvSpPr>
      <dsp:spPr>
        <a:xfrm>
          <a:off x="0" y="142494"/>
          <a:ext cx="2016252" cy="302437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E03AC-E9F0-4921-BA59-E44A03EE78DA}">
      <dsp:nvSpPr>
        <dsp:cNvPr id="0" name=""/>
        <dsp:cNvSpPr/>
      </dsp:nvSpPr>
      <dsp:spPr>
        <a:xfrm>
          <a:off x="2056601" y="71274"/>
          <a:ext cx="3421162" cy="3421162"/>
        </a:xfrm>
        <a:prstGeom prst="ellipse">
          <a:avLst/>
        </a:prstGeom>
        <a:gradFill rotWithShape="0">
          <a:gsLst>
            <a:gs pos="0">
              <a:schemeClr val="accent1">
                <a:alpha val="50000"/>
                <a:hueOff val="0"/>
                <a:satOff val="0"/>
                <a:lumOff val="0"/>
                <a:alphaOff val="0"/>
                <a:tint val="94000"/>
                <a:satMod val="103000"/>
                <a:lumMod val="102000"/>
              </a:schemeClr>
            </a:gs>
            <a:gs pos="50000">
              <a:schemeClr val="accent1">
                <a:alpha val="50000"/>
                <a:hueOff val="0"/>
                <a:satOff val="0"/>
                <a:lumOff val="0"/>
                <a:alphaOff val="0"/>
                <a:shade val="100000"/>
                <a:satMod val="110000"/>
                <a:lumMod val="100000"/>
              </a:schemeClr>
            </a:gs>
            <a:gs pos="100000">
              <a:schemeClr val="accent1">
                <a:alpha val="5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ru-RU" sz="2400" kern="1200" dirty="0" err="1" smtClean="0"/>
            <a:t>законодавством</a:t>
          </a:r>
          <a:endParaRPr lang="ru-RU" sz="2400" kern="1200" dirty="0"/>
        </a:p>
      </dsp:txBody>
      <dsp:txXfrm>
        <a:off x="2512756" y="669977"/>
        <a:ext cx="2508852" cy="1539522"/>
      </dsp:txXfrm>
    </dsp:sp>
    <dsp:sp modelId="{73DBEA2C-61F2-43DB-9025-896B70A493CA}">
      <dsp:nvSpPr>
        <dsp:cNvPr id="0" name=""/>
        <dsp:cNvSpPr/>
      </dsp:nvSpPr>
      <dsp:spPr>
        <a:xfrm>
          <a:off x="3291071" y="2209500"/>
          <a:ext cx="3421162" cy="3421162"/>
        </a:xfrm>
        <a:prstGeom prst="ellipse">
          <a:avLst/>
        </a:prstGeom>
        <a:gradFill rotWithShape="0">
          <a:gsLst>
            <a:gs pos="0">
              <a:schemeClr val="accent1">
                <a:alpha val="50000"/>
                <a:hueOff val="0"/>
                <a:satOff val="0"/>
                <a:lumOff val="0"/>
                <a:alphaOff val="0"/>
                <a:tint val="94000"/>
                <a:satMod val="103000"/>
                <a:lumMod val="102000"/>
              </a:schemeClr>
            </a:gs>
            <a:gs pos="50000">
              <a:schemeClr val="accent1">
                <a:alpha val="50000"/>
                <a:hueOff val="0"/>
                <a:satOff val="0"/>
                <a:lumOff val="0"/>
                <a:alphaOff val="0"/>
                <a:shade val="100000"/>
                <a:satMod val="110000"/>
                <a:lumMod val="100000"/>
              </a:schemeClr>
            </a:gs>
            <a:gs pos="100000">
              <a:schemeClr val="accent1">
                <a:alpha val="5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ru-RU" sz="2000" kern="1200" dirty="0" err="1" smtClean="0"/>
            <a:t>положенням</a:t>
          </a:r>
          <a:r>
            <a:rPr lang="ru-RU" sz="2000" kern="1200" dirty="0" smtClean="0"/>
            <a:t> про </a:t>
          </a:r>
          <a:r>
            <a:rPr lang="ru-RU" sz="2000" kern="1200" dirty="0" err="1" smtClean="0"/>
            <a:t>студентське</a:t>
          </a:r>
          <a:r>
            <a:rPr lang="ru-RU" sz="2000" kern="1200" dirty="0" smtClean="0"/>
            <a:t> </a:t>
          </a:r>
          <a:r>
            <a:rPr lang="ru-RU" sz="2000" kern="1200" dirty="0" err="1" smtClean="0"/>
            <a:t>самоврядування</a:t>
          </a:r>
          <a:r>
            <a:rPr lang="ru-RU" sz="2000" kern="1200" dirty="0" smtClean="0"/>
            <a:t> </a:t>
          </a:r>
          <a:r>
            <a:rPr lang="ru-RU" sz="2000" kern="1200" dirty="0" err="1" smtClean="0"/>
            <a:t>внз</a:t>
          </a:r>
          <a:endParaRPr lang="ru-RU" sz="2000" kern="1200" dirty="0"/>
        </a:p>
      </dsp:txBody>
      <dsp:txXfrm>
        <a:off x="4337376" y="3093300"/>
        <a:ext cx="2052697" cy="1881639"/>
      </dsp:txXfrm>
    </dsp:sp>
    <dsp:sp modelId="{B10F8655-09AB-467D-9798-564E21F87868}">
      <dsp:nvSpPr>
        <dsp:cNvPr id="0" name=""/>
        <dsp:cNvSpPr/>
      </dsp:nvSpPr>
      <dsp:spPr>
        <a:xfrm>
          <a:off x="822132" y="2209500"/>
          <a:ext cx="3421162" cy="3421162"/>
        </a:xfrm>
        <a:prstGeom prst="ellipse">
          <a:avLst/>
        </a:prstGeom>
        <a:gradFill rotWithShape="0">
          <a:gsLst>
            <a:gs pos="0">
              <a:schemeClr val="accent1">
                <a:alpha val="50000"/>
                <a:hueOff val="0"/>
                <a:satOff val="0"/>
                <a:lumOff val="0"/>
                <a:alphaOff val="0"/>
                <a:tint val="94000"/>
                <a:satMod val="103000"/>
                <a:lumMod val="102000"/>
              </a:schemeClr>
            </a:gs>
            <a:gs pos="50000">
              <a:schemeClr val="accent1">
                <a:alpha val="50000"/>
                <a:hueOff val="0"/>
                <a:satOff val="0"/>
                <a:lumOff val="0"/>
                <a:alphaOff val="0"/>
                <a:shade val="100000"/>
                <a:satMod val="110000"/>
                <a:lumMod val="100000"/>
              </a:schemeClr>
            </a:gs>
            <a:gs pos="100000">
              <a:schemeClr val="accent1">
                <a:alpha val="5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ru-RU" sz="2000" kern="1200" dirty="0" smtClean="0"/>
            <a:t>статутом </a:t>
          </a:r>
          <a:r>
            <a:rPr lang="ru-RU" sz="2000" kern="1200" dirty="0" err="1" smtClean="0"/>
            <a:t>внз</a:t>
          </a:r>
          <a:endParaRPr lang="ru-RU" sz="2000" kern="1200" dirty="0"/>
        </a:p>
      </dsp:txBody>
      <dsp:txXfrm>
        <a:off x="1144291" y="3093300"/>
        <a:ext cx="2052697" cy="18816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A75A7-1CC4-44EB-B511-7D9280D415AF}">
      <dsp:nvSpPr>
        <dsp:cNvPr id="0" name=""/>
        <dsp:cNvSpPr/>
      </dsp:nvSpPr>
      <dsp:spPr>
        <a:xfrm>
          <a:off x="1574483" y="3285279"/>
          <a:ext cx="3125825" cy="2880710"/>
        </a:xfrm>
        <a:custGeom>
          <a:avLst/>
          <a:gdLst/>
          <a:ahLst/>
          <a:cxnLst/>
          <a:rect l="0" t="0" r="0" b="0"/>
          <a:pathLst>
            <a:path>
              <a:moveTo>
                <a:pt x="0" y="0"/>
              </a:moveTo>
              <a:lnTo>
                <a:pt x="1562912" y="0"/>
              </a:lnTo>
              <a:lnTo>
                <a:pt x="1562912" y="2880710"/>
              </a:lnTo>
              <a:lnTo>
                <a:pt x="3125825" y="2880710"/>
              </a:lnTo>
            </a:path>
          </a:pathLst>
        </a:custGeom>
        <a:noFill/>
        <a:ln w="34925" cap="flat" cmpd="sng" algn="in">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ru-RU" sz="1600" kern="1200"/>
        </a:p>
      </dsp:txBody>
      <dsp:txXfrm>
        <a:off x="3031126" y="4619365"/>
        <a:ext cx="212539" cy="212539"/>
      </dsp:txXfrm>
    </dsp:sp>
    <dsp:sp modelId="{F618C9D8-B6EF-4293-9265-4ADB6D8379E1}">
      <dsp:nvSpPr>
        <dsp:cNvPr id="0" name=""/>
        <dsp:cNvSpPr/>
      </dsp:nvSpPr>
      <dsp:spPr>
        <a:xfrm>
          <a:off x="1574483" y="3285279"/>
          <a:ext cx="3125825" cy="1479557"/>
        </a:xfrm>
        <a:custGeom>
          <a:avLst/>
          <a:gdLst/>
          <a:ahLst/>
          <a:cxnLst/>
          <a:rect l="0" t="0" r="0" b="0"/>
          <a:pathLst>
            <a:path>
              <a:moveTo>
                <a:pt x="0" y="0"/>
              </a:moveTo>
              <a:lnTo>
                <a:pt x="1562912" y="0"/>
              </a:lnTo>
              <a:lnTo>
                <a:pt x="1562912" y="1479557"/>
              </a:lnTo>
              <a:lnTo>
                <a:pt x="3125825" y="1479557"/>
              </a:lnTo>
            </a:path>
          </a:pathLst>
        </a:custGeom>
        <a:noFill/>
        <a:ln w="34925" cap="flat" cmpd="sng" algn="in">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ru-RU" sz="1300" kern="1200"/>
        </a:p>
      </dsp:txBody>
      <dsp:txXfrm>
        <a:off x="3050938" y="3938601"/>
        <a:ext cx="172915" cy="172915"/>
      </dsp:txXfrm>
    </dsp:sp>
    <dsp:sp modelId="{4DE8EE6F-D035-49C2-B322-ED51A11D7454}">
      <dsp:nvSpPr>
        <dsp:cNvPr id="0" name=""/>
        <dsp:cNvSpPr/>
      </dsp:nvSpPr>
      <dsp:spPr>
        <a:xfrm>
          <a:off x="1574483" y="3239559"/>
          <a:ext cx="3125825" cy="91440"/>
        </a:xfrm>
        <a:custGeom>
          <a:avLst/>
          <a:gdLst/>
          <a:ahLst/>
          <a:cxnLst/>
          <a:rect l="0" t="0" r="0" b="0"/>
          <a:pathLst>
            <a:path>
              <a:moveTo>
                <a:pt x="0" y="45720"/>
              </a:moveTo>
              <a:lnTo>
                <a:pt x="1562912" y="45720"/>
              </a:lnTo>
              <a:lnTo>
                <a:pt x="1562912" y="124125"/>
              </a:lnTo>
              <a:lnTo>
                <a:pt x="3125825" y="124125"/>
              </a:lnTo>
            </a:path>
          </a:pathLst>
        </a:custGeom>
        <a:noFill/>
        <a:ln w="34925" cap="flat" cmpd="sng" algn="in">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a:p>
      </dsp:txBody>
      <dsp:txXfrm>
        <a:off x="3059226" y="3207109"/>
        <a:ext cx="156340" cy="156340"/>
      </dsp:txXfrm>
    </dsp:sp>
    <dsp:sp modelId="{EA162C18-F48F-4012-877A-32E56664A480}">
      <dsp:nvSpPr>
        <dsp:cNvPr id="0" name=""/>
        <dsp:cNvSpPr/>
      </dsp:nvSpPr>
      <dsp:spPr>
        <a:xfrm>
          <a:off x="1574483" y="1962533"/>
          <a:ext cx="3125825" cy="1322746"/>
        </a:xfrm>
        <a:custGeom>
          <a:avLst/>
          <a:gdLst/>
          <a:ahLst/>
          <a:cxnLst/>
          <a:rect l="0" t="0" r="0" b="0"/>
          <a:pathLst>
            <a:path>
              <a:moveTo>
                <a:pt x="0" y="1322746"/>
              </a:moveTo>
              <a:lnTo>
                <a:pt x="1562912" y="1322746"/>
              </a:lnTo>
              <a:lnTo>
                <a:pt x="1562912" y="0"/>
              </a:lnTo>
              <a:lnTo>
                <a:pt x="3125825" y="0"/>
              </a:lnTo>
            </a:path>
          </a:pathLst>
        </a:custGeom>
        <a:noFill/>
        <a:ln w="34925" cap="flat" cmpd="sng" algn="in">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p>
      </dsp:txBody>
      <dsp:txXfrm>
        <a:off x="3052541" y="2539052"/>
        <a:ext cx="169708" cy="169708"/>
      </dsp:txXfrm>
    </dsp:sp>
    <dsp:sp modelId="{6E45B31A-9BC9-4390-8E78-7EC4CDBFFF16}">
      <dsp:nvSpPr>
        <dsp:cNvPr id="0" name=""/>
        <dsp:cNvSpPr/>
      </dsp:nvSpPr>
      <dsp:spPr>
        <a:xfrm>
          <a:off x="1574483" y="561380"/>
          <a:ext cx="3125825" cy="2723899"/>
        </a:xfrm>
        <a:custGeom>
          <a:avLst/>
          <a:gdLst/>
          <a:ahLst/>
          <a:cxnLst/>
          <a:rect l="0" t="0" r="0" b="0"/>
          <a:pathLst>
            <a:path>
              <a:moveTo>
                <a:pt x="0" y="2723899"/>
              </a:moveTo>
              <a:lnTo>
                <a:pt x="1562912" y="2723899"/>
              </a:lnTo>
              <a:lnTo>
                <a:pt x="1562912" y="0"/>
              </a:lnTo>
              <a:lnTo>
                <a:pt x="3125825" y="0"/>
              </a:lnTo>
            </a:path>
          </a:pathLst>
        </a:custGeom>
        <a:noFill/>
        <a:ln w="34925" cap="flat" cmpd="sng" algn="in">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ru-RU" sz="1500" kern="1200"/>
        </a:p>
      </dsp:txBody>
      <dsp:txXfrm>
        <a:off x="3033742" y="1819677"/>
        <a:ext cx="207306" cy="207306"/>
      </dsp:txXfrm>
    </dsp:sp>
    <dsp:sp modelId="{5B4F0F81-C02F-4C64-A35D-864C66E2BFCE}">
      <dsp:nvSpPr>
        <dsp:cNvPr id="0" name=""/>
        <dsp:cNvSpPr/>
      </dsp:nvSpPr>
      <dsp:spPr>
        <a:xfrm rot="16200000">
          <a:off x="-1935771" y="2724819"/>
          <a:ext cx="5899589" cy="1120921"/>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ru-RU" sz="4300" kern="1200" dirty="0" err="1" smtClean="0"/>
            <a:t>Форми</a:t>
          </a:r>
          <a:r>
            <a:rPr lang="ru-RU" sz="4300" kern="1200" dirty="0" smtClean="0"/>
            <a:t> </a:t>
          </a:r>
          <a:r>
            <a:rPr lang="ru-RU" sz="4300" kern="1200" dirty="0" err="1" smtClean="0"/>
            <a:t>самовряування</a:t>
          </a:r>
          <a:endParaRPr lang="ru-RU" sz="4300" kern="1200" dirty="0"/>
        </a:p>
      </dsp:txBody>
      <dsp:txXfrm>
        <a:off x="-1935771" y="2724819"/>
        <a:ext cx="5899589" cy="1120921"/>
      </dsp:txXfrm>
    </dsp:sp>
    <dsp:sp modelId="{8490A3A8-B0DD-4537-BFD2-9225B7C94536}">
      <dsp:nvSpPr>
        <dsp:cNvPr id="0" name=""/>
        <dsp:cNvSpPr/>
      </dsp:nvSpPr>
      <dsp:spPr>
        <a:xfrm>
          <a:off x="4700308" y="919"/>
          <a:ext cx="3676623" cy="1120921"/>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ru-RU" sz="4000" kern="1200" dirty="0" err="1" smtClean="0"/>
            <a:t>студентські</a:t>
          </a:r>
          <a:r>
            <a:rPr lang="ru-RU" sz="4000" kern="1200" dirty="0" smtClean="0"/>
            <a:t> ради</a:t>
          </a:r>
          <a:endParaRPr lang="ru-RU" sz="4000" kern="1200" dirty="0"/>
        </a:p>
      </dsp:txBody>
      <dsp:txXfrm>
        <a:off x="4700308" y="919"/>
        <a:ext cx="3676623" cy="1120921"/>
      </dsp:txXfrm>
    </dsp:sp>
    <dsp:sp modelId="{A49D173D-2E74-45C2-A476-388541875AEC}">
      <dsp:nvSpPr>
        <dsp:cNvPr id="0" name=""/>
        <dsp:cNvSpPr/>
      </dsp:nvSpPr>
      <dsp:spPr>
        <a:xfrm>
          <a:off x="4700308" y="1402072"/>
          <a:ext cx="3676623" cy="1120921"/>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ru-RU" sz="4000" kern="1200" dirty="0" err="1" smtClean="0"/>
            <a:t>старостат</a:t>
          </a:r>
          <a:endParaRPr lang="ru-RU" sz="4000" kern="1200" dirty="0"/>
        </a:p>
      </dsp:txBody>
      <dsp:txXfrm>
        <a:off x="4700308" y="1402072"/>
        <a:ext cx="3676623" cy="1120921"/>
      </dsp:txXfrm>
    </dsp:sp>
    <dsp:sp modelId="{1505F994-0E83-4EFB-A046-25CC6E310E44}">
      <dsp:nvSpPr>
        <dsp:cNvPr id="0" name=""/>
        <dsp:cNvSpPr/>
      </dsp:nvSpPr>
      <dsp:spPr>
        <a:xfrm>
          <a:off x="4700308" y="2803224"/>
          <a:ext cx="3676623" cy="1120921"/>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ru-RU" sz="4000" kern="1200" dirty="0" err="1" smtClean="0"/>
            <a:t>студентський</a:t>
          </a:r>
          <a:r>
            <a:rPr lang="ru-RU" sz="4000" kern="1200" dirty="0" smtClean="0"/>
            <a:t> ректорат</a:t>
          </a:r>
          <a:endParaRPr lang="ru-RU" sz="4000" kern="1200" dirty="0"/>
        </a:p>
      </dsp:txBody>
      <dsp:txXfrm>
        <a:off x="4700308" y="2803224"/>
        <a:ext cx="3676623" cy="1120921"/>
      </dsp:txXfrm>
    </dsp:sp>
    <dsp:sp modelId="{986CED6A-28EB-4498-99D9-CD8A3D04B5D2}">
      <dsp:nvSpPr>
        <dsp:cNvPr id="0" name=""/>
        <dsp:cNvSpPr/>
      </dsp:nvSpPr>
      <dsp:spPr>
        <a:xfrm>
          <a:off x="4700308" y="4204376"/>
          <a:ext cx="3676623" cy="1120921"/>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ru-RU" sz="4000" kern="1200" dirty="0" err="1" smtClean="0"/>
            <a:t>студентські деканати</a:t>
          </a:r>
        </a:p>
      </dsp:txBody>
      <dsp:txXfrm>
        <a:off x="4700308" y="4204376"/>
        <a:ext cx="3676623" cy="1120921"/>
      </dsp:txXfrm>
    </dsp:sp>
    <dsp:sp modelId="{038C59F1-D58D-4446-8965-A4BB0FF2CF14}">
      <dsp:nvSpPr>
        <dsp:cNvPr id="0" name=""/>
        <dsp:cNvSpPr/>
      </dsp:nvSpPr>
      <dsp:spPr>
        <a:xfrm>
          <a:off x="4700308" y="5605529"/>
          <a:ext cx="3676623" cy="1120921"/>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ru-RU" sz="4000" kern="1200" dirty="0" smtClean="0"/>
            <a:t>парламент, </a:t>
          </a:r>
          <a:r>
            <a:rPr lang="ru-RU" sz="4000" kern="1200" dirty="0" err="1" smtClean="0"/>
            <a:t>тощо</a:t>
          </a:r>
          <a:endParaRPr lang="ru-RU" sz="4000" kern="1200" dirty="0" smtClean="0"/>
        </a:p>
      </dsp:txBody>
      <dsp:txXfrm>
        <a:off x="4700308" y="5605529"/>
        <a:ext cx="3676623" cy="1120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736A9-1398-4358-931F-5F6E7F4A1250}">
      <dsp:nvSpPr>
        <dsp:cNvPr id="0" name=""/>
        <dsp:cNvSpPr/>
      </dsp:nvSpPr>
      <dsp:spPr>
        <a:xfrm>
          <a:off x="2549917" y="0"/>
          <a:ext cx="5418667" cy="5418667"/>
        </a:xfrm>
        <a:prstGeom prst="triangl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75CB1C2-9813-4E1E-AFF6-7213A6C8FE30}">
      <dsp:nvSpPr>
        <dsp:cNvPr id="0" name=""/>
        <dsp:cNvSpPr/>
      </dsp:nvSpPr>
      <dsp:spPr>
        <a:xfrm>
          <a:off x="5259251" y="544777"/>
          <a:ext cx="3522133" cy="128270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noProof="0" dirty="0" smtClean="0"/>
            <a:t>інтелектуальний потенціал нації, від якого залежать перспективи розвитку України;</a:t>
          </a:r>
          <a:endParaRPr lang="uk-UA" sz="1700" kern="1200" noProof="0" dirty="0"/>
        </a:p>
      </dsp:txBody>
      <dsp:txXfrm>
        <a:off x="5321867" y="607393"/>
        <a:ext cx="3396901" cy="1157468"/>
      </dsp:txXfrm>
    </dsp:sp>
    <dsp:sp modelId="{4BCF897B-B708-4F74-818D-C69D786541C7}">
      <dsp:nvSpPr>
        <dsp:cNvPr id="0" name=""/>
        <dsp:cNvSpPr/>
      </dsp:nvSpPr>
      <dsp:spPr>
        <a:xfrm>
          <a:off x="5259251" y="1987814"/>
          <a:ext cx="3522133" cy="128270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noProof="0" dirty="0" smtClean="0"/>
            <a:t>формування поглядів, позицій та навичок участі в політичному житті і становлення якісно нового покоління</a:t>
          </a:r>
          <a:endParaRPr lang="uk-UA" sz="1700" kern="1200" noProof="0" dirty="0"/>
        </a:p>
      </dsp:txBody>
      <dsp:txXfrm>
        <a:off x="5321867" y="2050430"/>
        <a:ext cx="3396901" cy="1157468"/>
      </dsp:txXfrm>
    </dsp:sp>
    <dsp:sp modelId="{29993F17-3864-4707-9389-1277168C5DA9}">
      <dsp:nvSpPr>
        <dsp:cNvPr id="0" name=""/>
        <dsp:cNvSpPr/>
      </dsp:nvSpPr>
      <dsp:spPr>
        <a:xfrm>
          <a:off x="5259251" y="3430852"/>
          <a:ext cx="3522133" cy="128270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kern="1200" noProof="0" dirty="0" smtClean="0"/>
            <a:t>можливість спрямування молодіжного потенціалу у демократичне, гуманістичне річище</a:t>
          </a:r>
          <a:endParaRPr lang="uk-UA" sz="1700" kern="1200" noProof="0" dirty="0"/>
        </a:p>
      </dsp:txBody>
      <dsp:txXfrm>
        <a:off x="5321867" y="3493468"/>
        <a:ext cx="3396901" cy="1157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E53D0-3562-4438-8597-033CD3F0EE25}">
      <dsp:nvSpPr>
        <dsp:cNvPr id="0" name=""/>
        <dsp:cNvSpPr/>
      </dsp:nvSpPr>
      <dsp:spPr>
        <a:xfrm>
          <a:off x="0" y="0"/>
          <a:ext cx="9601200"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8471E7-FEC4-42C3-8F22-8BFFEE7BDD08}">
      <dsp:nvSpPr>
        <dsp:cNvPr id="0" name=""/>
        <dsp:cNvSpPr/>
      </dsp:nvSpPr>
      <dsp:spPr>
        <a:xfrm>
          <a:off x="0" y="0"/>
          <a:ext cx="1920240" cy="2102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ru-RU" sz="3200" kern="1200" dirty="0" err="1" smtClean="0">
              <a:effectLst>
                <a:outerShdw blurRad="38100" dist="38100" dir="2700000" algn="tl">
                  <a:srgbClr val="000000">
                    <a:alpha val="43137"/>
                  </a:srgbClr>
                </a:outerShdw>
              </a:effectLst>
            </a:rPr>
            <a:t>Вік</a:t>
          </a:r>
          <a:r>
            <a:rPr lang="ru-RU" sz="3200" kern="1200" dirty="0" smtClean="0">
              <a:effectLst>
                <a:outerShdw blurRad="38100" dist="38100" dir="2700000" algn="tl">
                  <a:srgbClr val="000000">
                    <a:alpha val="43137"/>
                  </a:srgbClr>
                </a:outerShdw>
              </a:effectLst>
            </a:rPr>
            <a:t> 18-20 </a:t>
          </a:r>
          <a:r>
            <a:rPr lang="ru-RU" sz="3200" kern="1200" dirty="0" err="1" smtClean="0">
              <a:effectLst>
                <a:outerShdw blurRad="38100" dist="38100" dir="2700000" algn="tl">
                  <a:srgbClr val="000000">
                    <a:alpha val="43137"/>
                  </a:srgbClr>
                </a:outerShdw>
              </a:effectLst>
            </a:rPr>
            <a:t>років</a:t>
          </a:r>
          <a:endParaRPr lang="ru-RU" sz="3200" kern="1200" dirty="0">
            <a:effectLst>
              <a:outerShdw blurRad="38100" dist="38100" dir="2700000" algn="tl">
                <a:srgbClr val="000000">
                  <a:alpha val="43137"/>
                </a:srgbClr>
              </a:outerShdw>
            </a:effectLst>
          </a:endParaRPr>
        </a:p>
      </dsp:txBody>
      <dsp:txXfrm>
        <a:off x="0" y="0"/>
        <a:ext cx="1920240" cy="2102031"/>
      </dsp:txXfrm>
    </dsp:sp>
    <dsp:sp modelId="{0B1604AF-0F40-4D35-B7BE-6AE38DA8AF08}">
      <dsp:nvSpPr>
        <dsp:cNvPr id="0" name=""/>
        <dsp:cNvSpPr/>
      </dsp:nvSpPr>
      <dsp:spPr>
        <a:xfrm>
          <a:off x="2064258" y="32844"/>
          <a:ext cx="7536942" cy="656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ru-RU" sz="1900" kern="1200" dirty="0" err="1" smtClean="0"/>
            <a:t>це</a:t>
          </a:r>
          <a:r>
            <a:rPr lang="ru-RU" sz="1900" kern="1200" dirty="0" smtClean="0"/>
            <a:t> </a:t>
          </a:r>
          <a:r>
            <a:rPr lang="ru-RU" sz="1900" kern="1200" dirty="0" err="1" smtClean="0"/>
            <a:t>період</a:t>
          </a:r>
          <a:r>
            <a:rPr lang="ru-RU" sz="1900" kern="1200" dirty="0" smtClean="0"/>
            <a:t> </a:t>
          </a:r>
          <a:r>
            <a:rPr lang="ru-RU" sz="1900" kern="1200" dirty="0" err="1" smtClean="0"/>
            <a:t>найбільшого</a:t>
          </a:r>
          <a:r>
            <a:rPr lang="ru-RU" sz="1900" kern="1200" dirty="0" smtClean="0"/>
            <a:t> </a:t>
          </a:r>
          <a:r>
            <a:rPr lang="ru-RU" sz="1900" kern="1200" dirty="0" err="1" smtClean="0"/>
            <a:t>розвитку</a:t>
          </a:r>
          <a:r>
            <a:rPr lang="ru-RU" sz="1900" kern="1200" dirty="0" smtClean="0"/>
            <a:t> </a:t>
          </a:r>
          <a:r>
            <a:rPr lang="ru-RU" sz="1900" kern="1200" dirty="0" err="1" smtClean="0"/>
            <a:t>моральних</a:t>
          </a:r>
          <a:r>
            <a:rPr lang="ru-RU" sz="1900" kern="1200" dirty="0" smtClean="0"/>
            <a:t> і </a:t>
          </a:r>
          <a:r>
            <a:rPr lang="ru-RU" sz="1900" kern="1200" dirty="0" err="1" smtClean="0"/>
            <a:t>естетичних</a:t>
          </a:r>
          <a:r>
            <a:rPr lang="ru-RU" sz="1900" kern="1200" dirty="0" smtClean="0"/>
            <a:t> </a:t>
          </a:r>
          <a:r>
            <a:rPr lang="ru-RU" sz="1900" kern="1200" dirty="0" err="1" smtClean="0"/>
            <a:t>почуттів</a:t>
          </a:r>
          <a:endParaRPr lang="ru-RU" sz="1900" kern="1200" dirty="0"/>
        </a:p>
      </dsp:txBody>
      <dsp:txXfrm>
        <a:off x="2064258" y="32844"/>
        <a:ext cx="7536942" cy="656884"/>
      </dsp:txXfrm>
    </dsp:sp>
    <dsp:sp modelId="{3EC508A0-7357-4B01-995A-0130454DA895}">
      <dsp:nvSpPr>
        <dsp:cNvPr id="0" name=""/>
        <dsp:cNvSpPr/>
      </dsp:nvSpPr>
      <dsp:spPr>
        <a:xfrm>
          <a:off x="1920240" y="689728"/>
          <a:ext cx="7680960"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27F9E6-4039-42E3-BFB3-88FEEECD6274}">
      <dsp:nvSpPr>
        <dsp:cNvPr id="0" name=""/>
        <dsp:cNvSpPr/>
      </dsp:nvSpPr>
      <dsp:spPr>
        <a:xfrm>
          <a:off x="2064258" y="722573"/>
          <a:ext cx="7536942" cy="656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ru-RU" sz="1900" kern="1200" dirty="0" err="1" smtClean="0"/>
            <a:t>становлення</a:t>
          </a:r>
          <a:r>
            <a:rPr lang="ru-RU" sz="1900" kern="1200" dirty="0" smtClean="0"/>
            <a:t> і </a:t>
          </a:r>
          <a:r>
            <a:rPr lang="ru-RU" sz="1900" kern="1200" dirty="0" err="1" smtClean="0"/>
            <a:t>стабілізації</a:t>
          </a:r>
          <a:r>
            <a:rPr lang="ru-RU" sz="1900" kern="1200" dirty="0" smtClean="0"/>
            <a:t> характеру</a:t>
          </a:r>
          <a:endParaRPr lang="ru-RU" sz="1900" kern="1200" dirty="0"/>
        </a:p>
      </dsp:txBody>
      <dsp:txXfrm>
        <a:off x="2064258" y="722573"/>
        <a:ext cx="7536942" cy="656884"/>
      </dsp:txXfrm>
    </dsp:sp>
    <dsp:sp modelId="{C0B7CC38-4E79-43EE-ABEC-E5D44B750626}">
      <dsp:nvSpPr>
        <dsp:cNvPr id="0" name=""/>
        <dsp:cNvSpPr/>
      </dsp:nvSpPr>
      <dsp:spPr>
        <a:xfrm>
          <a:off x="1920240" y="1379457"/>
          <a:ext cx="7680960"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435E29-D8E7-4280-8D8E-6D60A51799A4}">
      <dsp:nvSpPr>
        <dsp:cNvPr id="0" name=""/>
        <dsp:cNvSpPr/>
      </dsp:nvSpPr>
      <dsp:spPr>
        <a:xfrm>
          <a:off x="2064258" y="1412302"/>
          <a:ext cx="7536942" cy="656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ru-RU" sz="1900" kern="1200" dirty="0" err="1" smtClean="0"/>
            <a:t>оволодіння</a:t>
          </a:r>
          <a:r>
            <a:rPr lang="ru-RU" sz="1900" kern="1200" dirty="0" smtClean="0"/>
            <a:t> </a:t>
          </a:r>
          <a:r>
            <a:rPr lang="ru-RU" sz="1900" kern="1200" dirty="0" err="1" smtClean="0"/>
            <a:t>повним</a:t>
          </a:r>
          <a:r>
            <a:rPr lang="ru-RU" sz="1900" kern="1200" dirty="0" smtClean="0"/>
            <a:t> комплексом </a:t>
          </a:r>
          <a:r>
            <a:rPr lang="ru-RU" sz="1900" kern="1200" dirty="0" err="1" smtClean="0"/>
            <a:t>дорослої</a:t>
          </a:r>
          <a:r>
            <a:rPr lang="ru-RU" sz="1900" kern="1200" dirty="0" smtClean="0"/>
            <a:t> </a:t>
          </a:r>
          <a:r>
            <a:rPr lang="ru-RU" sz="1900" kern="1200" dirty="0" err="1" smtClean="0"/>
            <a:t>людини</a:t>
          </a:r>
          <a:r>
            <a:rPr lang="ru-RU" sz="1900" kern="1200" dirty="0" smtClean="0"/>
            <a:t>. </a:t>
          </a:r>
          <a:endParaRPr lang="ru-RU" sz="1900" kern="1200" dirty="0"/>
        </a:p>
      </dsp:txBody>
      <dsp:txXfrm>
        <a:off x="2064258" y="1412302"/>
        <a:ext cx="7536942" cy="656884"/>
      </dsp:txXfrm>
    </dsp:sp>
    <dsp:sp modelId="{C934537E-AD40-4899-8744-C575FF77C90A}">
      <dsp:nvSpPr>
        <dsp:cNvPr id="0" name=""/>
        <dsp:cNvSpPr/>
      </dsp:nvSpPr>
      <dsp:spPr>
        <a:xfrm>
          <a:off x="1920240" y="2069186"/>
          <a:ext cx="7680960"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9D2D9-A0BA-479E-9C51-E8EFB92EC5CA}">
      <dsp:nvSpPr>
        <dsp:cNvPr id="0" name=""/>
        <dsp:cNvSpPr/>
      </dsp:nvSpPr>
      <dsp:spPr>
        <a:xfrm>
          <a:off x="-4048330" y="-621400"/>
          <a:ext cx="4824201" cy="4824201"/>
        </a:xfrm>
        <a:prstGeom prst="blockArc">
          <a:avLst>
            <a:gd name="adj1" fmla="val 18900000"/>
            <a:gd name="adj2" fmla="val 2700000"/>
            <a:gd name="adj3" fmla="val 448"/>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7D509F-0A76-42FB-8611-2FE1E3824EE9}">
      <dsp:nvSpPr>
        <dsp:cNvPr id="0" name=""/>
        <dsp:cNvSpPr/>
      </dsp:nvSpPr>
      <dsp:spPr>
        <a:xfrm>
          <a:off x="498957" y="358140"/>
          <a:ext cx="9054678" cy="716280"/>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8547" tIns="93980" rIns="93980" bIns="93980" numCol="1" spcCol="1270" anchor="ctr" anchorCtr="0">
          <a:noAutofit/>
        </a:bodyPr>
        <a:lstStyle/>
        <a:p>
          <a:pPr lvl="0" algn="l" defTabSz="1644650">
            <a:lnSpc>
              <a:spcPct val="90000"/>
            </a:lnSpc>
            <a:spcBef>
              <a:spcPct val="0"/>
            </a:spcBef>
            <a:spcAft>
              <a:spcPct val="35000"/>
            </a:spcAft>
          </a:pPr>
          <a:r>
            <a:rPr lang="uk-UA" sz="3700" kern="1200" noProof="0" dirty="0" smtClean="0"/>
            <a:t>особистісна незалежність</a:t>
          </a:r>
          <a:endParaRPr lang="uk-UA" sz="3700" kern="1200" noProof="0" dirty="0"/>
        </a:p>
      </dsp:txBody>
      <dsp:txXfrm>
        <a:off x="498957" y="358140"/>
        <a:ext cx="9054678" cy="716280"/>
      </dsp:txXfrm>
    </dsp:sp>
    <dsp:sp modelId="{D3DFC285-BC62-44CC-9A79-CE5E58B97AA7}">
      <dsp:nvSpPr>
        <dsp:cNvPr id="0" name=""/>
        <dsp:cNvSpPr/>
      </dsp:nvSpPr>
      <dsp:spPr>
        <a:xfrm>
          <a:off x="51282" y="268605"/>
          <a:ext cx="895350" cy="895350"/>
        </a:xfrm>
        <a:prstGeom prst="ellipse">
          <a:avLst/>
        </a:prstGeom>
        <a:solidFill>
          <a:schemeClr val="lt1">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BA1C7AF0-F631-470E-B591-584D4696F585}">
      <dsp:nvSpPr>
        <dsp:cNvPr id="0" name=""/>
        <dsp:cNvSpPr/>
      </dsp:nvSpPr>
      <dsp:spPr>
        <a:xfrm>
          <a:off x="759325" y="1432560"/>
          <a:ext cx="8794310" cy="716280"/>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8547" tIns="93980" rIns="93980" bIns="93980" numCol="1" spcCol="1270" anchor="ctr" anchorCtr="0">
          <a:noAutofit/>
        </a:bodyPr>
        <a:lstStyle/>
        <a:p>
          <a:pPr lvl="0" algn="l" defTabSz="1644650">
            <a:lnSpc>
              <a:spcPct val="90000"/>
            </a:lnSpc>
            <a:spcBef>
              <a:spcPct val="0"/>
            </a:spcBef>
            <a:spcAft>
              <a:spcPct val="35000"/>
            </a:spcAft>
          </a:pPr>
          <a:r>
            <a:rPr lang="uk-UA" sz="3700" kern="1200" noProof="0" dirty="0" smtClean="0"/>
            <a:t>цінність свободи в прийнятті рішень</a:t>
          </a:r>
          <a:endParaRPr lang="uk-UA" sz="3700" kern="1200" noProof="0" dirty="0"/>
        </a:p>
      </dsp:txBody>
      <dsp:txXfrm>
        <a:off x="759325" y="1432560"/>
        <a:ext cx="8794310" cy="716280"/>
      </dsp:txXfrm>
    </dsp:sp>
    <dsp:sp modelId="{383FF8FE-561D-4394-AC56-B1F4313BD23B}">
      <dsp:nvSpPr>
        <dsp:cNvPr id="0" name=""/>
        <dsp:cNvSpPr/>
      </dsp:nvSpPr>
      <dsp:spPr>
        <a:xfrm>
          <a:off x="311650" y="1343025"/>
          <a:ext cx="895350" cy="895350"/>
        </a:xfrm>
        <a:prstGeom prst="ellipse">
          <a:avLst/>
        </a:prstGeom>
        <a:solidFill>
          <a:schemeClr val="lt1">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685D58CD-33FE-4687-B938-91C15D5F6F9F}">
      <dsp:nvSpPr>
        <dsp:cNvPr id="0" name=""/>
        <dsp:cNvSpPr/>
      </dsp:nvSpPr>
      <dsp:spPr>
        <a:xfrm>
          <a:off x="498957" y="2506980"/>
          <a:ext cx="9054678" cy="716280"/>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8547" tIns="93980" rIns="93980" bIns="93980" numCol="1" spcCol="1270" anchor="ctr" anchorCtr="0">
          <a:noAutofit/>
        </a:bodyPr>
        <a:lstStyle/>
        <a:p>
          <a:pPr lvl="0" algn="l" defTabSz="1644650">
            <a:lnSpc>
              <a:spcPct val="90000"/>
            </a:lnSpc>
            <a:spcBef>
              <a:spcPct val="0"/>
            </a:spcBef>
            <a:spcAft>
              <a:spcPct val="35000"/>
            </a:spcAft>
          </a:pPr>
          <a:r>
            <a:rPr lang="uk-UA" sz="3700" kern="1200" noProof="0" dirty="0" smtClean="0"/>
            <a:t>престижність освіти, що здобувається</a:t>
          </a:r>
          <a:endParaRPr lang="uk-UA" sz="3700" kern="1200" noProof="0" dirty="0"/>
        </a:p>
      </dsp:txBody>
      <dsp:txXfrm>
        <a:off x="498957" y="2506980"/>
        <a:ext cx="9054678" cy="716280"/>
      </dsp:txXfrm>
    </dsp:sp>
    <dsp:sp modelId="{38307C03-1241-4A8C-A279-214F83253AEF}">
      <dsp:nvSpPr>
        <dsp:cNvPr id="0" name=""/>
        <dsp:cNvSpPr/>
      </dsp:nvSpPr>
      <dsp:spPr>
        <a:xfrm>
          <a:off x="51282" y="2417445"/>
          <a:ext cx="895350" cy="895350"/>
        </a:xfrm>
        <a:prstGeom prst="ellipse">
          <a:avLst/>
        </a:prstGeom>
        <a:solidFill>
          <a:schemeClr val="lt1">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37381-9A01-46DF-95D3-E8F86CBEBA04}">
      <dsp:nvSpPr>
        <dsp:cNvPr id="0" name=""/>
        <dsp:cNvSpPr/>
      </dsp:nvSpPr>
      <dsp:spPr>
        <a:xfrm>
          <a:off x="2304780" y="-36399"/>
          <a:ext cx="5461901" cy="5461901"/>
        </a:xfrm>
        <a:prstGeom prst="circularArrow">
          <a:avLst>
            <a:gd name="adj1" fmla="val 5544"/>
            <a:gd name="adj2" fmla="val 330680"/>
            <a:gd name="adj3" fmla="val 13740529"/>
            <a:gd name="adj4" fmla="val 17407544"/>
            <a:gd name="adj5" fmla="val 5757"/>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F8DBCD4-3B2D-48FF-AA03-DF5CA667B454}">
      <dsp:nvSpPr>
        <dsp:cNvPr id="0" name=""/>
        <dsp:cNvSpPr/>
      </dsp:nvSpPr>
      <dsp:spPr>
        <a:xfrm>
          <a:off x="3737456" y="372"/>
          <a:ext cx="2596549" cy="1298274"/>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t>негативні</a:t>
          </a:r>
          <a:r>
            <a:rPr lang="ru-RU" sz="1800" kern="1200" dirty="0" smtClean="0"/>
            <a:t> </a:t>
          </a:r>
          <a:r>
            <a:rPr lang="ru-RU" sz="1800" kern="1200" dirty="0" err="1" smtClean="0"/>
            <a:t>переживання</a:t>
          </a:r>
          <a:r>
            <a:rPr lang="ru-RU" sz="1800" kern="1200" dirty="0" smtClean="0"/>
            <a:t>, </a:t>
          </a:r>
          <a:endParaRPr lang="ru-RU" sz="1800" kern="1200" dirty="0"/>
        </a:p>
      </dsp:txBody>
      <dsp:txXfrm>
        <a:off x="3800833" y="63749"/>
        <a:ext cx="2469795" cy="1171520"/>
      </dsp:txXfrm>
    </dsp:sp>
    <dsp:sp modelId="{8DD7832F-430A-4451-89B9-5A3E1201E69D}">
      <dsp:nvSpPr>
        <dsp:cNvPr id="0" name=""/>
        <dsp:cNvSpPr/>
      </dsp:nvSpPr>
      <dsp:spPr>
        <a:xfrm>
          <a:off x="5952628" y="1609788"/>
          <a:ext cx="2596549" cy="1298274"/>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t>невизначена</a:t>
          </a:r>
          <a:r>
            <a:rPr lang="ru-RU" sz="1800" kern="1200" dirty="0" smtClean="0"/>
            <a:t> </a:t>
          </a:r>
          <a:r>
            <a:rPr lang="ru-RU" sz="1800" kern="1200" dirty="0" err="1" smtClean="0"/>
            <a:t>мотивація</a:t>
          </a:r>
          <a:r>
            <a:rPr lang="ru-RU" sz="1800" kern="1200" dirty="0" smtClean="0"/>
            <a:t> </a:t>
          </a:r>
          <a:r>
            <a:rPr lang="ru-RU" sz="1800" kern="1200" dirty="0" err="1" smtClean="0"/>
            <a:t>вибору</a:t>
          </a:r>
          <a:r>
            <a:rPr lang="ru-RU" sz="1800" kern="1200" dirty="0" smtClean="0"/>
            <a:t> </a:t>
          </a:r>
          <a:r>
            <a:rPr lang="ru-RU" sz="1800" kern="1200" dirty="0" err="1" smtClean="0"/>
            <a:t>професії</a:t>
          </a:r>
          <a:endParaRPr lang="ru-RU" sz="1800" kern="1200" dirty="0"/>
        </a:p>
      </dsp:txBody>
      <dsp:txXfrm>
        <a:off x="6016005" y="1673165"/>
        <a:ext cx="2469795" cy="1171520"/>
      </dsp:txXfrm>
    </dsp:sp>
    <dsp:sp modelId="{F38640A2-6A27-48FA-A9D4-5D546D6F0CCC}">
      <dsp:nvSpPr>
        <dsp:cNvPr id="0" name=""/>
        <dsp:cNvSpPr/>
      </dsp:nvSpPr>
      <dsp:spPr>
        <a:xfrm>
          <a:off x="5106508" y="4213879"/>
          <a:ext cx="2596549" cy="1298274"/>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t>пошук</a:t>
          </a:r>
          <a:r>
            <a:rPr lang="ru-RU" sz="1800" kern="1200" dirty="0" smtClean="0"/>
            <a:t> оптимального режиму </a:t>
          </a:r>
          <a:r>
            <a:rPr lang="ru-RU" sz="1800" kern="1200" dirty="0" err="1" smtClean="0"/>
            <a:t>праці</a:t>
          </a:r>
          <a:r>
            <a:rPr lang="ru-RU" sz="1800" kern="1200" dirty="0" smtClean="0"/>
            <a:t> та </a:t>
          </a:r>
          <a:r>
            <a:rPr lang="ru-RU" sz="1800" kern="1200" dirty="0" err="1" smtClean="0"/>
            <a:t>відпочинку</a:t>
          </a:r>
          <a:r>
            <a:rPr lang="ru-RU" sz="1800" kern="1200" dirty="0" smtClean="0"/>
            <a:t> в </a:t>
          </a:r>
          <a:r>
            <a:rPr lang="ru-RU" sz="1800" kern="1200" dirty="0" err="1" smtClean="0"/>
            <a:t>нових</a:t>
          </a:r>
          <a:r>
            <a:rPr lang="ru-RU" sz="1800" kern="1200" dirty="0" smtClean="0"/>
            <a:t> </a:t>
          </a:r>
          <a:r>
            <a:rPr lang="ru-RU" sz="1800" kern="1200" dirty="0" err="1" smtClean="0"/>
            <a:t>умовах</a:t>
          </a:r>
          <a:endParaRPr lang="ru-RU" sz="1800" kern="1200" dirty="0"/>
        </a:p>
      </dsp:txBody>
      <dsp:txXfrm>
        <a:off x="5169885" y="4277256"/>
        <a:ext cx="2469795" cy="1171520"/>
      </dsp:txXfrm>
    </dsp:sp>
    <dsp:sp modelId="{9E5EE6C1-8669-4DC1-8AB6-686B44254385}">
      <dsp:nvSpPr>
        <dsp:cNvPr id="0" name=""/>
        <dsp:cNvSpPr/>
      </dsp:nvSpPr>
      <dsp:spPr>
        <a:xfrm>
          <a:off x="2368405" y="4213879"/>
          <a:ext cx="2596549" cy="1298274"/>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t>невміння</a:t>
          </a:r>
          <a:r>
            <a:rPr lang="ru-RU" sz="1800" kern="1200" dirty="0" smtClean="0"/>
            <a:t> </a:t>
          </a:r>
          <a:r>
            <a:rPr lang="ru-RU" sz="1800" kern="1200" dirty="0" err="1" smtClean="0"/>
            <a:t>здійснювати</a:t>
          </a:r>
          <a:r>
            <a:rPr lang="ru-RU" sz="1800" kern="1200" dirty="0" smtClean="0"/>
            <a:t> </a:t>
          </a:r>
          <a:r>
            <a:rPr lang="ru-RU" sz="1800" kern="1200" dirty="0" err="1" smtClean="0"/>
            <a:t>психологічну</a:t>
          </a:r>
          <a:r>
            <a:rPr lang="ru-RU" sz="1800" kern="1200" dirty="0" smtClean="0"/>
            <a:t> </a:t>
          </a:r>
          <a:r>
            <a:rPr lang="ru-RU" sz="1800" kern="1200" dirty="0" err="1" smtClean="0"/>
            <a:t>саморегуляцію</a:t>
          </a:r>
          <a:r>
            <a:rPr lang="ru-RU" sz="1800" kern="1200" dirty="0" smtClean="0"/>
            <a:t> </a:t>
          </a:r>
          <a:r>
            <a:rPr lang="ru-RU" sz="1800" kern="1200" dirty="0" err="1" smtClean="0"/>
            <a:t>поведінки</a:t>
          </a:r>
          <a:r>
            <a:rPr lang="ru-RU" sz="1800" kern="1200" dirty="0" smtClean="0"/>
            <a:t> і </a:t>
          </a:r>
          <a:r>
            <a:rPr lang="ru-RU" sz="1800" kern="1200" dirty="0" err="1" smtClean="0"/>
            <a:t>діяльності</a:t>
          </a:r>
          <a:endParaRPr lang="ru-RU" sz="1800" kern="1200" dirty="0"/>
        </a:p>
      </dsp:txBody>
      <dsp:txXfrm>
        <a:off x="2431782" y="4277256"/>
        <a:ext cx="2469795" cy="1171520"/>
      </dsp:txXfrm>
    </dsp:sp>
    <dsp:sp modelId="{2832E7B7-267F-4E11-9332-5A5F459D5AF5}">
      <dsp:nvSpPr>
        <dsp:cNvPr id="0" name=""/>
        <dsp:cNvSpPr/>
      </dsp:nvSpPr>
      <dsp:spPr>
        <a:xfrm>
          <a:off x="1522285" y="1609788"/>
          <a:ext cx="2596549" cy="1298274"/>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t>відсутність</a:t>
          </a:r>
          <a:r>
            <a:rPr lang="ru-RU" sz="1800" kern="1200" dirty="0" smtClean="0"/>
            <a:t> </a:t>
          </a:r>
          <a:r>
            <a:rPr lang="ru-RU" sz="1800" kern="1200" dirty="0" err="1" smtClean="0"/>
            <a:t>навичок</a:t>
          </a:r>
          <a:r>
            <a:rPr lang="ru-RU" sz="1800" kern="1200" dirty="0" smtClean="0"/>
            <a:t> </a:t>
          </a:r>
          <a:r>
            <a:rPr lang="ru-RU" sz="1800" kern="1200" dirty="0" err="1" smtClean="0"/>
            <a:t>самостійної</a:t>
          </a:r>
          <a:r>
            <a:rPr lang="ru-RU" sz="1800" kern="1200" dirty="0" smtClean="0"/>
            <a:t> </a:t>
          </a:r>
          <a:r>
            <a:rPr lang="ru-RU" sz="1800" kern="1200" dirty="0" err="1" smtClean="0"/>
            <a:t>роботи</a:t>
          </a:r>
          <a:endParaRPr lang="ru-RU" sz="1800" kern="1200" dirty="0"/>
        </a:p>
      </dsp:txBody>
      <dsp:txXfrm>
        <a:off x="1585662" y="1673165"/>
        <a:ext cx="2469795" cy="1171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390CB-75A4-4141-9513-B28A99680D86}">
      <dsp:nvSpPr>
        <dsp:cNvPr id="0" name=""/>
        <dsp:cNvSpPr/>
      </dsp:nvSpPr>
      <dsp:spPr>
        <a:xfrm>
          <a:off x="726" y="0"/>
          <a:ext cx="3126953" cy="3581400"/>
        </a:xfrm>
        <a:prstGeom prst="roundRect">
          <a:avLst>
            <a:gd name="adj" fmla="val 5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126873" rIns="164465" bIns="0" numCol="1" spcCol="1270" anchor="t" anchorCtr="0">
          <a:noAutofit/>
        </a:bodyPr>
        <a:lstStyle/>
        <a:p>
          <a:pPr lvl="0" algn="r" defTabSz="1644650">
            <a:lnSpc>
              <a:spcPct val="90000"/>
            </a:lnSpc>
            <a:spcBef>
              <a:spcPct val="0"/>
            </a:spcBef>
            <a:spcAft>
              <a:spcPct val="35000"/>
            </a:spcAft>
          </a:pPr>
          <a:r>
            <a:rPr lang="ru-RU" sz="3700" kern="1200" dirty="0" smtClean="0"/>
            <a:t>1</a:t>
          </a:r>
          <a:endParaRPr lang="ru-RU" sz="3700" kern="1200" dirty="0"/>
        </a:p>
      </dsp:txBody>
      <dsp:txXfrm rot="16200000">
        <a:off x="-1154952" y="1155678"/>
        <a:ext cx="2936748" cy="625390"/>
      </dsp:txXfrm>
    </dsp:sp>
    <dsp:sp modelId="{00B4D29A-F477-4CBE-BD24-4F66281EDE96}">
      <dsp:nvSpPr>
        <dsp:cNvPr id="0" name=""/>
        <dsp:cNvSpPr/>
      </dsp:nvSpPr>
      <dsp:spPr>
        <a:xfrm>
          <a:off x="626117" y="0"/>
          <a:ext cx="2329580" cy="3581400"/>
        </a:xfrm>
        <a:prstGeom prst="rect">
          <a:avLst/>
        </a:prstGeom>
        <a:noFill/>
        <a:ln>
          <a:noFill/>
        </a:ln>
        <a:effectLst>
          <a:outerShdw blurRad="57150" dist="19050" dir="5400000" algn="ctr" rotWithShape="0">
            <a:srgbClr val="000000">
              <a:alpha val="35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ru-RU" sz="2500" i="1" kern="1200" dirty="0" smtClean="0">
              <a:effectLst>
                <a:outerShdw blurRad="38100" dist="38100" dir="2700000" algn="tl">
                  <a:srgbClr val="000000">
                    <a:alpha val="43137"/>
                  </a:srgbClr>
                </a:outerShdw>
              </a:effectLst>
            </a:rPr>
            <a:t>Формальна </a:t>
          </a:r>
          <a:r>
            <a:rPr lang="ru-RU" sz="2500" i="1" kern="1200" dirty="0" err="1" smtClean="0">
              <a:effectLst>
                <a:outerShdw blurRad="38100" dist="38100" dir="2700000" algn="tl">
                  <a:srgbClr val="000000">
                    <a:alpha val="43137"/>
                  </a:srgbClr>
                </a:outerShdw>
              </a:effectLst>
            </a:rPr>
            <a:t>адаптація</a:t>
          </a:r>
          <a:endParaRPr lang="ru-RU" sz="2500" i="1" kern="1200" dirty="0" smtClean="0">
            <a:effectLst>
              <a:outerShdw blurRad="38100" dist="38100" dir="2700000" algn="tl">
                <a:srgbClr val="000000">
                  <a:alpha val="43137"/>
                </a:srgbClr>
              </a:outerShdw>
            </a:effectLst>
          </a:endParaRPr>
        </a:p>
        <a:p>
          <a:pPr lvl="0" algn="ctr" defTabSz="1111250">
            <a:lnSpc>
              <a:spcPct val="90000"/>
            </a:lnSpc>
            <a:spcBef>
              <a:spcPct val="0"/>
            </a:spcBef>
            <a:spcAft>
              <a:spcPct val="35000"/>
            </a:spcAft>
          </a:pPr>
          <a:r>
            <a:rPr lang="ru-RU" sz="2500" kern="1200" dirty="0" err="1" smtClean="0"/>
            <a:t>стосується</a:t>
          </a:r>
          <a:r>
            <a:rPr lang="ru-RU" sz="2500" kern="1200" dirty="0" smtClean="0"/>
            <a:t> </a:t>
          </a:r>
          <a:r>
            <a:rPr lang="ru-RU" sz="2500" kern="1200" dirty="0" err="1" smtClean="0"/>
            <a:t>пізнавально-інформаційного</a:t>
          </a:r>
          <a:r>
            <a:rPr lang="ru-RU" sz="2500" kern="1200" dirty="0" smtClean="0"/>
            <a:t> </a:t>
          </a:r>
          <a:r>
            <a:rPr lang="ru-RU" sz="2500" kern="1200" dirty="0" err="1" smtClean="0"/>
            <a:t>пристосування</a:t>
          </a:r>
          <a:r>
            <a:rPr lang="ru-RU" sz="2500" kern="1200" dirty="0" smtClean="0"/>
            <a:t> </a:t>
          </a:r>
          <a:r>
            <a:rPr lang="ru-RU" sz="2500" kern="1200" dirty="0" err="1" smtClean="0"/>
            <a:t>студентів</a:t>
          </a:r>
          <a:r>
            <a:rPr lang="ru-RU" sz="2500" kern="1200" dirty="0" smtClean="0"/>
            <a:t> до нового </a:t>
          </a:r>
          <a:r>
            <a:rPr lang="ru-RU" sz="2500" kern="1200" dirty="0" err="1" smtClean="0"/>
            <a:t>оточення</a:t>
          </a:r>
          <a:endParaRPr lang="ru-RU" sz="2500" kern="1200" dirty="0"/>
        </a:p>
      </dsp:txBody>
      <dsp:txXfrm>
        <a:off x="626117" y="0"/>
        <a:ext cx="2329580" cy="3581400"/>
      </dsp:txXfrm>
    </dsp:sp>
    <dsp:sp modelId="{AF3FB03A-0B11-41D2-8813-E557CB1B27C7}">
      <dsp:nvSpPr>
        <dsp:cNvPr id="0" name=""/>
        <dsp:cNvSpPr/>
      </dsp:nvSpPr>
      <dsp:spPr>
        <a:xfrm>
          <a:off x="3237123" y="0"/>
          <a:ext cx="3126953" cy="3581400"/>
        </a:xfrm>
        <a:prstGeom prst="roundRect">
          <a:avLst>
            <a:gd name="adj" fmla="val 5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126873" rIns="164465" bIns="0" numCol="1" spcCol="1270" anchor="t" anchorCtr="0">
          <a:noAutofit/>
        </a:bodyPr>
        <a:lstStyle/>
        <a:p>
          <a:pPr lvl="0" algn="r" defTabSz="1644650">
            <a:lnSpc>
              <a:spcPct val="90000"/>
            </a:lnSpc>
            <a:spcBef>
              <a:spcPct val="0"/>
            </a:spcBef>
            <a:spcAft>
              <a:spcPct val="35000"/>
            </a:spcAft>
          </a:pPr>
          <a:r>
            <a:rPr lang="ru-RU" sz="3700" kern="1200" dirty="0" smtClean="0"/>
            <a:t>2</a:t>
          </a:r>
          <a:endParaRPr lang="ru-RU" sz="3700" kern="1200" dirty="0"/>
        </a:p>
      </dsp:txBody>
      <dsp:txXfrm rot="16200000">
        <a:off x="2081444" y="1155678"/>
        <a:ext cx="2936748" cy="625390"/>
      </dsp:txXfrm>
    </dsp:sp>
    <dsp:sp modelId="{C6738DEE-E107-42C2-9D92-604801DEA120}">
      <dsp:nvSpPr>
        <dsp:cNvPr id="0" name=""/>
        <dsp:cNvSpPr/>
      </dsp:nvSpPr>
      <dsp:spPr>
        <a:xfrm rot="5400000">
          <a:off x="2989756" y="2833830"/>
          <a:ext cx="526003" cy="469042"/>
        </a:xfrm>
        <a:prstGeom prst="flowChartExtract">
          <a:avLst/>
        </a:prstGeom>
        <a:solidFill>
          <a:schemeClr val="lt1">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3293C9DD-0B9C-4201-8183-C31D0D31C1F8}">
      <dsp:nvSpPr>
        <dsp:cNvPr id="0" name=""/>
        <dsp:cNvSpPr/>
      </dsp:nvSpPr>
      <dsp:spPr>
        <a:xfrm>
          <a:off x="3862514" y="0"/>
          <a:ext cx="2329580" cy="3581400"/>
        </a:xfrm>
        <a:prstGeom prst="rect">
          <a:avLst/>
        </a:prstGeom>
        <a:noFill/>
        <a:ln>
          <a:noFill/>
        </a:ln>
        <a:effectLst>
          <a:outerShdw blurRad="57150" dist="19050" dir="5400000" algn="ctr" rotWithShape="0">
            <a:srgbClr val="000000">
              <a:alpha val="35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ru-RU" sz="2500" i="1" kern="1200" dirty="0" err="1" smtClean="0">
              <a:effectLst>
                <a:outerShdw blurRad="38100" dist="38100" dir="2700000" algn="tl">
                  <a:srgbClr val="000000">
                    <a:alpha val="43137"/>
                  </a:srgbClr>
                </a:outerShdw>
              </a:effectLst>
            </a:rPr>
            <a:t>Суспільна</a:t>
          </a:r>
          <a:r>
            <a:rPr lang="ru-RU" sz="2500" i="1" kern="1200" dirty="0" smtClean="0">
              <a:effectLst>
                <a:outerShdw blurRad="38100" dist="38100" dir="2700000" algn="tl">
                  <a:srgbClr val="000000">
                    <a:alpha val="43137"/>
                  </a:srgbClr>
                </a:outerShdw>
              </a:effectLst>
            </a:rPr>
            <a:t> </a:t>
          </a:r>
          <a:r>
            <a:rPr lang="ru-RU" sz="2500" i="1" kern="1200" dirty="0" err="1" smtClean="0">
              <a:effectLst>
                <a:outerShdw blurRad="38100" dist="38100" dir="2700000" algn="tl">
                  <a:srgbClr val="000000">
                    <a:alpha val="43137"/>
                  </a:srgbClr>
                </a:outerShdw>
              </a:effectLst>
            </a:rPr>
            <a:t>адаптація</a:t>
          </a:r>
          <a:endParaRPr lang="ru-RU" sz="2500" i="1" kern="1200" dirty="0" smtClean="0">
            <a:effectLst>
              <a:outerShdw blurRad="38100" dist="38100" dir="2700000" algn="tl">
                <a:srgbClr val="000000">
                  <a:alpha val="43137"/>
                </a:srgbClr>
              </a:outerShdw>
            </a:effectLst>
          </a:endParaRPr>
        </a:p>
        <a:p>
          <a:pPr lvl="0" algn="ctr" defTabSz="1111250">
            <a:lnSpc>
              <a:spcPct val="90000"/>
            </a:lnSpc>
            <a:spcBef>
              <a:spcPct val="0"/>
            </a:spcBef>
            <a:spcAft>
              <a:spcPct val="35000"/>
            </a:spcAft>
          </a:pPr>
          <a:r>
            <a:rPr lang="ru-RU" sz="2500" kern="1200" dirty="0" err="1" smtClean="0"/>
            <a:t>це</a:t>
          </a:r>
          <a:r>
            <a:rPr lang="ru-RU" sz="2500" kern="1200" dirty="0" smtClean="0"/>
            <a:t> </a:t>
          </a:r>
          <a:r>
            <a:rPr lang="ru-RU" sz="2500" kern="1200" dirty="0" err="1" smtClean="0"/>
            <a:t>процес</a:t>
          </a:r>
          <a:r>
            <a:rPr lang="ru-RU" sz="2500" kern="1200" dirty="0" smtClean="0"/>
            <a:t> </a:t>
          </a:r>
          <a:r>
            <a:rPr lang="ru-RU" sz="2500" kern="1200" dirty="0" err="1" smtClean="0"/>
            <a:t>внутрішньої</a:t>
          </a:r>
          <a:r>
            <a:rPr lang="ru-RU" sz="2500" kern="1200" dirty="0" smtClean="0"/>
            <a:t> </a:t>
          </a:r>
          <a:r>
            <a:rPr lang="ru-RU" sz="2500" kern="1200" dirty="0" err="1" smtClean="0"/>
            <a:t>інтеграції</a:t>
          </a:r>
          <a:r>
            <a:rPr lang="ru-RU" sz="2500" kern="1200" dirty="0" smtClean="0"/>
            <a:t> </a:t>
          </a:r>
          <a:r>
            <a:rPr lang="ru-RU" sz="2500" kern="1200" dirty="0" err="1" smtClean="0"/>
            <a:t>груп</a:t>
          </a:r>
          <a:r>
            <a:rPr lang="ru-RU" sz="2500" kern="1200" dirty="0" smtClean="0"/>
            <a:t> </a:t>
          </a:r>
          <a:r>
            <a:rPr lang="ru-RU" sz="2500" kern="1200" dirty="0" err="1" smtClean="0"/>
            <a:t>студентів-першокурсників</a:t>
          </a:r>
          <a:r>
            <a:rPr lang="ru-RU" sz="2500" kern="1200" dirty="0" smtClean="0"/>
            <a:t> </a:t>
          </a:r>
          <a:endParaRPr lang="ru-RU" sz="2500" kern="1200" dirty="0"/>
        </a:p>
      </dsp:txBody>
      <dsp:txXfrm>
        <a:off x="3862514" y="0"/>
        <a:ext cx="2329580" cy="3581400"/>
      </dsp:txXfrm>
    </dsp:sp>
    <dsp:sp modelId="{8015867A-CD56-4786-9BEB-475B9DC6EEA1}">
      <dsp:nvSpPr>
        <dsp:cNvPr id="0" name=""/>
        <dsp:cNvSpPr/>
      </dsp:nvSpPr>
      <dsp:spPr>
        <a:xfrm>
          <a:off x="6473520" y="0"/>
          <a:ext cx="3126953" cy="3581400"/>
        </a:xfrm>
        <a:prstGeom prst="roundRect">
          <a:avLst>
            <a:gd name="adj" fmla="val 5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126873" rIns="164465" bIns="0" numCol="1" spcCol="1270" anchor="t" anchorCtr="0">
          <a:noAutofit/>
        </a:bodyPr>
        <a:lstStyle/>
        <a:p>
          <a:pPr lvl="0" algn="r" defTabSz="1644650">
            <a:lnSpc>
              <a:spcPct val="90000"/>
            </a:lnSpc>
            <a:spcBef>
              <a:spcPct val="0"/>
            </a:spcBef>
            <a:spcAft>
              <a:spcPct val="35000"/>
            </a:spcAft>
          </a:pPr>
          <a:r>
            <a:rPr lang="ru-RU" sz="3700" kern="1200" dirty="0" smtClean="0"/>
            <a:t>3</a:t>
          </a:r>
          <a:endParaRPr lang="ru-RU" sz="3700" kern="1200" dirty="0"/>
        </a:p>
      </dsp:txBody>
      <dsp:txXfrm rot="16200000">
        <a:off x="5317841" y="1155678"/>
        <a:ext cx="2936748" cy="625390"/>
      </dsp:txXfrm>
    </dsp:sp>
    <dsp:sp modelId="{617AB271-02BC-437D-B4CB-B9406DFB3B8F}">
      <dsp:nvSpPr>
        <dsp:cNvPr id="0" name=""/>
        <dsp:cNvSpPr/>
      </dsp:nvSpPr>
      <dsp:spPr>
        <a:xfrm rot="5400000">
          <a:off x="6226153" y="2833830"/>
          <a:ext cx="526003" cy="469042"/>
        </a:xfrm>
        <a:prstGeom prst="flowChartExtract">
          <a:avLst/>
        </a:prstGeom>
        <a:solidFill>
          <a:schemeClr val="lt1">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035189AF-9C24-47D0-A028-CE8A27C75186}">
      <dsp:nvSpPr>
        <dsp:cNvPr id="0" name=""/>
        <dsp:cNvSpPr/>
      </dsp:nvSpPr>
      <dsp:spPr>
        <a:xfrm>
          <a:off x="7098910" y="0"/>
          <a:ext cx="2329580" cy="3581400"/>
        </a:xfrm>
        <a:prstGeom prst="rect">
          <a:avLst/>
        </a:prstGeom>
        <a:noFill/>
        <a:ln>
          <a:noFill/>
        </a:ln>
        <a:effectLst>
          <a:outerShdw blurRad="57150" dist="19050" dir="5400000" algn="ctr" rotWithShape="0">
            <a:srgbClr val="000000">
              <a:alpha val="35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ru-RU" sz="2500" i="1" kern="1200" dirty="0" smtClean="0">
              <a:effectLst>
                <a:outerShdw blurRad="38100" dist="38100" dir="2700000" algn="tl">
                  <a:srgbClr val="000000">
                    <a:alpha val="43137"/>
                  </a:srgbClr>
                </a:outerShdw>
              </a:effectLst>
            </a:rPr>
            <a:t>Дидактична </a:t>
          </a:r>
          <a:r>
            <a:rPr lang="ru-RU" sz="2500" i="1" kern="1200" dirty="0" err="1" smtClean="0">
              <a:effectLst>
                <a:outerShdw blurRad="38100" dist="38100" dir="2700000" algn="tl">
                  <a:srgbClr val="000000">
                    <a:alpha val="43137"/>
                  </a:srgbClr>
                </a:outerShdw>
              </a:effectLst>
            </a:rPr>
            <a:t>адаптація</a:t>
          </a:r>
          <a:endParaRPr lang="ru-RU" sz="2500" i="1" kern="1200" dirty="0" smtClean="0">
            <a:effectLst>
              <a:outerShdw blurRad="38100" dist="38100" dir="2700000" algn="tl">
                <a:srgbClr val="000000">
                  <a:alpha val="43137"/>
                </a:srgbClr>
              </a:outerShdw>
            </a:effectLst>
          </a:endParaRPr>
        </a:p>
        <a:p>
          <a:pPr lvl="0" algn="ctr" defTabSz="1111250">
            <a:lnSpc>
              <a:spcPct val="90000"/>
            </a:lnSpc>
            <a:spcBef>
              <a:spcPct val="0"/>
            </a:spcBef>
            <a:spcAft>
              <a:spcPct val="35000"/>
            </a:spcAft>
          </a:pPr>
          <a:r>
            <a:rPr lang="ru-RU" sz="2500" kern="1200" dirty="0" err="1" smtClean="0"/>
            <a:t>стосується</a:t>
          </a:r>
          <a:r>
            <a:rPr lang="ru-RU" sz="2500" kern="1200" dirty="0" smtClean="0"/>
            <a:t> </a:t>
          </a:r>
          <a:r>
            <a:rPr lang="ru-RU" sz="2500" kern="1200" dirty="0" err="1" smtClean="0"/>
            <a:t>підготовки</a:t>
          </a:r>
          <a:r>
            <a:rPr lang="ru-RU" sz="2500" kern="1200" dirty="0" smtClean="0"/>
            <a:t> </a:t>
          </a:r>
          <a:r>
            <a:rPr lang="ru-RU" sz="2500" kern="1200" dirty="0" err="1" smtClean="0"/>
            <a:t>студентів</a:t>
          </a:r>
          <a:r>
            <a:rPr lang="ru-RU" sz="2500" kern="1200" dirty="0" smtClean="0"/>
            <a:t> до </a:t>
          </a:r>
          <a:r>
            <a:rPr lang="ru-RU" sz="2500" kern="1200" dirty="0" err="1" smtClean="0"/>
            <a:t>нових</a:t>
          </a:r>
          <a:r>
            <a:rPr lang="ru-RU" sz="2500" kern="1200" dirty="0" smtClean="0"/>
            <a:t> форм і </a:t>
          </a:r>
          <a:r>
            <a:rPr lang="ru-RU" sz="2500" kern="1200" dirty="0" err="1" smtClean="0"/>
            <a:t>методів</a:t>
          </a:r>
          <a:r>
            <a:rPr lang="ru-RU" sz="2500" kern="1200" dirty="0" smtClean="0"/>
            <a:t> </a:t>
          </a:r>
          <a:r>
            <a:rPr lang="ru-RU" sz="2500" kern="1200" dirty="0" err="1" smtClean="0"/>
            <a:t>навчальної</a:t>
          </a:r>
          <a:r>
            <a:rPr lang="ru-RU" sz="2500" kern="1200" dirty="0" smtClean="0"/>
            <a:t> </a:t>
          </a:r>
          <a:r>
            <a:rPr lang="ru-RU" sz="2500" kern="1200" dirty="0" err="1" smtClean="0"/>
            <a:t>роботи</a:t>
          </a:r>
          <a:endParaRPr lang="ru-RU" sz="2500" kern="1200" dirty="0"/>
        </a:p>
      </dsp:txBody>
      <dsp:txXfrm>
        <a:off x="7098910" y="0"/>
        <a:ext cx="2329580" cy="3581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49B75-B3E7-41AC-8261-FC38030A8768}">
      <dsp:nvSpPr>
        <dsp:cNvPr id="0" name=""/>
        <dsp:cNvSpPr/>
      </dsp:nvSpPr>
      <dsp:spPr>
        <a:xfrm rot="5400000">
          <a:off x="210322" y="1295538"/>
          <a:ext cx="2030070" cy="244647"/>
        </a:xfrm>
        <a:prstGeom prst="rect">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4ED6A6D-D6CF-40C7-84E7-D44A14F4D8AE}">
      <dsp:nvSpPr>
        <dsp:cNvPr id="0" name=""/>
        <dsp:cNvSpPr/>
      </dsp:nvSpPr>
      <dsp:spPr>
        <a:xfrm>
          <a:off x="677368" y="16"/>
          <a:ext cx="2718303" cy="1630981"/>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baseline="0" dirty="0" err="1" smtClean="0">
              <a:solidFill>
                <a:schemeClr val="tx2"/>
              </a:solidFill>
            </a:rPr>
            <a:t>вибирати</a:t>
          </a:r>
          <a:r>
            <a:rPr lang="ru-RU" sz="2300" kern="1200" baseline="0" dirty="0" smtClean="0">
              <a:solidFill>
                <a:schemeClr val="tx2"/>
              </a:solidFill>
            </a:rPr>
            <a:t> форму </a:t>
          </a:r>
          <a:r>
            <a:rPr lang="ru-RU" sz="2300" kern="1200" baseline="0" dirty="0" err="1" smtClean="0">
              <a:solidFill>
                <a:schemeClr val="tx2"/>
              </a:solidFill>
            </a:rPr>
            <a:t>навчання</a:t>
          </a:r>
          <a:r>
            <a:rPr lang="ru-RU" sz="2300" kern="1200" baseline="0" dirty="0" smtClean="0">
              <a:solidFill>
                <a:schemeClr val="tx2"/>
              </a:solidFill>
            </a:rPr>
            <a:t> та </a:t>
          </a:r>
          <a:r>
            <a:rPr lang="ru-RU" sz="2300" kern="1200" baseline="0" dirty="0" err="1" smtClean="0">
              <a:solidFill>
                <a:schemeClr val="tx2"/>
              </a:solidFill>
            </a:rPr>
            <a:t>навчальні</a:t>
          </a:r>
          <a:r>
            <a:rPr lang="ru-RU" sz="2300" kern="1200" baseline="0" dirty="0" smtClean="0">
              <a:solidFill>
                <a:schemeClr val="tx2"/>
              </a:solidFill>
            </a:rPr>
            <a:t> </a:t>
          </a:r>
          <a:r>
            <a:rPr lang="ru-RU" sz="2300" kern="1200" baseline="0" dirty="0" err="1" smtClean="0">
              <a:solidFill>
                <a:schemeClr val="tx2"/>
              </a:solidFill>
            </a:rPr>
            <a:t>дисципліни</a:t>
          </a:r>
          <a:endParaRPr lang="ru-RU" sz="2300" kern="1200" baseline="0" dirty="0">
            <a:solidFill>
              <a:schemeClr val="tx2"/>
            </a:solidFill>
          </a:endParaRPr>
        </a:p>
      </dsp:txBody>
      <dsp:txXfrm>
        <a:off x="725138" y="47786"/>
        <a:ext cx="2622763" cy="1535441"/>
      </dsp:txXfrm>
    </dsp:sp>
    <dsp:sp modelId="{7A4EAF07-4DF2-4BE7-B9A8-AC8660E555BA}">
      <dsp:nvSpPr>
        <dsp:cNvPr id="0" name=""/>
        <dsp:cNvSpPr/>
      </dsp:nvSpPr>
      <dsp:spPr>
        <a:xfrm rot="5400000">
          <a:off x="210322" y="3334266"/>
          <a:ext cx="2030070" cy="244647"/>
        </a:xfrm>
        <a:prstGeom prst="rect">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98804D1-4461-43C3-8FC8-915273500DE3}">
      <dsp:nvSpPr>
        <dsp:cNvPr id="0" name=""/>
        <dsp:cNvSpPr/>
      </dsp:nvSpPr>
      <dsp:spPr>
        <a:xfrm>
          <a:off x="677368" y="2038743"/>
          <a:ext cx="2718303" cy="1630981"/>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baseline="0" dirty="0" err="1" smtClean="0">
              <a:solidFill>
                <a:schemeClr val="tx2"/>
              </a:solidFill>
            </a:rPr>
            <a:t>отримувати</a:t>
          </a:r>
          <a:r>
            <a:rPr lang="ru-RU" sz="2300" kern="1200" baseline="0" dirty="0" smtClean="0">
              <a:solidFill>
                <a:schemeClr val="tx2"/>
              </a:solidFill>
            </a:rPr>
            <a:t> </a:t>
          </a:r>
          <a:r>
            <a:rPr lang="ru-RU" sz="2300" kern="1200" baseline="0" dirty="0" err="1" smtClean="0">
              <a:solidFill>
                <a:schemeClr val="tx2"/>
              </a:solidFill>
            </a:rPr>
            <a:t>матеріальну</a:t>
          </a:r>
          <a:r>
            <a:rPr lang="ru-RU" sz="2300" kern="1200" baseline="0" dirty="0" smtClean="0">
              <a:solidFill>
                <a:schemeClr val="tx2"/>
              </a:solidFill>
            </a:rPr>
            <a:t> </a:t>
          </a:r>
          <a:r>
            <a:rPr lang="ru-RU" sz="2300" kern="1200" baseline="0" dirty="0" err="1" smtClean="0">
              <a:solidFill>
                <a:schemeClr val="tx2"/>
              </a:solidFill>
            </a:rPr>
            <a:t>допомогу</a:t>
          </a:r>
          <a:endParaRPr lang="ru-RU" sz="2300" kern="1200" baseline="0" dirty="0">
            <a:solidFill>
              <a:schemeClr val="tx2"/>
            </a:solidFill>
          </a:endParaRPr>
        </a:p>
      </dsp:txBody>
      <dsp:txXfrm>
        <a:off x="725138" y="2086513"/>
        <a:ext cx="2622763" cy="1535441"/>
      </dsp:txXfrm>
    </dsp:sp>
    <dsp:sp modelId="{CFDDF7E4-ED26-4062-904D-9D744C975E20}">
      <dsp:nvSpPr>
        <dsp:cNvPr id="0" name=""/>
        <dsp:cNvSpPr/>
      </dsp:nvSpPr>
      <dsp:spPr>
        <a:xfrm>
          <a:off x="1229685" y="4353629"/>
          <a:ext cx="3606686" cy="244647"/>
        </a:xfrm>
        <a:prstGeom prst="rect">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D885134-A9A7-4DC4-B687-DCF5BF834BC9}">
      <dsp:nvSpPr>
        <dsp:cNvPr id="0" name=""/>
        <dsp:cNvSpPr/>
      </dsp:nvSpPr>
      <dsp:spPr>
        <a:xfrm>
          <a:off x="677368" y="4077470"/>
          <a:ext cx="2718303" cy="1630981"/>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baseline="0" dirty="0" smtClean="0">
              <a:solidFill>
                <a:schemeClr val="tx2"/>
              </a:solidFill>
            </a:rPr>
            <a:t>доступу до </a:t>
          </a:r>
          <a:r>
            <a:rPr lang="ru-RU" sz="2300" kern="1200" baseline="0" dirty="0" err="1" smtClean="0">
              <a:solidFill>
                <a:schemeClr val="tx2"/>
              </a:solidFill>
            </a:rPr>
            <a:t>інформації</a:t>
          </a:r>
          <a:r>
            <a:rPr lang="ru-RU" sz="2300" kern="1200" baseline="0" dirty="0" smtClean="0">
              <a:solidFill>
                <a:schemeClr val="tx2"/>
              </a:solidFill>
            </a:rPr>
            <a:t> в </a:t>
          </a:r>
          <a:r>
            <a:rPr lang="ru-RU" sz="2300" kern="1200" baseline="0" dirty="0" err="1" smtClean="0">
              <a:solidFill>
                <a:schemeClr val="tx2"/>
              </a:solidFill>
            </a:rPr>
            <a:t>усіх</a:t>
          </a:r>
          <a:r>
            <a:rPr lang="ru-RU" sz="2300" kern="1200" baseline="0" dirty="0" smtClean="0">
              <a:solidFill>
                <a:schemeClr val="tx2"/>
              </a:solidFill>
            </a:rPr>
            <a:t> </a:t>
          </a:r>
          <a:r>
            <a:rPr lang="ru-RU" sz="2300" kern="1200" baseline="0" dirty="0" err="1" smtClean="0">
              <a:solidFill>
                <a:schemeClr val="tx2"/>
              </a:solidFill>
            </a:rPr>
            <a:t>галузях</a:t>
          </a:r>
          <a:r>
            <a:rPr lang="ru-RU" sz="2300" kern="1200" baseline="0" dirty="0" smtClean="0">
              <a:solidFill>
                <a:schemeClr val="tx2"/>
              </a:solidFill>
            </a:rPr>
            <a:t> </a:t>
          </a:r>
          <a:r>
            <a:rPr lang="ru-RU" sz="2300" kern="1200" baseline="0" dirty="0" err="1" smtClean="0">
              <a:solidFill>
                <a:schemeClr val="tx2"/>
              </a:solidFill>
            </a:rPr>
            <a:t>знань</a:t>
          </a:r>
          <a:endParaRPr lang="ru-RU" sz="2300" kern="1200" baseline="0" dirty="0">
            <a:solidFill>
              <a:schemeClr val="tx2"/>
            </a:solidFill>
          </a:endParaRPr>
        </a:p>
      </dsp:txBody>
      <dsp:txXfrm>
        <a:off x="725138" y="4125240"/>
        <a:ext cx="2622763" cy="1535441"/>
      </dsp:txXfrm>
    </dsp:sp>
    <dsp:sp modelId="{230E3700-AFBE-45CD-A6EA-CBDDC9EDB66D}">
      <dsp:nvSpPr>
        <dsp:cNvPr id="0" name=""/>
        <dsp:cNvSpPr/>
      </dsp:nvSpPr>
      <dsp:spPr>
        <a:xfrm rot="16200000">
          <a:off x="3825665" y="3334266"/>
          <a:ext cx="2030070" cy="244647"/>
        </a:xfrm>
        <a:prstGeom prst="rect">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6B22773-3EEB-45F9-A9E0-EB611BDF0913}">
      <dsp:nvSpPr>
        <dsp:cNvPr id="0" name=""/>
        <dsp:cNvSpPr/>
      </dsp:nvSpPr>
      <dsp:spPr>
        <a:xfrm>
          <a:off x="4292711" y="4077470"/>
          <a:ext cx="2718303" cy="1630981"/>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baseline="0" dirty="0" err="1" smtClean="0">
              <a:solidFill>
                <a:schemeClr val="tx2"/>
              </a:solidFill>
            </a:rPr>
            <a:t>набувати</a:t>
          </a:r>
          <a:r>
            <a:rPr lang="ru-RU" sz="2300" kern="1200" baseline="0" dirty="0" smtClean="0">
              <a:solidFill>
                <a:schemeClr val="tx2"/>
              </a:solidFill>
            </a:rPr>
            <a:t> </a:t>
          </a:r>
          <a:r>
            <a:rPr lang="ru-RU" sz="2300" kern="1200" baseline="0" dirty="0" err="1" smtClean="0">
              <a:solidFill>
                <a:schemeClr val="tx2"/>
              </a:solidFill>
            </a:rPr>
            <a:t>певного</a:t>
          </a:r>
          <a:r>
            <a:rPr lang="ru-RU" sz="2300" kern="1200" baseline="0" dirty="0" smtClean="0">
              <a:solidFill>
                <a:schemeClr val="tx2"/>
              </a:solidFill>
            </a:rPr>
            <a:t> </a:t>
          </a:r>
          <a:r>
            <a:rPr lang="ru-RU" sz="2300" kern="1200" baseline="0" dirty="0" err="1" smtClean="0">
              <a:solidFill>
                <a:schemeClr val="tx2"/>
              </a:solidFill>
            </a:rPr>
            <a:t>освітньо-кваліфікаційного</a:t>
          </a:r>
          <a:r>
            <a:rPr lang="ru-RU" sz="2300" kern="1200" baseline="0" dirty="0" smtClean="0">
              <a:solidFill>
                <a:schemeClr val="tx2"/>
              </a:solidFill>
            </a:rPr>
            <a:t> </a:t>
          </a:r>
          <a:r>
            <a:rPr lang="ru-RU" sz="2300" kern="1200" baseline="0" dirty="0" err="1" smtClean="0">
              <a:solidFill>
                <a:schemeClr val="tx2"/>
              </a:solidFill>
            </a:rPr>
            <a:t>рівня</a:t>
          </a:r>
          <a:endParaRPr lang="ru-RU" sz="2300" kern="1200" baseline="0" dirty="0">
            <a:solidFill>
              <a:schemeClr val="tx2"/>
            </a:solidFill>
          </a:endParaRPr>
        </a:p>
      </dsp:txBody>
      <dsp:txXfrm>
        <a:off x="4340481" y="4125240"/>
        <a:ext cx="2622763" cy="1535441"/>
      </dsp:txXfrm>
    </dsp:sp>
    <dsp:sp modelId="{5117A1A7-78DC-4A7A-979D-F8ABDBBD25B9}">
      <dsp:nvSpPr>
        <dsp:cNvPr id="0" name=""/>
        <dsp:cNvSpPr/>
      </dsp:nvSpPr>
      <dsp:spPr>
        <a:xfrm rot="16200000">
          <a:off x="3825665" y="1295538"/>
          <a:ext cx="2030070" cy="244647"/>
        </a:xfrm>
        <a:prstGeom prst="rect">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23F0F45-B67F-418F-8F41-C6A0CF475787}">
      <dsp:nvSpPr>
        <dsp:cNvPr id="0" name=""/>
        <dsp:cNvSpPr/>
      </dsp:nvSpPr>
      <dsp:spPr>
        <a:xfrm>
          <a:off x="4292711" y="2038743"/>
          <a:ext cx="2718303" cy="1630981"/>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baseline="0" dirty="0" smtClean="0">
              <a:solidFill>
                <a:schemeClr val="tx2"/>
              </a:solidFill>
            </a:rPr>
            <a:t>на </a:t>
          </a:r>
          <a:r>
            <a:rPr lang="ru-RU" sz="2300" kern="1200" baseline="0" dirty="0" err="1" smtClean="0">
              <a:solidFill>
                <a:schemeClr val="tx2"/>
              </a:solidFill>
            </a:rPr>
            <a:t>канікулярну</a:t>
          </a:r>
          <a:r>
            <a:rPr lang="ru-RU" sz="2300" kern="1200" baseline="0" dirty="0" smtClean="0">
              <a:solidFill>
                <a:schemeClr val="tx2"/>
              </a:solidFill>
            </a:rPr>
            <a:t> </a:t>
          </a:r>
          <a:r>
            <a:rPr lang="ru-RU" sz="2300" kern="1200" baseline="0" dirty="0" err="1" smtClean="0">
              <a:solidFill>
                <a:schemeClr val="tx2"/>
              </a:solidFill>
            </a:rPr>
            <a:t>відпустку</a:t>
          </a:r>
          <a:endParaRPr lang="ru-RU" sz="2300" kern="1200" baseline="0" dirty="0">
            <a:solidFill>
              <a:schemeClr val="tx2"/>
            </a:solidFill>
          </a:endParaRPr>
        </a:p>
      </dsp:txBody>
      <dsp:txXfrm>
        <a:off x="4340481" y="2086513"/>
        <a:ext cx="2622763" cy="1535441"/>
      </dsp:txXfrm>
    </dsp:sp>
    <dsp:sp modelId="{F5C79EBE-E047-4A9E-A24D-8445F2D713ED}">
      <dsp:nvSpPr>
        <dsp:cNvPr id="0" name=""/>
        <dsp:cNvSpPr/>
      </dsp:nvSpPr>
      <dsp:spPr>
        <a:xfrm>
          <a:off x="4845029" y="276175"/>
          <a:ext cx="3606686" cy="244647"/>
        </a:xfrm>
        <a:prstGeom prst="rect">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254269D-5BF1-4A3B-9EF7-8280E1F8CD0A}">
      <dsp:nvSpPr>
        <dsp:cNvPr id="0" name=""/>
        <dsp:cNvSpPr/>
      </dsp:nvSpPr>
      <dsp:spPr>
        <a:xfrm>
          <a:off x="4292711" y="16"/>
          <a:ext cx="2718303" cy="1630981"/>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baseline="0" dirty="0" err="1" smtClean="0">
              <a:solidFill>
                <a:schemeClr val="tx2"/>
              </a:solidFill>
            </a:rPr>
            <a:t>стажуватись</a:t>
          </a:r>
          <a:r>
            <a:rPr lang="ru-RU" sz="2300" kern="1200" baseline="0" dirty="0" smtClean="0">
              <a:solidFill>
                <a:schemeClr val="tx2"/>
              </a:solidFill>
            </a:rPr>
            <a:t> в </a:t>
          </a:r>
          <a:r>
            <a:rPr lang="ru-RU" sz="2300" kern="1200" baseline="0" dirty="0" err="1" smtClean="0">
              <a:solidFill>
                <a:schemeClr val="tx2"/>
              </a:solidFill>
            </a:rPr>
            <a:t>інших</a:t>
          </a:r>
          <a:r>
            <a:rPr lang="ru-RU" sz="2300" kern="1200" baseline="0" dirty="0" smtClean="0">
              <a:solidFill>
                <a:schemeClr val="tx2"/>
              </a:solidFill>
            </a:rPr>
            <a:t> </a:t>
          </a:r>
          <a:r>
            <a:rPr lang="ru-RU" sz="2300" kern="1200" baseline="0" dirty="0" err="1" smtClean="0">
              <a:solidFill>
                <a:schemeClr val="tx2"/>
              </a:solidFill>
            </a:rPr>
            <a:t>вищих</a:t>
          </a:r>
          <a:r>
            <a:rPr lang="ru-RU" sz="2300" kern="1200" baseline="0" dirty="0" smtClean="0">
              <a:solidFill>
                <a:schemeClr val="tx2"/>
              </a:solidFill>
            </a:rPr>
            <a:t> </a:t>
          </a:r>
          <a:r>
            <a:rPr lang="ru-RU" sz="2300" kern="1200" baseline="0" dirty="0" err="1" smtClean="0">
              <a:solidFill>
                <a:schemeClr val="tx2"/>
              </a:solidFill>
            </a:rPr>
            <a:t>навчальних</a:t>
          </a:r>
          <a:r>
            <a:rPr lang="ru-RU" sz="2300" kern="1200" baseline="0" dirty="0" smtClean="0">
              <a:solidFill>
                <a:schemeClr val="tx2"/>
              </a:solidFill>
            </a:rPr>
            <a:t> закладах</a:t>
          </a:r>
          <a:endParaRPr lang="ru-RU" sz="2300" kern="1200" baseline="0" dirty="0">
            <a:solidFill>
              <a:schemeClr val="tx2"/>
            </a:solidFill>
          </a:endParaRPr>
        </a:p>
      </dsp:txBody>
      <dsp:txXfrm>
        <a:off x="4340481" y="47786"/>
        <a:ext cx="2622763" cy="1535441"/>
      </dsp:txXfrm>
    </dsp:sp>
    <dsp:sp modelId="{3DE52105-20A1-4DE0-800B-F7061E7913B8}">
      <dsp:nvSpPr>
        <dsp:cNvPr id="0" name=""/>
        <dsp:cNvSpPr/>
      </dsp:nvSpPr>
      <dsp:spPr>
        <a:xfrm rot="5400000">
          <a:off x="7441008" y="1295538"/>
          <a:ext cx="2030070" cy="244647"/>
        </a:xfrm>
        <a:prstGeom prst="rect">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4FD7A7A-13F1-4A75-8C28-0FEA5F8C0C44}">
      <dsp:nvSpPr>
        <dsp:cNvPr id="0" name=""/>
        <dsp:cNvSpPr/>
      </dsp:nvSpPr>
      <dsp:spPr>
        <a:xfrm>
          <a:off x="7908054" y="16"/>
          <a:ext cx="2718303" cy="1630981"/>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baseline="0" dirty="0" smtClean="0">
              <a:solidFill>
                <a:schemeClr val="tx2"/>
              </a:solidFill>
            </a:rPr>
            <a:t>на </a:t>
          </a:r>
          <a:r>
            <a:rPr lang="ru-RU" sz="2300" kern="1200" baseline="0" dirty="0" err="1" smtClean="0">
              <a:solidFill>
                <a:schemeClr val="tx2"/>
              </a:solidFill>
            </a:rPr>
            <a:t>трудову</a:t>
          </a:r>
          <a:r>
            <a:rPr lang="ru-RU" sz="2300" kern="1200" baseline="0" dirty="0" smtClean="0">
              <a:solidFill>
                <a:schemeClr val="tx2"/>
              </a:solidFill>
            </a:rPr>
            <a:t> </a:t>
          </a:r>
          <a:r>
            <a:rPr lang="ru-RU" sz="2300" kern="1200" baseline="0" dirty="0" err="1" smtClean="0">
              <a:solidFill>
                <a:schemeClr val="tx2"/>
              </a:solidFill>
            </a:rPr>
            <a:t>діяльність</a:t>
          </a:r>
          <a:r>
            <a:rPr lang="ru-RU" sz="2300" kern="1200" baseline="0" dirty="0" smtClean="0">
              <a:solidFill>
                <a:schemeClr val="tx2"/>
              </a:solidFill>
            </a:rPr>
            <a:t> у </a:t>
          </a:r>
          <a:r>
            <a:rPr lang="ru-RU" sz="2300" kern="1200" baseline="0" dirty="0" err="1" smtClean="0">
              <a:solidFill>
                <a:schemeClr val="tx2"/>
              </a:solidFill>
            </a:rPr>
            <a:t>позаурочний</a:t>
          </a:r>
          <a:r>
            <a:rPr lang="ru-RU" sz="2300" kern="1200" baseline="0" dirty="0" smtClean="0">
              <a:solidFill>
                <a:schemeClr val="tx2"/>
              </a:solidFill>
            </a:rPr>
            <a:t> час</a:t>
          </a:r>
          <a:endParaRPr lang="ru-RU" sz="2300" kern="1200" baseline="0" dirty="0">
            <a:solidFill>
              <a:schemeClr val="tx2"/>
            </a:solidFill>
          </a:endParaRPr>
        </a:p>
      </dsp:txBody>
      <dsp:txXfrm>
        <a:off x="7955824" y="47786"/>
        <a:ext cx="2622763" cy="1535441"/>
      </dsp:txXfrm>
    </dsp:sp>
    <dsp:sp modelId="{46C73B6C-2018-463B-9A0B-754040CB723B}">
      <dsp:nvSpPr>
        <dsp:cNvPr id="0" name=""/>
        <dsp:cNvSpPr/>
      </dsp:nvSpPr>
      <dsp:spPr>
        <a:xfrm rot="5400000">
          <a:off x="7441008" y="3334266"/>
          <a:ext cx="2030070" cy="244647"/>
        </a:xfrm>
        <a:prstGeom prst="rect">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ED01CCE-DE72-405D-A273-E0ADCA4161A1}">
      <dsp:nvSpPr>
        <dsp:cNvPr id="0" name=""/>
        <dsp:cNvSpPr/>
      </dsp:nvSpPr>
      <dsp:spPr>
        <a:xfrm>
          <a:off x="7908054" y="2038743"/>
          <a:ext cx="2718303" cy="1630981"/>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baseline="0" dirty="0" err="1" smtClean="0">
              <a:solidFill>
                <a:schemeClr val="tx2"/>
              </a:solidFill>
            </a:rPr>
            <a:t>забезпечення</a:t>
          </a:r>
          <a:r>
            <a:rPr lang="ru-RU" sz="2300" kern="1200" baseline="0" dirty="0" smtClean="0">
              <a:solidFill>
                <a:schemeClr val="tx2"/>
              </a:solidFill>
            </a:rPr>
            <a:t> </a:t>
          </a:r>
          <a:r>
            <a:rPr lang="ru-RU" sz="2300" kern="1200" baseline="0" dirty="0" err="1" smtClean="0">
              <a:solidFill>
                <a:schemeClr val="tx2"/>
              </a:solidFill>
            </a:rPr>
            <a:t>стипендіями</a:t>
          </a:r>
          <a:r>
            <a:rPr lang="ru-RU" sz="2300" kern="1200" baseline="0" dirty="0" smtClean="0">
              <a:solidFill>
                <a:schemeClr val="tx2"/>
              </a:solidFill>
            </a:rPr>
            <a:t>, </a:t>
          </a:r>
          <a:r>
            <a:rPr lang="ru-RU" sz="2300" kern="1200" baseline="0" dirty="0" err="1" smtClean="0">
              <a:solidFill>
                <a:schemeClr val="tx2"/>
              </a:solidFill>
            </a:rPr>
            <a:t>гуртожитками</a:t>
          </a:r>
          <a:endParaRPr lang="ru-RU" sz="2300" kern="1200" baseline="0" dirty="0">
            <a:solidFill>
              <a:schemeClr val="tx2"/>
            </a:solidFill>
          </a:endParaRPr>
        </a:p>
      </dsp:txBody>
      <dsp:txXfrm>
        <a:off x="7955824" y="2086513"/>
        <a:ext cx="2622763" cy="1535441"/>
      </dsp:txXfrm>
    </dsp:sp>
    <dsp:sp modelId="{D94E8E63-9766-43B4-993D-5DF64E938AD6}">
      <dsp:nvSpPr>
        <dsp:cNvPr id="0" name=""/>
        <dsp:cNvSpPr/>
      </dsp:nvSpPr>
      <dsp:spPr>
        <a:xfrm>
          <a:off x="7908054" y="4077470"/>
          <a:ext cx="2718303" cy="1630981"/>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baseline="0" dirty="0" err="1" smtClean="0">
              <a:solidFill>
                <a:schemeClr val="tx2"/>
              </a:solidFill>
            </a:rPr>
            <a:t>брати</a:t>
          </a:r>
          <a:r>
            <a:rPr lang="ru-RU" sz="2300" kern="1200" baseline="0" dirty="0" smtClean="0">
              <a:solidFill>
                <a:schemeClr val="tx2"/>
              </a:solidFill>
            </a:rPr>
            <a:t> участь у </a:t>
          </a:r>
          <a:r>
            <a:rPr lang="ru-RU" sz="2300" kern="1200" baseline="0" dirty="0" err="1" smtClean="0">
              <a:solidFill>
                <a:schemeClr val="tx2"/>
              </a:solidFill>
            </a:rPr>
            <a:t>науково-дослідній</a:t>
          </a:r>
          <a:r>
            <a:rPr lang="ru-RU" sz="2300" kern="1200" baseline="0" dirty="0" smtClean="0">
              <a:solidFill>
                <a:schemeClr val="tx2"/>
              </a:solidFill>
            </a:rPr>
            <a:t> </a:t>
          </a:r>
          <a:r>
            <a:rPr lang="ru-RU" sz="2300" kern="1200" baseline="0" dirty="0" err="1" smtClean="0">
              <a:solidFill>
                <a:schemeClr val="tx2"/>
              </a:solidFill>
            </a:rPr>
            <a:t>роботі</a:t>
          </a:r>
          <a:endParaRPr lang="ru-RU" sz="2300" kern="1200" baseline="0" dirty="0">
            <a:solidFill>
              <a:schemeClr val="tx2"/>
            </a:solidFill>
          </a:endParaRPr>
        </a:p>
      </dsp:txBody>
      <dsp:txXfrm>
        <a:off x="7955824" y="4125240"/>
        <a:ext cx="2622763" cy="15354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56120-FF3B-4A34-8058-E5684A9A0643}">
      <dsp:nvSpPr>
        <dsp:cNvPr id="0" name=""/>
        <dsp:cNvSpPr/>
      </dsp:nvSpPr>
      <dsp:spPr>
        <a:xfrm>
          <a:off x="0" y="0"/>
          <a:ext cx="10933611"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CC1E9-6B50-448C-8090-01C80C63DE8C}">
      <dsp:nvSpPr>
        <dsp:cNvPr id="0" name=""/>
        <dsp:cNvSpPr/>
      </dsp:nvSpPr>
      <dsp:spPr>
        <a:xfrm>
          <a:off x="0" y="0"/>
          <a:ext cx="2442203" cy="5799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uk-UA" sz="3200" kern="1200" noProof="0" dirty="0" smtClean="0"/>
            <a:t>Стаття 63 Закону України «Про вищу освіту» про обов’язки студентів:</a:t>
          </a:r>
          <a:endParaRPr lang="uk-UA" sz="3200" kern="1200" noProof="0" dirty="0"/>
        </a:p>
      </dsp:txBody>
      <dsp:txXfrm>
        <a:off x="0" y="0"/>
        <a:ext cx="2442203" cy="5799909"/>
      </dsp:txXfrm>
    </dsp:sp>
    <dsp:sp modelId="{212FCBE4-7088-403A-9597-F59AF1D63E43}">
      <dsp:nvSpPr>
        <dsp:cNvPr id="0" name=""/>
        <dsp:cNvSpPr/>
      </dsp:nvSpPr>
      <dsp:spPr>
        <a:xfrm>
          <a:off x="2601402" y="90623"/>
          <a:ext cx="8331432" cy="1812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uk-UA" sz="2500" kern="1200" noProof="0" dirty="0" smtClean="0"/>
            <a:t>дотримуватися вимог законодавства, статуту та правил внутрішнього розпорядку вищого навчального закладу;</a:t>
          </a:r>
          <a:endParaRPr lang="uk-UA" sz="2500" kern="1200" noProof="0" dirty="0"/>
        </a:p>
      </dsp:txBody>
      <dsp:txXfrm>
        <a:off x="2601402" y="90623"/>
        <a:ext cx="8331432" cy="1812471"/>
      </dsp:txXfrm>
    </dsp:sp>
    <dsp:sp modelId="{93D1438E-B77F-41B6-B484-9709272A27CB}">
      <dsp:nvSpPr>
        <dsp:cNvPr id="0" name=""/>
        <dsp:cNvSpPr/>
      </dsp:nvSpPr>
      <dsp:spPr>
        <a:xfrm>
          <a:off x="2442203" y="1903095"/>
          <a:ext cx="8490632"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1BB47-834D-4BE3-AB3C-9A03276A3C41}">
      <dsp:nvSpPr>
        <dsp:cNvPr id="0" name=""/>
        <dsp:cNvSpPr/>
      </dsp:nvSpPr>
      <dsp:spPr>
        <a:xfrm>
          <a:off x="2601402" y="1993718"/>
          <a:ext cx="8331432" cy="1812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uk-UA" sz="2500" kern="1200" noProof="0" dirty="0" smtClean="0"/>
            <a:t>виконувати вимоги з охорони праці, техніки безпеки, виробничої санітарії, протипожежної безпеки, передбачені відповідними правилами та інструкціями;</a:t>
          </a:r>
        </a:p>
        <a:p>
          <a:pPr lvl="0" algn="l" defTabSz="1111250">
            <a:lnSpc>
              <a:spcPct val="90000"/>
            </a:lnSpc>
            <a:spcBef>
              <a:spcPct val="0"/>
            </a:spcBef>
            <a:spcAft>
              <a:spcPct val="35000"/>
            </a:spcAft>
          </a:pPr>
          <a:endParaRPr lang="ru-RU" sz="2500" kern="1200" dirty="0"/>
        </a:p>
      </dsp:txBody>
      <dsp:txXfrm>
        <a:off x="2601402" y="1993718"/>
        <a:ext cx="8331432" cy="1812471"/>
      </dsp:txXfrm>
    </dsp:sp>
    <dsp:sp modelId="{77AAC985-9373-4B4D-8B9B-A111D01EB5CA}">
      <dsp:nvSpPr>
        <dsp:cNvPr id="0" name=""/>
        <dsp:cNvSpPr/>
      </dsp:nvSpPr>
      <dsp:spPr>
        <a:xfrm>
          <a:off x="2442203" y="3806190"/>
          <a:ext cx="8490632"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05CD14-1F4C-4455-8FF4-34FDD54F6B54}">
      <dsp:nvSpPr>
        <dsp:cNvPr id="0" name=""/>
        <dsp:cNvSpPr/>
      </dsp:nvSpPr>
      <dsp:spPr>
        <a:xfrm>
          <a:off x="2601402" y="3896813"/>
          <a:ext cx="8331432" cy="1812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uk-UA" sz="2500" kern="1200" noProof="0" dirty="0" smtClean="0"/>
            <a:t>виконувати вимоги освітньої (наукової) програми</a:t>
          </a:r>
          <a:endParaRPr lang="uk-UA" sz="2500" kern="1200" noProof="0" dirty="0"/>
        </a:p>
      </dsp:txBody>
      <dsp:txXfrm>
        <a:off x="2601402" y="3896813"/>
        <a:ext cx="8331432" cy="1812471"/>
      </dsp:txXfrm>
    </dsp:sp>
    <dsp:sp modelId="{6B581D9D-3A61-421A-BFE7-91860C6A6D99}">
      <dsp:nvSpPr>
        <dsp:cNvPr id="0" name=""/>
        <dsp:cNvSpPr/>
      </dsp:nvSpPr>
      <dsp:spPr>
        <a:xfrm>
          <a:off x="2442203" y="5709285"/>
          <a:ext cx="8490632"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A368C-A0FC-4B07-A708-D996C54E2183}">
      <dsp:nvSpPr>
        <dsp:cNvPr id="0" name=""/>
        <dsp:cNvSpPr/>
      </dsp:nvSpPr>
      <dsp:spPr>
        <a:xfrm>
          <a:off x="4411855" y="113880"/>
          <a:ext cx="1827892" cy="1827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ru-RU" sz="2300" kern="1200" dirty="0" smtClean="0"/>
            <a:t>факультету</a:t>
          </a:r>
          <a:endParaRPr lang="ru-RU" sz="2300" kern="1200" dirty="0"/>
        </a:p>
      </dsp:txBody>
      <dsp:txXfrm>
        <a:off x="4411855" y="113880"/>
        <a:ext cx="1827892" cy="1827892"/>
      </dsp:txXfrm>
    </dsp:sp>
    <dsp:sp modelId="{C4FC326C-6CE8-4F53-8BF6-686E29734DCB}">
      <dsp:nvSpPr>
        <dsp:cNvPr id="0" name=""/>
        <dsp:cNvSpPr/>
      </dsp:nvSpPr>
      <dsp:spPr>
        <a:xfrm>
          <a:off x="1192588" y="-1211"/>
          <a:ext cx="5162251" cy="5162251"/>
        </a:xfrm>
        <a:prstGeom prst="circularArrow">
          <a:avLst>
            <a:gd name="adj1" fmla="val 6905"/>
            <a:gd name="adj2" fmla="val 465563"/>
            <a:gd name="adj3" fmla="val 548526"/>
            <a:gd name="adj4" fmla="val 20585910"/>
            <a:gd name="adj5" fmla="val 8056"/>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4B5F2-0291-4DDA-B52C-672DEC47604C}">
      <dsp:nvSpPr>
        <dsp:cNvPr id="0" name=""/>
        <dsp:cNvSpPr/>
      </dsp:nvSpPr>
      <dsp:spPr>
        <a:xfrm>
          <a:off x="4411855" y="3218055"/>
          <a:ext cx="1827892" cy="1827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ru-RU" sz="2300" kern="1200" dirty="0" err="1" smtClean="0"/>
            <a:t>вищого</a:t>
          </a:r>
          <a:r>
            <a:rPr lang="ru-RU" sz="2300" kern="1200" dirty="0" smtClean="0"/>
            <a:t> </a:t>
          </a:r>
          <a:r>
            <a:rPr lang="ru-RU" sz="2300" kern="1200" dirty="0" err="1" smtClean="0"/>
            <a:t>навчального</a:t>
          </a:r>
          <a:r>
            <a:rPr lang="ru-RU" sz="2300" kern="1200" dirty="0" smtClean="0"/>
            <a:t> закладу</a:t>
          </a:r>
          <a:endParaRPr lang="ru-RU" sz="2300" kern="1200" dirty="0"/>
        </a:p>
      </dsp:txBody>
      <dsp:txXfrm>
        <a:off x="4411855" y="3218055"/>
        <a:ext cx="1827892" cy="1827892"/>
      </dsp:txXfrm>
    </dsp:sp>
    <dsp:sp modelId="{6723165F-1D3F-4EEA-860D-3654CAC2C002}">
      <dsp:nvSpPr>
        <dsp:cNvPr id="0" name=""/>
        <dsp:cNvSpPr/>
      </dsp:nvSpPr>
      <dsp:spPr>
        <a:xfrm>
          <a:off x="1192588" y="-1211"/>
          <a:ext cx="5162251" cy="5162251"/>
        </a:xfrm>
        <a:prstGeom prst="circularArrow">
          <a:avLst>
            <a:gd name="adj1" fmla="val 6905"/>
            <a:gd name="adj2" fmla="val 465563"/>
            <a:gd name="adj3" fmla="val 5948526"/>
            <a:gd name="adj4" fmla="val 4385910"/>
            <a:gd name="adj5" fmla="val 8056"/>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F1A70-8DE4-40FD-B8A3-CE360BB98038}">
      <dsp:nvSpPr>
        <dsp:cNvPr id="0" name=""/>
        <dsp:cNvSpPr/>
      </dsp:nvSpPr>
      <dsp:spPr>
        <a:xfrm>
          <a:off x="1307680" y="3218055"/>
          <a:ext cx="1827892" cy="1827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ru-RU" sz="2300" kern="1200" dirty="0" err="1" smtClean="0"/>
            <a:t>гуртожитку</a:t>
          </a:r>
          <a:endParaRPr lang="ru-RU" sz="2300" kern="1200" dirty="0"/>
        </a:p>
      </dsp:txBody>
      <dsp:txXfrm>
        <a:off x="1307680" y="3218055"/>
        <a:ext cx="1827892" cy="1827892"/>
      </dsp:txXfrm>
    </dsp:sp>
    <dsp:sp modelId="{41D8D6F3-9DB5-4A27-AEC8-2FA207BE6285}">
      <dsp:nvSpPr>
        <dsp:cNvPr id="0" name=""/>
        <dsp:cNvSpPr/>
      </dsp:nvSpPr>
      <dsp:spPr>
        <a:xfrm>
          <a:off x="1192588" y="-1211"/>
          <a:ext cx="5162251" cy="5162251"/>
        </a:xfrm>
        <a:prstGeom prst="circularArrow">
          <a:avLst>
            <a:gd name="adj1" fmla="val 6905"/>
            <a:gd name="adj2" fmla="val 465563"/>
            <a:gd name="adj3" fmla="val 11348526"/>
            <a:gd name="adj4" fmla="val 9785910"/>
            <a:gd name="adj5" fmla="val 8056"/>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AEBC60-32F9-457A-BAD2-B1687DF114C5}">
      <dsp:nvSpPr>
        <dsp:cNvPr id="0" name=""/>
        <dsp:cNvSpPr/>
      </dsp:nvSpPr>
      <dsp:spPr>
        <a:xfrm>
          <a:off x="1307680" y="113880"/>
          <a:ext cx="1827892" cy="1827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ru-RU" sz="2300" kern="1200" dirty="0" err="1" smtClean="0"/>
            <a:t>студентської</a:t>
          </a:r>
          <a:r>
            <a:rPr lang="ru-RU" sz="2300" kern="1200" dirty="0" smtClean="0"/>
            <a:t> </a:t>
          </a:r>
          <a:r>
            <a:rPr lang="ru-RU" sz="2300" kern="1200" dirty="0" err="1" smtClean="0"/>
            <a:t>групи</a:t>
          </a:r>
          <a:endParaRPr lang="ru-RU" sz="2300" kern="1200" dirty="0"/>
        </a:p>
      </dsp:txBody>
      <dsp:txXfrm>
        <a:off x="1307680" y="113880"/>
        <a:ext cx="1827892" cy="1827892"/>
      </dsp:txXfrm>
    </dsp:sp>
    <dsp:sp modelId="{011E278D-EA89-4626-9AD9-5FF26BD8D5AD}">
      <dsp:nvSpPr>
        <dsp:cNvPr id="0" name=""/>
        <dsp:cNvSpPr/>
      </dsp:nvSpPr>
      <dsp:spPr>
        <a:xfrm>
          <a:off x="1192588" y="-1211"/>
          <a:ext cx="5162251" cy="5162251"/>
        </a:xfrm>
        <a:prstGeom prst="circularArrow">
          <a:avLst>
            <a:gd name="adj1" fmla="val 6905"/>
            <a:gd name="adj2" fmla="val 465563"/>
            <a:gd name="adj3" fmla="val 16748526"/>
            <a:gd name="adj4" fmla="val 15185910"/>
            <a:gd name="adj5" fmla="val 8056"/>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AB4089D-0C8E-403F-BF95-AC346397B531}" type="datetimeFigureOut">
              <a:rPr lang="en-US" smtClean="0"/>
              <a:t>10/29/2019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3EBE9B9-3A7A-421A-926C-AED073421C83}"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2238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B4089D-0C8E-403F-BF95-AC346397B531}"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BE9B9-3A7A-421A-926C-AED073421C83}" type="slidenum">
              <a:rPr lang="en-US" smtClean="0"/>
              <a:t>‹#›</a:t>
            </a:fld>
            <a:endParaRPr lang="en-US"/>
          </a:p>
        </p:txBody>
      </p:sp>
    </p:spTree>
    <p:extLst>
      <p:ext uri="{BB962C8B-B14F-4D97-AF65-F5344CB8AC3E}">
        <p14:creationId xmlns:p14="http://schemas.microsoft.com/office/powerpoint/2010/main" val="335048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B4089D-0C8E-403F-BF95-AC346397B531}"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BE9B9-3A7A-421A-926C-AED073421C83}" type="slidenum">
              <a:rPr lang="en-US" smtClean="0"/>
              <a:t>‹#›</a:t>
            </a:fld>
            <a:endParaRPr lang="en-US"/>
          </a:p>
        </p:txBody>
      </p:sp>
    </p:spTree>
    <p:extLst>
      <p:ext uri="{BB962C8B-B14F-4D97-AF65-F5344CB8AC3E}">
        <p14:creationId xmlns:p14="http://schemas.microsoft.com/office/powerpoint/2010/main" val="171907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B4089D-0C8E-403F-BF95-AC346397B531}"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BE9B9-3A7A-421A-926C-AED073421C83}" type="slidenum">
              <a:rPr lang="en-US" smtClean="0"/>
              <a:t>‹#›</a:t>
            </a:fld>
            <a:endParaRPr lang="en-US"/>
          </a:p>
        </p:txBody>
      </p:sp>
    </p:spTree>
    <p:extLst>
      <p:ext uri="{BB962C8B-B14F-4D97-AF65-F5344CB8AC3E}">
        <p14:creationId xmlns:p14="http://schemas.microsoft.com/office/powerpoint/2010/main" val="30373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AB4089D-0C8E-403F-BF95-AC346397B531}" type="datetimeFigureOut">
              <a:rPr lang="en-US" smtClean="0"/>
              <a:t>10/29/2019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3EBE9B9-3A7A-421A-926C-AED073421C83}"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162352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AB4089D-0C8E-403F-BF95-AC346397B531}"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BE9B9-3A7A-421A-926C-AED073421C83}" type="slidenum">
              <a:rPr lang="en-US" smtClean="0"/>
              <a:t>‹#›</a:t>
            </a:fld>
            <a:endParaRPr lang="en-US"/>
          </a:p>
        </p:txBody>
      </p:sp>
    </p:spTree>
    <p:extLst>
      <p:ext uri="{BB962C8B-B14F-4D97-AF65-F5344CB8AC3E}">
        <p14:creationId xmlns:p14="http://schemas.microsoft.com/office/powerpoint/2010/main" val="3269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AB4089D-0C8E-403F-BF95-AC346397B531}"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BE9B9-3A7A-421A-926C-AED073421C83}" type="slidenum">
              <a:rPr lang="en-US" smtClean="0"/>
              <a:t>‹#›</a:t>
            </a:fld>
            <a:endParaRPr lang="en-US"/>
          </a:p>
        </p:txBody>
      </p:sp>
    </p:spTree>
    <p:extLst>
      <p:ext uri="{BB962C8B-B14F-4D97-AF65-F5344CB8AC3E}">
        <p14:creationId xmlns:p14="http://schemas.microsoft.com/office/powerpoint/2010/main" val="97990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AB4089D-0C8E-403F-BF95-AC346397B531}"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BE9B9-3A7A-421A-926C-AED073421C83}" type="slidenum">
              <a:rPr lang="en-US" smtClean="0"/>
              <a:t>‹#›</a:t>
            </a:fld>
            <a:endParaRPr lang="en-US"/>
          </a:p>
        </p:txBody>
      </p:sp>
    </p:spTree>
    <p:extLst>
      <p:ext uri="{BB962C8B-B14F-4D97-AF65-F5344CB8AC3E}">
        <p14:creationId xmlns:p14="http://schemas.microsoft.com/office/powerpoint/2010/main" val="309001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4089D-0C8E-403F-BF95-AC346397B531}" type="datetimeFigureOut">
              <a:rPr lang="en-US" smtClean="0"/>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BE9B9-3A7A-421A-926C-AED073421C83}" type="slidenum">
              <a:rPr lang="en-US" smtClean="0"/>
              <a:t>‹#›</a:t>
            </a:fld>
            <a:endParaRPr lang="en-US"/>
          </a:p>
        </p:txBody>
      </p:sp>
    </p:spTree>
    <p:extLst>
      <p:ext uri="{BB962C8B-B14F-4D97-AF65-F5344CB8AC3E}">
        <p14:creationId xmlns:p14="http://schemas.microsoft.com/office/powerpoint/2010/main" val="178816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AB4089D-0C8E-403F-BF95-AC346397B531}" type="datetimeFigureOut">
              <a:rPr lang="en-US" smtClean="0"/>
              <a:t>10/29/2019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3EBE9B9-3A7A-421A-926C-AED073421C83}"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515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AB4089D-0C8E-403F-BF95-AC346397B531}" type="datetimeFigureOut">
              <a:rPr lang="en-US" smtClean="0"/>
              <a:t>10/29/2019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3EBE9B9-3A7A-421A-926C-AED073421C83}"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417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AB4089D-0C8E-403F-BF95-AC346397B531}" type="datetimeFigureOut">
              <a:rPr lang="en-US" smtClean="0"/>
              <a:t>10/29/2019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3EBE9B9-3A7A-421A-926C-AED073421C83}"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613986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5.xml"/><Relationship Id="rId7" Type="http://schemas.openxmlformats.org/officeDocument/2006/relationships/image" Target="../media/image1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5.png"/><Relationship Id="rId4" Type="http://schemas.openxmlformats.org/officeDocument/2006/relationships/diagramQuickStyle" Target="../diagrams/quickStyle5.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1.pn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3.pn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4.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5400" dirty="0" smtClean="0"/>
              <a:t>«Студент як </a:t>
            </a:r>
            <a:r>
              <a:rPr lang="ru-RU" sz="5400" dirty="0" err="1" smtClean="0"/>
              <a:t>об’єкт</a:t>
            </a:r>
            <a:r>
              <a:rPr lang="ru-RU" sz="5400" dirty="0" smtClean="0"/>
              <a:t> і </a:t>
            </a:r>
            <a:r>
              <a:rPr lang="ru-RU" sz="5400" dirty="0" err="1" smtClean="0"/>
              <a:t>суб’єкт</a:t>
            </a:r>
            <a:r>
              <a:rPr lang="ru-RU" sz="5400" dirty="0" smtClean="0"/>
              <a:t> </a:t>
            </a:r>
            <a:r>
              <a:rPr lang="ru-RU" sz="5400" dirty="0" err="1" smtClean="0"/>
              <a:t>педагогічної</a:t>
            </a:r>
            <a:r>
              <a:rPr lang="ru-RU" sz="5400" dirty="0" smtClean="0"/>
              <a:t> </a:t>
            </a:r>
            <a:r>
              <a:rPr lang="ru-RU" sz="5400" dirty="0" err="1" smtClean="0"/>
              <a:t>діяльності</a:t>
            </a:r>
            <a:r>
              <a:rPr lang="ru-RU" sz="5400" dirty="0" smtClean="0"/>
              <a:t>» </a:t>
            </a:r>
            <a:endParaRPr lang="en-US" sz="5400" dirty="0"/>
          </a:p>
        </p:txBody>
      </p:sp>
      <p:sp>
        <p:nvSpPr>
          <p:cNvPr id="3" name="Подзаголовок 2"/>
          <p:cNvSpPr>
            <a:spLocks noGrp="1"/>
          </p:cNvSpPr>
          <p:nvPr>
            <p:ph type="subTitle" idx="1"/>
          </p:nvPr>
        </p:nvSpPr>
        <p:spPr/>
        <p:txBody>
          <a:bodyPr/>
          <a:lstStyle/>
          <a:p>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07" y="4499397"/>
            <a:ext cx="8505825" cy="2057400"/>
          </a:xfrm>
          <a:prstGeom prst="rect">
            <a:avLst/>
          </a:prstGeom>
        </p:spPr>
      </p:pic>
    </p:spTree>
    <p:extLst>
      <p:ext uri="{BB962C8B-B14F-4D97-AF65-F5344CB8AC3E}">
        <p14:creationId xmlns:p14="http://schemas.microsoft.com/office/powerpoint/2010/main" val="3817581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571500" indent="-571500">
              <a:buFont typeface="Wingdings" panose="05000000000000000000" pitchFamily="2" charset="2"/>
              <a:buChar char="Ø"/>
            </a:pPr>
            <a:r>
              <a:rPr lang="ru-RU" dirty="0" err="1"/>
              <a:t>Типологія</a:t>
            </a:r>
            <a:r>
              <a:rPr lang="ru-RU" dirty="0"/>
              <a:t> </a:t>
            </a:r>
            <a:r>
              <a:rPr lang="ru-RU" dirty="0" err="1"/>
              <a:t>студентів</a:t>
            </a:r>
            <a:r>
              <a:rPr lang="ru-RU" dirty="0"/>
              <a:t> . </a:t>
            </a:r>
            <a:endParaRPr lang="en-US" dirty="0"/>
          </a:p>
        </p:txBody>
      </p:sp>
      <p:sp>
        <p:nvSpPr>
          <p:cNvPr id="3" name="Объект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a:buFont typeface="Wingdings" panose="05000000000000000000" pitchFamily="2" charset="2"/>
              <a:buChar char="q"/>
            </a:pPr>
            <a:r>
              <a:rPr lang="ru-RU" sz="2400" dirty="0" err="1" smtClean="0"/>
              <a:t>Типи</a:t>
            </a:r>
            <a:r>
              <a:rPr lang="ru-RU" sz="2400" dirty="0" smtClean="0"/>
              <a:t> </a:t>
            </a:r>
            <a:r>
              <a:rPr lang="ru-RU" sz="2400" dirty="0" err="1" smtClean="0"/>
              <a:t>студентів</a:t>
            </a:r>
            <a:r>
              <a:rPr lang="ru-RU" sz="2400" dirty="0" smtClean="0"/>
              <a:t> </a:t>
            </a:r>
            <a:r>
              <a:rPr lang="ru-RU" sz="2400" dirty="0" err="1" smtClean="0"/>
              <a:t>можна</a:t>
            </a:r>
            <a:r>
              <a:rPr lang="ru-RU" sz="2400" dirty="0" smtClean="0"/>
              <a:t> </a:t>
            </a:r>
            <a:r>
              <a:rPr lang="ru-RU" sz="2400" dirty="0" err="1"/>
              <a:t>аналізувати</a:t>
            </a:r>
            <a:r>
              <a:rPr lang="ru-RU" sz="2400" dirty="0"/>
              <a:t> за </a:t>
            </a:r>
            <a:r>
              <a:rPr lang="ru-RU" sz="2400" dirty="0" err="1"/>
              <a:t>різними</a:t>
            </a:r>
            <a:r>
              <a:rPr lang="ru-RU" sz="2400" dirty="0"/>
              <a:t> </a:t>
            </a:r>
            <a:r>
              <a:rPr lang="ru-RU" sz="2400" dirty="0" err="1">
                <a:effectLst>
                  <a:outerShdw blurRad="38100" dist="38100" dir="2700000" algn="tl">
                    <a:srgbClr val="000000">
                      <a:alpha val="43137"/>
                    </a:srgbClr>
                  </a:outerShdw>
                </a:effectLst>
              </a:rPr>
              <a:t>чин­никами</a:t>
            </a:r>
            <a:r>
              <a:rPr lang="ru-RU" sz="2400" dirty="0" smtClean="0"/>
              <a:t>:</a:t>
            </a:r>
          </a:p>
          <a:p>
            <a:r>
              <a:rPr lang="ru-RU" sz="2400" dirty="0"/>
              <a:t>у </a:t>
            </a:r>
            <a:r>
              <a:rPr lang="ru-RU" sz="2400" dirty="0" err="1"/>
              <a:t>зв´язку</a:t>
            </a:r>
            <a:r>
              <a:rPr lang="ru-RU" sz="2400" dirty="0"/>
              <a:t> з </a:t>
            </a:r>
            <a:r>
              <a:rPr lang="ru-RU" sz="2400" dirty="0" err="1"/>
              <a:t>обраною</a:t>
            </a:r>
            <a:r>
              <a:rPr lang="ru-RU" sz="2400" dirty="0"/>
              <a:t> </a:t>
            </a:r>
            <a:r>
              <a:rPr lang="ru-RU" sz="2400" dirty="0" err="1" smtClean="0"/>
              <a:t>професією</a:t>
            </a:r>
            <a:endParaRPr lang="ru-RU" sz="2400" dirty="0" smtClean="0"/>
          </a:p>
          <a:p>
            <a:r>
              <a:rPr lang="ru-RU" sz="2400" dirty="0" smtClean="0"/>
              <a:t> </a:t>
            </a:r>
            <a:r>
              <a:rPr lang="ru-RU" sz="2400" dirty="0" err="1"/>
              <a:t>залежно</a:t>
            </a:r>
            <a:r>
              <a:rPr lang="ru-RU" sz="2400" dirty="0"/>
              <a:t> </a:t>
            </a:r>
            <a:r>
              <a:rPr lang="ru-RU" sz="2400" dirty="0" err="1"/>
              <a:t>від</a:t>
            </a:r>
            <a:r>
              <a:rPr lang="ru-RU" sz="2400" dirty="0"/>
              <a:t> </a:t>
            </a:r>
            <a:r>
              <a:rPr lang="ru-RU" sz="2400" dirty="0" err="1"/>
              <a:t>форми</a:t>
            </a:r>
            <a:r>
              <a:rPr lang="ru-RU" sz="2400" dirty="0"/>
              <a:t> </a:t>
            </a:r>
            <a:r>
              <a:rPr lang="ru-RU" sz="2400" dirty="0" err="1" smtClean="0"/>
              <a:t>навчан­ня</a:t>
            </a:r>
            <a:r>
              <a:rPr lang="ru-RU" sz="2400" dirty="0" smtClean="0"/>
              <a:t>, </a:t>
            </a:r>
          </a:p>
          <a:p>
            <a:r>
              <a:rPr lang="ru-RU" sz="2400" dirty="0" smtClean="0"/>
              <a:t>за </a:t>
            </a:r>
            <a:r>
              <a:rPr lang="ru-RU" sz="2400" dirty="0" err="1"/>
              <a:t>ставленням</a:t>
            </a:r>
            <a:r>
              <a:rPr lang="ru-RU" sz="2400" dirty="0"/>
              <a:t> до </a:t>
            </a:r>
            <a:r>
              <a:rPr lang="ru-RU" sz="2400" dirty="0" err="1"/>
              <a:t>навчання</a:t>
            </a:r>
            <a:r>
              <a:rPr lang="ru-RU" sz="2400" dirty="0"/>
              <a:t> та </a:t>
            </a:r>
            <a:r>
              <a:rPr lang="ru-RU" sz="2400" dirty="0" err="1"/>
              <a:t>ін</a:t>
            </a:r>
            <a:r>
              <a:rPr lang="ru-RU" sz="2400" dirty="0"/>
              <a:t>.</a:t>
            </a:r>
            <a:endParaRPr lang="en-US"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1683" y="97733"/>
            <a:ext cx="2131117" cy="2131117"/>
          </a:xfrm>
          <a:prstGeom prst="rect">
            <a:avLst/>
          </a:prstGeom>
        </p:spPr>
      </p:pic>
    </p:spTree>
    <p:extLst>
      <p:ext uri="{BB962C8B-B14F-4D97-AF65-F5344CB8AC3E}">
        <p14:creationId xmlns:p14="http://schemas.microsoft.com/office/powerpoint/2010/main" val="449395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4584" y="91440"/>
            <a:ext cx="8386354" cy="917666"/>
          </a:xfrm>
        </p:spPr>
        <p:txBody>
          <a:bodyPr>
            <a:normAutofit/>
          </a:bodyPr>
          <a:lstStyle/>
          <a:p>
            <a:r>
              <a:rPr lang="ru-RU" sz="3600" dirty="0" err="1"/>
              <a:t>Типологія</a:t>
            </a:r>
            <a:r>
              <a:rPr lang="ru-RU" sz="3600" dirty="0"/>
              <a:t> </a:t>
            </a:r>
            <a:r>
              <a:rPr lang="ru-RU" sz="3600" dirty="0" err="1"/>
              <a:t>студентів</a:t>
            </a:r>
            <a:r>
              <a:rPr lang="ru-RU" sz="3600" dirty="0"/>
              <a:t> за В.Т. </a:t>
            </a:r>
            <a:r>
              <a:rPr lang="ru-RU" sz="3600" dirty="0" err="1"/>
              <a:t>Лісовським</a:t>
            </a:r>
            <a:endParaRPr lang="en-US" sz="3600" dirty="0"/>
          </a:p>
        </p:txBody>
      </p:sp>
      <p:sp>
        <p:nvSpPr>
          <p:cNvPr id="4" name="Объект 3"/>
          <p:cNvSpPr>
            <a:spLocks noGrp="1"/>
          </p:cNvSpPr>
          <p:nvPr>
            <p:ph sz="half" idx="1"/>
          </p:nvPr>
        </p:nvSpPr>
        <p:spPr>
          <a:xfrm>
            <a:off x="862147" y="982979"/>
            <a:ext cx="4820195" cy="3607528"/>
          </a:xfrm>
        </p:spPr>
        <p:style>
          <a:lnRef idx="2">
            <a:schemeClr val="accent1"/>
          </a:lnRef>
          <a:fillRef idx="1">
            <a:schemeClr val="lt1"/>
          </a:fillRef>
          <a:effectRef idx="0">
            <a:schemeClr val="accent1"/>
          </a:effectRef>
          <a:fontRef idx="minor">
            <a:schemeClr val="dk1"/>
          </a:fontRef>
        </p:style>
        <p:txBody>
          <a:bodyPr>
            <a:normAutofit/>
          </a:bodyPr>
          <a:lstStyle/>
          <a:p>
            <a:pPr algn="just"/>
            <a:r>
              <a:rPr lang="uk-UA" dirty="0" smtClean="0"/>
              <a:t>«Гармонійний»</a:t>
            </a:r>
          </a:p>
          <a:p>
            <a:pPr algn="just"/>
            <a:r>
              <a:rPr lang="uk-UA" dirty="0" smtClean="0"/>
              <a:t>Спеціальність обрав свідомо. Відмінно навчається. Займається науковою роботою. Громадський акти­віст. Глибоко і серйозно цікавиться літературою і мистецтвом, розвинений, культурний, комуніка­бельний, займається спортом. Чесний, порядний, нетерпимий до недоліків. Добрий і надійний товариш. Користується авторитетом у колективі</a:t>
            </a:r>
            <a:endParaRPr lang="uk-UA" dirty="0"/>
          </a:p>
        </p:txBody>
      </p:sp>
      <p:sp>
        <p:nvSpPr>
          <p:cNvPr id="5" name="Объект 4"/>
          <p:cNvSpPr>
            <a:spLocks noGrp="1"/>
          </p:cNvSpPr>
          <p:nvPr>
            <p:ph sz="half" idx="2"/>
          </p:nvPr>
        </p:nvSpPr>
        <p:spPr>
          <a:xfrm>
            <a:off x="6217920" y="1009106"/>
            <a:ext cx="5042652" cy="368046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uk-UA" dirty="0" smtClean="0"/>
              <a:t>«Розчарований»</a:t>
            </a:r>
          </a:p>
          <a:p>
            <a:pPr algn="just"/>
            <a:r>
              <a:rPr lang="uk-UA" dirty="0" smtClean="0"/>
              <a:t>Як правило, здібний, але обрана спеціальність ви­явилася для нього малопривабливою. Проте впев­нений, що навчання треба завершити. Старається навчатися добре, хоча задоволення від навчання не отримує. Прагне ствердити себе в хобі, мистец­тві, спорті</a:t>
            </a:r>
            <a:endParaRPr lang="uk-UA"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091" y="3971163"/>
            <a:ext cx="2695484" cy="2577863"/>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345" y="4590507"/>
            <a:ext cx="2386471" cy="2410577"/>
          </a:xfrm>
          <a:prstGeom prst="rect">
            <a:avLst/>
          </a:prstGeom>
        </p:spPr>
      </p:pic>
    </p:spTree>
    <p:extLst>
      <p:ext uri="{BB962C8B-B14F-4D97-AF65-F5344CB8AC3E}">
        <p14:creationId xmlns:p14="http://schemas.microsoft.com/office/powerpoint/2010/main" val="49084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718458" y="3122022"/>
            <a:ext cx="4447786" cy="3581401"/>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r>
              <a:rPr lang="ru-RU" i="1" dirty="0">
                <a:effectLst>
                  <a:outerShdw blurRad="38100" dist="38100" dir="2700000" algn="tl">
                    <a:srgbClr val="000000">
                      <a:alpha val="43137"/>
                    </a:srgbClr>
                  </a:outerShdw>
                </a:effectLst>
              </a:rPr>
              <a:t>"</a:t>
            </a:r>
            <a:r>
              <a:rPr lang="ru-RU" i="1" dirty="0" err="1">
                <a:effectLst>
                  <a:outerShdw blurRad="38100" dist="38100" dir="2700000" algn="tl">
                    <a:srgbClr val="000000">
                      <a:alpha val="43137"/>
                    </a:srgbClr>
                  </a:outerShdw>
                </a:effectLst>
              </a:rPr>
              <a:t>Лідер</a:t>
            </a:r>
            <a:r>
              <a:rPr lang="ru-RU" i="1" dirty="0" smtClean="0">
                <a:effectLst>
                  <a:outerShdw blurRad="38100" dist="38100" dir="2700000" algn="tl">
                    <a:srgbClr val="000000">
                      <a:alpha val="43137"/>
                    </a:srgbClr>
                  </a:outerShdw>
                </a:effectLst>
              </a:rPr>
              <a:t>"</a:t>
            </a:r>
            <a:endParaRPr lang="ru-RU" i="1" dirty="0">
              <a:effectLst>
                <a:outerShdw blurRad="38100" dist="38100" dir="2700000" algn="tl">
                  <a:srgbClr val="000000">
                    <a:alpha val="43137"/>
                  </a:srgbClr>
                </a:outerShdw>
              </a:effectLst>
            </a:endParaRPr>
          </a:p>
          <a:p>
            <a:pPr algn="just"/>
            <a:r>
              <a:rPr lang="uk-UA" dirty="0" smtClean="0"/>
              <a:t>Навчається, як правило, слабо, за принципом "найменшої затрати сил". Але повністю задоволе­ний собою. Про своє професійне покликання всер­йоз не задумується. У науково-дослідній і громад­ській роботі участі не бере. У студентській групі до нього ставляться як до "баласту". Інколи намага­ється злукавити, скористатися шпаргалкою, при­стосуватися. Коло інтересів в основному в сфері дозвілля</a:t>
            </a:r>
            <a:endParaRPr lang="uk-UA" dirty="0"/>
          </a:p>
        </p:txBody>
      </p:sp>
      <p:sp>
        <p:nvSpPr>
          <p:cNvPr id="4" name="Объект 3"/>
          <p:cNvSpPr>
            <a:spLocks noGrp="1"/>
          </p:cNvSpPr>
          <p:nvPr>
            <p:ph sz="half" idx="2"/>
          </p:nvPr>
        </p:nvSpPr>
        <p:spPr>
          <a:xfrm>
            <a:off x="7744214" y="3122022"/>
            <a:ext cx="4447786" cy="3581401"/>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ru-RU" dirty="0"/>
              <a:t>"</a:t>
            </a:r>
            <a:r>
              <a:rPr lang="ru-RU" i="1" dirty="0" err="1">
                <a:effectLst>
                  <a:outerShdw blurRad="38100" dist="38100" dir="2700000" algn="tl">
                    <a:srgbClr val="000000">
                      <a:alpha val="43137"/>
                    </a:srgbClr>
                  </a:outerShdw>
                </a:effectLst>
              </a:rPr>
              <a:t>Творчий</a:t>
            </a:r>
            <a:r>
              <a:rPr lang="ru-RU" i="1" dirty="0" smtClean="0">
                <a:effectLst>
                  <a:outerShdw blurRad="38100" dist="38100" dir="2700000" algn="tl">
                    <a:srgbClr val="000000">
                      <a:alpha val="43137"/>
                    </a:srgbClr>
                  </a:outerShdw>
                </a:effectLst>
              </a:rPr>
              <a:t>"</a:t>
            </a:r>
            <a:endParaRPr lang="ru-RU" i="1" dirty="0">
              <a:effectLst>
                <a:outerShdw blurRad="38100" dist="38100" dir="2700000" algn="tl">
                  <a:srgbClr val="000000">
                    <a:alpha val="43137"/>
                  </a:srgbClr>
                </a:outerShdw>
              </a:effectLst>
            </a:endParaRPr>
          </a:p>
          <a:p>
            <a:pPr algn="just"/>
            <a:r>
              <a:rPr lang="uk-UA" dirty="0" smtClean="0"/>
              <a:t>Йому властивий творчий підхід до будь-якої справи — навчання, громадської роботи, дозвілля. Заняття, де необхідні посидючість, акуратність, виконавська дисципліна, його не захоплюють. Тому навчається, як правило, нерівно, за прин­ципом "мені це цікаво" чи "мені це нецікаво". Займаючись науково-дослідною роботою, шукає власне оригінальне розв´язання проблем, не раху­ючись із думкою визнаних авторитетів</a:t>
            </a:r>
            <a:endParaRPr lang="uk-UA" dirty="0"/>
          </a:p>
        </p:txBody>
      </p:sp>
      <p:sp>
        <p:nvSpPr>
          <p:cNvPr id="5" name="Прямоугольник 4"/>
          <p:cNvSpPr/>
          <p:nvPr/>
        </p:nvSpPr>
        <p:spPr>
          <a:xfrm>
            <a:off x="718458" y="143692"/>
            <a:ext cx="9583783" cy="192360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Wingdings" panose="05000000000000000000" pitchFamily="2" charset="2"/>
              <a:buChar char="§"/>
            </a:pPr>
            <a:r>
              <a:rPr lang="en-US" sz="1700" i="1" dirty="0" smtClean="0">
                <a:effectLst>
                  <a:outerShdw blurRad="38100" dist="38100" dir="2700000" algn="tl">
                    <a:srgbClr val="000000">
                      <a:alpha val="43137"/>
                    </a:srgbClr>
                  </a:outerShdw>
                </a:effectLst>
              </a:rPr>
              <a:t>"</a:t>
            </a:r>
            <a:r>
              <a:rPr lang="en-US" sz="1700" i="1" dirty="0" err="1" smtClean="0">
                <a:effectLst>
                  <a:outerShdw blurRad="38100" dist="38100" dir="2700000" algn="tl">
                    <a:srgbClr val="000000">
                      <a:alpha val="43137"/>
                    </a:srgbClr>
                  </a:outerShdw>
                </a:effectLst>
              </a:rPr>
              <a:t>Богемний</a:t>
            </a:r>
            <a:r>
              <a:rPr lang="en-US" sz="1700" i="1" dirty="0" smtClean="0">
                <a:effectLst>
                  <a:outerShdw blurRad="38100" dist="38100" dir="2700000" algn="tl">
                    <a:srgbClr val="000000">
                      <a:alpha val="43137"/>
                    </a:srgbClr>
                  </a:outerShdw>
                </a:effectLst>
              </a:rPr>
              <a:t>"</a:t>
            </a:r>
          </a:p>
          <a:p>
            <a:pPr algn="just"/>
            <a:endParaRPr lang="en-US" sz="1700" dirty="0" smtClean="0"/>
          </a:p>
          <a:p>
            <a:pPr marL="285750" indent="-285750" algn="just">
              <a:buFont typeface="Wingdings" panose="05000000000000000000" pitchFamily="2" charset="2"/>
              <a:buChar char="§"/>
            </a:pPr>
            <a:r>
              <a:rPr lang="uk-UA" sz="1700" dirty="0" smtClean="0"/>
              <a:t>Як правило, успішно навчається на так званих престижних факультетах, звисока ставиться до студентів, які оволодівають масовими професіями. Прагне до лідерства серед собі подібних, до інших студентів ставиться зневажливо. "Про все" трохи чув, хоча знання його вибіркові. У сфері мистец­тва цікавиться головним чином "модними" течія­ми. Завжди має "свою думку", відмінну від думки маси. Завсідник кафе, модних дискоклубів</a:t>
            </a:r>
            <a:endParaRPr lang="uk-UA" sz="17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4972">
            <a:off x="2236644" y="66758"/>
            <a:ext cx="866068" cy="690432"/>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335" y="4442878"/>
            <a:ext cx="3315789" cy="2415122"/>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1106" y="1059078"/>
            <a:ext cx="2623400" cy="2914889"/>
          </a:xfrm>
          <a:prstGeom prst="rect">
            <a:avLst/>
          </a:prstGeom>
        </p:spPr>
      </p:pic>
    </p:spTree>
    <p:extLst>
      <p:ext uri="{BB962C8B-B14F-4D97-AF65-F5344CB8AC3E}">
        <p14:creationId xmlns:p14="http://schemas.microsoft.com/office/powerpoint/2010/main" val="3395962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8439" y="282458"/>
            <a:ext cx="9612971" cy="2852737"/>
          </a:xfrm>
        </p:spPr>
        <p:txBody>
          <a:bodyPr>
            <a:noAutofit/>
          </a:bodyPr>
          <a:lstStyle/>
          <a:p>
            <a:pPr marL="571500" indent="-571500">
              <a:buFont typeface="Wingdings" panose="05000000000000000000" pitchFamily="2" charset="2"/>
              <a:buChar char="Ø"/>
            </a:pPr>
            <a:r>
              <a:rPr lang="ru-RU" sz="5400" dirty="0" err="1"/>
              <a:t>Адаптація</a:t>
            </a:r>
            <a:r>
              <a:rPr lang="ru-RU" sz="5400" dirty="0"/>
              <a:t> </a:t>
            </a:r>
            <a:r>
              <a:rPr lang="ru-RU" sz="5400" dirty="0" err="1"/>
              <a:t>студентів</a:t>
            </a:r>
            <a:r>
              <a:rPr lang="ru-RU" sz="5400" dirty="0"/>
              <a:t> у </a:t>
            </a:r>
            <a:r>
              <a:rPr lang="ru-RU" sz="5400" dirty="0" err="1"/>
              <a:t>вищому</a:t>
            </a:r>
            <a:r>
              <a:rPr lang="ru-RU" sz="5400" dirty="0"/>
              <a:t> </a:t>
            </a:r>
            <a:r>
              <a:rPr lang="ru-RU" sz="5400" dirty="0" err="1"/>
              <a:t>навчальному</a:t>
            </a:r>
            <a:r>
              <a:rPr lang="ru-RU" sz="5400" dirty="0"/>
              <a:t> </a:t>
            </a:r>
            <a:r>
              <a:rPr lang="ru-RU" sz="5400" dirty="0" err="1"/>
              <a:t>закладі</a:t>
            </a:r>
            <a:r>
              <a:rPr lang="ru-RU" sz="5400" dirty="0"/>
              <a:t>.</a:t>
            </a:r>
            <a:endParaRPr lang="en-US" sz="5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25" y="3032487"/>
            <a:ext cx="4572000" cy="3562350"/>
          </a:xfrm>
          <a:prstGeom prst="rect">
            <a:avLst/>
          </a:prstGeom>
        </p:spPr>
      </p:pic>
      <p:sp>
        <p:nvSpPr>
          <p:cNvPr id="6" name="Прямоугольник 5"/>
          <p:cNvSpPr/>
          <p:nvPr/>
        </p:nvSpPr>
        <p:spPr>
          <a:xfrm>
            <a:off x="6675120" y="3393218"/>
            <a:ext cx="3796290" cy="2246769"/>
          </a:xfrm>
          <a:prstGeom prst="rect">
            <a:avLst/>
          </a:prstGeom>
        </p:spPr>
        <p:txBody>
          <a:bodyPr wrap="square">
            <a:spAutoFit/>
          </a:bodyPr>
          <a:lstStyle/>
          <a:p>
            <a:pPr algn="just"/>
            <a:r>
              <a:rPr lang="uk-UA" sz="2800" b="0" i="0" dirty="0" smtClean="0">
                <a:solidFill>
                  <a:schemeClr val="accent5"/>
                </a:solidFill>
                <a:effectLst/>
                <a:latin typeface="Times New Roman" panose="02020603050405020304" pitchFamily="18" charset="0"/>
              </a:rPr>
              <a:t>Адаптація студентів до навчального процесу закінчується в кінці ІІ на початок ІІІ навчального семестру.</a:t>
            </a:r>
            <a:endParaRPr lang="uk-UA" sz="2800" dirty="0">
              <a:solidFill>
                <a:schemeClr val="accent5"/>
              </a:solidFill>
            </a:endParaRPr>
          </a:p>
        </p:txBody>
      </p:sp>
    </p:spTree>
    <p:extLst>
      <p:ext uri="{BB962C8B-B14F-4D97-AF65-F5344CB8AC3E}">
        <p14:creationId xmlns:p14="http://schemas.microsoft.com/office/powerpoint/2010/main" val="3760382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71600" y="320040"/>
            <a:ext cx="9601200" cy="1025434"/>
          </a:xfrm>
        </p:spPr>
        <p:txBody>
          <a:bodyPr>
            <a:noAutofit/>
          </a:bodyPr>
          <a:lstStyle/>
          <a:p>
            <a:r>
              <a:rPr lang="uk-UA" sz="3200" dirty="0" smtClean="0"/>
              <a:t>Серед головних </a:t>
            </a:r>
            <a:r>
              <a:rPr lang="uk-UA" sz="3200" u="sng" dirty="0" smtClean="0">
                <a:effectLst>
                  <a:outerShdw blurRad="38100" dist="38100" dir="2700000" algn="tl">
                    <a:srgbClr val="000000">
                      <a:alpha val="43137"/>
                    </a:srgbClr>
                  </a:outerShdw>
                </a:effectLst>
              </a:rPr>
              <a:t>труднощів</a:t>
            </a:r>
            <a:r>
              <a:rPr lang="uk-UA" sz="3200" dirty="0" smtClean="0"/>
              <a:t>, з якими стикаються першокурсники, психологи виділяють наступні:</a:t>
            </a:r>
            <a:endParaRPr lang="uk-UA" sz="32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18574448"/>
              </p:ext>
            </p:extLst>
          </p:nvPr>
        </p:nvGraphicFramePr>
        <p:xfrm>
          <a:off x="1371599" y="1345474"/>
          <a:ext cx="10071463" cy="5512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091" y="1345474"/>
            <a:ext cx="2559996" cy="2591504"/>
          </a:xfrm>
          <a:prstGeom prst="rect">
            <a:avLst/>
          </a:prstGeom>
        </p:spPr>
      </p:pic>
      <p:pic>
        <p:nvPicPr>
          <p:cNvPr id="8" name="Рисунок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92640" y="3874609"/>
            <a:ext cx="2198914" cy="2198914"/>
          </a:xfrm>
          <a:prstGeom prst="rect">
            <a:avLst/>
          </a:prstGeom>
        </p:spPr>
      </p:pic>
      <p:pic>
        <p:nvPicPr>
          <p:cNvPr id="9" name="Рисунок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89449" y="4946061"/>
            <a:ext cx="1934633" cy="1911939"/>
          </a:xfrm>
          <a:prstGeom prst="rect">
            <a:avLst/>
          </a:prstGeom>
        </p:spPr>
      </p:pic>
      <p:pic>
        <p:nvPicPr>
          <p:cNvPr id="10" name="Рисунок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682301">
            <a:off x="2247285" y="4804727"/>
            <a:ext cx="1697298" cy="1112383"/>
          </a:xfrm>
          <a:prstGeom prst="rect">
            <a:avLst/>
          </a:prstGeom>
        </p:spPr>
      </p:pic>
    </p:spTree>
    <p:extLst>
      <p:ext uri="{BB962C8B-B14F-4D97-AF65-F5344CB8AC3E}">
        <p14:creationId xmlns:p14="http://schemas.microsoft.com/office/powerpoint/2010/main" val="2098155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dirty="0" smtClean="0"/>
              <a:t>Розрізняють </a:t>
            </a:r>
            <a:r>
              <a:rPr lang="uk-UA" sz="3200" dirty="0" smtClean="0">
                <a:effectLst>
                  <a:outerShdw blurRad="38100" dist="38100" dir="2700000" algn="tl">
                    <a:srgbClr val="000000">
                      <a:alpha val="43137"/>
                    </a:srgbClr>
                  </a:outerShdw>
                </a:effectLst>
              </a:rPr>
              <a:t>три форми адаптації </a:t>
            </a:r>
            <a:r>
              <a:rPr lang="uk-UA" sz="3200" dirty="0" smtClean="0"/>
              <a:t>студентів-першокурсників до умов вищого освітнього закладу:</a:t>
            </a:r>
            <a:endParaRPr lang="uk-UA"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33850868"/>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6629" y="209550"/>
            <a:ext cx="2438400" cy="2438400"/>
          </a:xfrm>
          <a:prstGeom prst="rect">
            <a:avLst/>
          </a:prstGeom>
        </p:spPr>
      </p:pic>
    </p:spTree>
    <p:extLst>
      <p:ext uri="{BB962C8B-B14F-4D97-AF65-F5344CB8AC3E}">
        <p14:creationId xmlns:p14="http://schemas.microsoft.com/office/powerpoint/2010/main" val="2477447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571500" indent="-571500">
              <a:buFont typeface="Wingdings" panose="05000000000000000000" pitchFamily="2" charset="2"/>
              <a:buChar char="Ø"/>
            </a:pPr>
            <a:r>
              <a:rPr lang="ru-RU" dirty="0" err="1"/>
              <a:t>Академічні</a:t>
            </a:r>
            <a:r>
              <a:rPr lang="ru-RU" dirty="0"/>
              <a:t> права, </a:t>
            </a:r>
            <a:r>
              <a:rPr lang="ru-RU" dirty="0" err="1"/>
              <a:t>свободи</a:t>
            </a:r>
            <a:r>
              <a:rPr lang="ru-RU" dirty="0"/>
              <a:t> і </a:t>
            </a:r>
            <a:r>
              <a:rPr lang="ru-RU" dirty="0" err="1"/>
              <a:t>обов’язки</a:t>
            </a:r>
            <a:r>
              <a:rPr lang="ru-RU" dirty="0"/>
              <a:t> </a:t>
            </a:r>
            <a:r>
              <a:rPr lang="ru-RU" dirty="0" err="1"/>
              <a:t>студентів</a:t>
            </a:r>
            <a:r>
              <a:rPr lang="ru-RU" dirty="0"/>
              <a:t> </a:t>
            </a:r>
            <a:r>
              <a:rPr lang="ru-RU" dirty="0" err="1"/>
              <a:t>університету</a:t>
            </a:r>
            <a:r>
              <a:rPr lang="ru-RU" dirty="0"/>
              <a:t>. </a:t>
            </a:r>
            <a:endParaRPr lang="en-US" dirty="0"/>
          </a:p>
        </p:txBody>
      </p:sp>
      <p:sp>
        <p:nvSpPr>
          <p:cNvPr id="3" name="Объект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a:buFont typeface="Wingdings" panose="05000000000000000000" pitchFamily="2" charset="2"/>
              <a:buChar char="q"/>
            </a:pPr>
            <a:r>
              <a:rPr lang="uk-UA" sz="2400" dirty="0" smtClean="0"/>
              <a:t>Права та обов’язки </a:t>
            </a:r>
            <a:r>
              <a:rPr lang="ru-RU" sz="2400" dirty="0" err="1" smtClean="0"/>
              <a:t>врегулювано</a:t>
            </a:r>
            <a:r>
              <a:rPr lang="ru-RU" sz="2400" dirty="0" smtClean="0"/>
              <a:t>:</a:t>
            </a:r>
          </a:p>
          <a:p>
            <a:r>
              <a:rPr lang="ru-RU" sz="2400" dirty="0" smtClean="0"/>
              <a:t> </a:t>
            </a:r>
            <a:r>
              <a:rPr lang="ru-RU" sz="2400" dirty="0"/>
              <a:t>Законами </a:t>
            </a:r>
            <a:r>
              <a:rPr lang="ru-RU" sz="2400" dirty="0" err="1"/>
              <a:t>України</a:t>
            </a:r>
            <a:r>
              <a:rPr lang="ru-RU" sz="2400" dirty="0"/>
              <a:t> </a:t>
            </a:r>
            <a:r>
              <a:rPr lang="ru-RU" sz="2400" dirty="0" smtClean="0"/>
              <a:t>«Про </a:t>
            </a:r>
            <a:r>
              <a:rPr lang="ru-RU" sz="2400" dirty="0" err="1" smtClean="0"/>
              <a:t>освіту</a:t>
            </a:r>
            <a:r>
              <a:rPr lang="ru-RU" sz="2400" dirty="0" smtClean="0"/>
              <a:t>» </a:t>
            </a:r>
            <a:r>
              <a:rPr lang="ru-RU" sz="2400" dirty="0"/>
              <a:t>та </a:t>
            </a:r>
            <a:r>
              <a:rPr lang="ru-RU" sz="2400" dirty="0" smtClean="0"/>
              <a:t>«Про </a:t>
            </a:r>
            <a:r>
              <a:rPr lang="ru-RU" sz="2400" dirty="0" err="1"/>
              <a:t>вищу</a:t>
            </a:r>
            <a:r>
              <a:rPr lang="ru-RU" sz="2400" dirty="0"/>
              <a:t> </a:t>
            </a:r>
            <a:r>
              <a:rPr lang="ru-RU" sz="2400" dirty="0" err="1" smtClean="0"/>
              <a:t>освіту</a:t>
            </a:r>
            <a:r>
              <a:rPr lang="ru-RU" sz="2400" dirty="0" smtClean="0"/>
              <a:t>»</a:t>
            </a:r>
          </a:p>
          <a:p>
            <a:r>
              <a:rPr lang="ru-RU" sz="2400" dirty="0" smtClean="0"/>
              <a:t>статутом </a:t>
            </a:r>
            <a:r>
              <a:rPr lang="ru-RU" sz="2400" dirty="0"/>
              <a:t>та </a:t>
            </a:r>
            <a:r>
              <a:rPr lang="ru-RU" sz="2400" dirty="0" smtClean="0"/>
              <a:t>правилами </a:t>
            </a:r>
            <a:r>
              <a:rPr lang="ru-RU" sz="2400" dirty="0" err="1"/>
              <a:t>внутрішнього</a:t>
            </a:r>
            <a:r>
              <a:rPr lang="ru-RU" sz="2400" dirty="0"/>
              <a:t> </a:t>
            </a:r>
            <a:r>
              <a:rPr lang="ru-RU" sz="2400" dirty="0" err="1"/>
              <a:t>розпорядку</a:t>
            </a:r>
            <a:r>
              <a:rPr lang="ru-RU" sz="2400" dirty="0"/>
              <a:t> </a:t>
            </a:r>
            <a:r>
              <a:rPr lang="ru-RU" sz="2400" dirty="0" err="1"/>
              <a:t>вищого</a:t>
            </a:r>
            <a:r>
              <a:rPr lang="ru-RU" sz="2400" dirty="0"/>
              <a:t> </a:t>
            </a:r>
            <a:r>
              <a:rPr lang="ru-RU" sz="2400" dirty="0" err="1"/>
              <a:t>навчального</a:t>
            </a:r>
            <a:r>
              <a:rPr lang="ru-RU" sz="2400" dirty="0"/>
              <a:t> </a:t>
            </a:r>
            <a:r>
              <a:rPr lang="ru-RU" sz="2400" dirty="0" smtClean="0"/>
              <a:t>закладу</a:t>
            </a:r>
          </a:p>
          <a:p>
            <a:r>
              <a:rPr lang="ru-RU" sz="2400" dirty="0"/>
              <a:t>договором про </a:t>
            </a:r>
            <a:r>
              <a:rPr lang="ru-RU" sz="2400" dirty="0" err="1"/>
              <a:t>навчальні</a:t>
            </a:r>
            <a:r>
              <a:rPr lang="ru-RU" sz="2400" dirty="0"/>
              <a:t> </a:t>
            </a:r>
            <a:r>
              <a:rPr lang="ru-RU" sz="2400" dirty="0" err="1"/>
              <a:t>послуги</a:t>
            </a:r>
            <a:endParaRPr lang="ru-RU" sz="2400" dirty="0" smtClean="0"/>
          </a:p>
          <a:p>
            <a:endParaRPr lang="en-US"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806" y="4076700"/>
            <a:ext cx="2619967" cy="2619967"/>
          </a:xfrm>
          <a:prstGeom prst="rect">
            <a:avLst/>
          </a:prstGeom>
        </p:spPr>
      </p:pic>
    </p:spTree>
    <p:extLst>
      <p:ext uri="{BB962C8B-B14F-4D97-AF65-F5344CB8AC3E}">
        <p14:creationId xmlns:p14="http://schemas.microsoft.com/office/powerpoint/2010/main" val="1793232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50223"/>
            <a:ext cx="9601200" cy="999308"/>
          </a:xfrm>
        </p:spPr>
        <p:txBody>
          <a:bodyPr>
            <a:noAutofit/>
          </a:bodyPr>
          <a:lstStyle/>
          <a:p>
            <a:r>
              <a:rPr lang="uk-UA" sz="3200" dirty="0" smtClean="0">
                <a:effectLst>
                  <a:outerShdw blurRad="38100" dist="38100" dir="2700000" algn="tl">
                    <a:srgbClr val="000000">
                      <a:alpha val="43137"/>
                    </a:srgbClr>
                  </a:outerShdw>
                </a:effectLst>
              </a:rPr>
              <a:t>Особи, які навчаються в Університеті (студенти, аспіранти, докторанти) мають право</a:t>
            </a:r>
            <a:r>
              <a:rPr lang="ru-RU"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66450281"/>
              </p:ext>
            </p:extLst>
          </p:nvPr>
        </p:nvGraphicFramePr>
        <p:xfrm>
          <a:off x="888274" y="1149531"/>
          <a:ext cx="11303726" cy="5708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8723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3987151930"/>
              </p:ext>
            </p:extLst>
          </p:nvPr>
        </p:nvGraphicFramePr>
        <p:xfrm>
          <a:off x="91440" y="0"/>
          <a:ext cx="10933611" cy="5799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423" y="4260668"/>
            <a:ext cx="2438400" cy="2438400"/>
          </a:xfrm>
          <a:prstGeom prst="rect">
            <a:avLst/>
          </a:prstGeom>
        </p:spPr>
      </p:pic>
    </p:spTree>
    <p:extLst>
      <p:ext uri="{BB962C8B-B14F-4D97-AF65-F5344CB8AC3E}">
        <p14:creationId xmlns:p14="http://schemas.microsoft.com/office/powerpoint/2010/main" val="2472888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571500" indent="-571500">
              <a:buFont typeface="Wingdings" panose="05000000000000000000" pitchFamily="2" charset="2"/>
              <a:buChar char="Ø"/>
            </a:pPr>
            <a:r>
              <a:rPr lang="ru-RU" dirty="0" err="1"/>
              <a:t>Студентський</a:t>
            </a:r>
            <a:r>
              <a:rPr lang="ru-RU" dirty="0"/>
              <a:t> </a:t>
            </a:r>
            <a:r>
              <a:rPr lang="ru-RU" dirty="0" err="1"/>
              <a:t>колектив</a:t>
            </a:r>
            <a:r>
              <a:rPr lang="ru-RU" dirty="0"/>
              <a:t> і </a:t>
            </a:r>
            <a:r>
              <a:rPr lang="ru-RU" dirty="0" err="1"/>
              <a:t>студентське</a:t>
            </a:r>
            <a:r>
              <a:rPr lang="ru-RU" dirty="0"/>
              <a:t> </a:t>
            </a:r>
            <a:r>
              <a:rPr lang="ru-RU" dirty="0" err="1"/>
              <a:t>самоврядування</a:t>
            </a:r>
            <a:endParaRPr lang="en-US" dirty="0"/>
          </a:p>
        </p:txBody>
      </p:sp>
      <p:sp>
        <p:nvSpPr>
          <p:cNvPr id="3" name="Объект 2"/>
          <p:cNvSpPr>
            <a:spLocks noGrp="1"/>
          </p:cNvSpPr>
          <p:nvPr>
            <p:ph idx="1"/>
          </p:nvPr>
        </p:nvSpPr>
        <p:spPr>
          <a:xfrm>
            <a:off x="1371600" y="2286000"/>
            <a:ext cx="5721531" cy="3422469"/>
          </a:xfrm>
        </p:spPr>
        <p:style>
          <a:lnRef idx="1">
            <a:schemeClr val="accent1"/>
          </a:lnRef>
          <a:fillRef idx="2">
            <a:schemeClr val="accent1"/>
          </a:fillRef>
          <a:effectRef idx="1">
            <a:schemeClr val="accent1"/>
          </a:effectRef>
          <a:fontRef idx="minor">
            <a:schemeClr val="dk1"/>
          </a:fontRef>
        </p:style>
        <p:txBody>
          <a:bodyPr/>
          <a:lstStyle/>
          <a:p>
            <a:r>
              <a:rPr lang="uk-UA" dirty="0" smtClean="0"/>
              <a:t>Студентське самоврядування — визначається як самостійна громадська діяльність студентів із реалізації функцій управління ВНЗ, яка визначається ними і здійснюється у відповідності до мети та завдань, що стоять перед студентськими колективами.</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6273" y="2171700"/>
            <a:ext cx="3488327" cy="3469967"/>
          </a:xfrm>
          <a:prstGeom prst="rect">
            <a:avLst/>
          </a:prstGeom>
        </p:spPr>
      </p:pic>
    </p:spTree>
    <p:extLst>
      <p:ext uri="{BB962C8B-B14F-4D97-AF65-F5344CB8AC3E}">
        <p14:creationId xmlns:p14="http://schemas.microsoft.com/office/powerpoint/2010/main" val="384821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571500" indent="-571500">
              <a:buFont typeface="Wingdings" panose="05000000000000000000" pitchFamily="2" charset="2"/>
              <a:buChar char="Ø"/>
            </a:pPr>
            <a:r>
              <a:rPr lang="uk-UA" dirty="0" smtClean="0"/>
              <a:t>Студентство як соціальна група</a:t>
            </a:r>
            <a:endParaRPr lang="uk-UA"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122037808"/>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9336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5703"/>
            <a:ext cx="9612971" cy="840949"/>
          </a:xfrm>
        </p:spPr>
        <p:txBody>
          <a:bodyPr>
            <a:noAutofit/>
          </a:bodyPr>
          <a:lstStyle/>
          <a:p>
            <a:pPr algn="ctr"/>
            <a:r>
              <a:rPr lang="ru-RU" sz="2800" dirty="0" err="1"/>
              <a:t>Студентське</a:t>
            </a:r>
            <a:r>
              <a:rPr lang="ru-RU" sz="2800" dirty="0"/>
              <a:t> </a:t>
            </a:r>
            <a:r>
              <a:rPr lang="ru-RU" sz="2800" dirty="0" err="1"/>
              <a:t>самоврядування</a:t>
            </a:r>
            <a:r>
              <a:rPr lang="ru-RU" sz="2800" dirty="0"/>
              <a:t> </a:t>
            </a:r>
            <a:r>
              <a:rPr lang="ru-RU" sz="2800" dirty="0" err="1"/>
              <a:t>здійснюється</a:t>
            </a:r>
            <a:r>
              <a:rPr lang="ru-RU" sz="2800" dirty="0"/>
              <a:t> на </a:t>
            </a:r>
            <a:r>
              <a:rPr lang="ru-RU" sz="2800" dirty="0" err="1"/>
              <a:t>рівні</a:t>
            </a:r>
            <a:r>
              <a:rPr lang="ru-RU" sz="2800" dirty="0"/>
              <a:t> </a:t>
            </a:r>
            <a:endParaRPr lang="en-US" sz="2800" dirty="0"/>
          </a:p>
        </p:txBody>
      </p:sp>
      <p:graphicFrame>
        <p:nvGraphicFramePr>
          <p:cNvPr id="5" name="Схема 4"/>
          <p:cNvGraphicFramePr/>
          <p:nvPr>
            <p:extLst>
              <p:ext uri="{D42A27DB-BD31-4B8C-83A1-F6EECF244321}">
                <p14:modId xmlns:p14="http://schemas.microsoft.com/office/powerpoint/2010/main" val="3550224272"/>
              </p:ext>
            </p:extLst>
          </p:nvPr>
        </p:nvGraphicFramePr>
        <p:xfrm>
          <a:off x="209007" y="1293223"/>
          <a:ext cx="7547428" cy="5159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7554" y="2523309"/>
            <a:ext cx="2438400" cy="2438400"/>
          </a:xfrm>
          <a:prstGeom prst="rect">
            <a:avLst/>
          </a:prstGeom>
        </p:spPr>
      </p:pic>
    </p:spTree>
    <p:extLst>
      <p:ext uri="{BB962C8B-B14F-4D97-AF65-F5344CB8AC3E}">
        <p14:creationId xmlns:p14="http://schemas.microsoft.com/office/powerpoint/2010/main" val="1450520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1154" y="346164"/>
            <a:ext cx="4963886" cy="2684417"/>
          </a:xfrm>
        </p:spPr>
        <p:txBody>
          <a:bodyPr>
            <a:noAutofit/>
          </a:bodyPr>
          <a:lstStyle/>
          <a:p>
            <a:r>
              <a:rPr lang="ru-RU" sz="3600" dirty="0">
                <a:effectLst>
                  <a:outerShdw blurRad="38100" dist="38100" dir="2700000" algn="tl">
                    <a:srgbClr val="000000">
                      <a:alpha val="43137"/>
                    </a:srgbClr>
                  </a:outerShdw>
                </a:effectLst>
              </a:rPr>
              <a:t>У </a:t>
            </a:r>
            <a:r>
              <a:rPr lang="uk-UA" sz="3600" dirty="0" smtClean="0">
                <a:effectLst>
                  <a:outerShdw blurRad="38100" dist="38100" dir="2700000" algn="tl">
                    <a:srgbClr val="000000">
                      <a:alpha val="43137"/>
                    </a:srgbClr>
                  </a:outerShdw>
                </a:effectLst>
              </a:rPr>
              <a:t>своїй діяльності органи студентського самоврядування керуються</a:t>
            </a:r>
            <a:r>
              <a:rPr lang="ru-RU" sz="3600" dirty="0" smtClean="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graphicFrame>
        <p:nvGraphicFramePr>
          <p:cNvPr id="6" name="Схема 5"/>
          <p:cNvGraphicFramePr/>
          <p:nvPr>
            <p:extLst>
              <p:ext uri="{D42A27DB-BD31-4B8C-83A1-F6EECF244321}">
                <p14:modId xmlns:p14="http://schemas.microsoft.com/office/powerpoint/2010/main" val="3514923691"/>
              </p:ext>
            </p:extLst>
          </p:nvPr>
        </p:nvGraphicFramePr>
        <p:xfrm>
          <a:off x="5199017" y="685799"/>
          <a:ext cx="7534366" cy="5701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1971" y="3091791"/>
            <a:ext cx="3234734" cy="3234734"/>
          </a:xfrm>
          <a:prstGeom prst="rect">
            <a:avLst/>
          </a:prstGeom>
        </p:spPr>
      </p:pic>
    </p:spTree>
    <p:extLst>
      <p:ext uri="{BB962C8B-B14F-4D97-AF65-F5344CB8AC3E}">
        <p14:creationId xmlns:p14="http://schemas.microsoft.com/office/powerpoint/2010/main" val="2300989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740026165"/>
              </p:ext>
            </p:extLst>
          </p:nvPr>
        </p:nvGraphicFramePr>
        <p:xfrm>
          <a:off x="796833" y="-1"/>
          <a:ext cx="11220995" cy="6727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3657" y="1981200"/>
            <a:ext cx="4876800" cy="4876800"/>
          </a:xfrm>
          <a:prstGeom prst="rect">
            <a:avLst/>
          </a:prstGeom>
        </p:spPr>
      </p:pic>
    </p:spTree>
    <p:extLst>
      <p:ext uri="{BB962C8B-B14F-4D97-AF65-F5344CB8AC3E}">
        <p14:creationId xmlns:p14="http://schemas.microsoft.com/office/powerpoint/2010/main" val="4160306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38826" y="228600"/>
            <a:ext cx="9601200" cy="1143000"/>
          </a:xfrm>
        </p:spPr>
        <p:txBody>
          <a:bodyPr>
            <a:normAutofit fontScale="90000"/>
          </a:bodyPr>
          <a:lstStyle/>
          <a:p>
            <a:r>
              <a:rPr lang="uk-UA" dirty="0" smtClean="0"/>
              <a:t>Основна діяльність </a:t>
            </a:r>
            <a:r>
              <a:rPr lang="ru-RU" dirty="0" err="1"/>
              <a:t>студентського</a:t>
            </a:r>
            <a:r>
              <a:rPr lang="ru-RU" dirty="0"/>
              <a:t> </a:t>
            </a:r>
            <a:r>
              <a:rPr lang="ru-RU" dirty="0" err="1" smtClean="0"/>
              <a:t>самоврядування</a:t>
            </a:r>
            <a:r>
              <a:rPr lang="ru-RU" dirty="0" smtClean="0"/>
              <a:t>:</a:t>
            </a:r>
            <a:endParaRPr lang="en-US" dirty="0"/>
          </a:p>
        </p:txBody>
      </p:sp>
      <p:sp>
        <p:nvSpPr>
          <p:cNvPr id="5" name="Объект 4"/>
          <p:cNvSpPr>
            <a:spLocks noGrp="1"/>
          </p:cNvSpPr>
          <p:nvPr>
            <p:ph sz="half" idx="1"/>
          </p:nvPr>
        </p:nvSpPr>
        <p:spPr>
          <a:xfrm>
            <a:off x="1371600" y="1685109"/>
            <a:ext cx="4447786" cy="4182291"/>
          </a:xfrm>
        </p:spPr>
        <p:txBody>
          <a:bodyPr/>
          <a:lstStyle/>
          <a:p>
            <a:pPr algn="just"/>
            <a:r>
              <a:rPr lang="uk-UA" dirty="0" smtClean="0"/>
              <a:t>беруть участь в обговоренні та вирішенні </a:t>
            </a:r>
            <a:r>
              <a:rPr lang="uk-UA" u="sng" dirty="0" smtClean="0"/>
              <a:t>питань удосконалення освітнього процесу</a:t>
            </a:r>
            <a:r>
              <a:rPr lang="uk-UA" dirty="0" smtClean="0"/>
              <a:t>, науково-дослідної роботи, призначення стипендій, організації дозвілля, оздоровлення, побуту та харчування</a:t>
            </a:r>
          </a:p>
          <a:p>
            <a:pPr algn="just"/>
            <a:r>
              <a:rPr lang="uk-UA" u="sng" dirty="0" smtClean="0"/>
              <a:t>проводять</a:t>
            </a:r>
            <a:r>
              <a:rPr lang="uk-UA" dirty="0" smtClean="0"/>
              <a:t> організаційні, просвітницькі, наукові, спортивні, оздоровчі та інші </a:t>
            </a:r>
            <a:r>
              <a:rPr lang="uk-UA" u="sng" dirty="0" smtClean="0"/>
              <a:t>заходи</a:t>
            </a:r>
            <a:r>
              <a:rPr lang="uk-UA" dirty="0" smtClean="0"/>
              <a:t>;</a:t>
            </a:r>
          </a:p>
          <a:p>
            <a:endParaRPr lang="en-US" dirty="0"/>
          </a:p>
        </p:txBody>
      </p:sp>
      <p:sp>
        <p:nvSpPr>
          <p:cNvPr id="6" name="Объект 5"/>
          <p:cNvSpPr>
            <a:spLocks noGrp="1"/>
          </p:cNvSpPr>
          <p:nvPr>
            <p:ph sz="half" idx="2"/>
          </p:nvPr>
        </p:nvSpPr>
        <p:spPr>
          <a:xfrm>
            <a:off x="6525403" y="1685109"/>
            <a:ext cx="4447786" cy="4182291"/>
          </a:xfrm>
        </p:spPr>
        <p:txBody>
          <a:bodyPr/>
          <a:lstStyle/>
          <a:p>
            <a:r>
              <a:rPr lang="uk-UA" u="sng" dirty="0" smtClean="0"/>
              <a:t>захищають права та інтереси студентів </a:t>
            </a:r>
            <a:r>
              <a:rPr lang="uk-UA" dirty="0" smtClean="0"/>
              <a:t>(курсантів), які навчаються у вищому навчальному закладі</a:t>
            </a:r>
          </a:p>
          <a:p>
            <a:r>
              <a:rPr lang="uk-UA" dirty="0" smtClean="0"/>
              <a:t>вносять </a:t>
            </a:r>
            <a:r>
              <a:rPr lang="uk-UA" u="sng" dirty="0" smtClean="0"/>
              <a:t>пропозиції</a:t>
            </a:r>
            <a:r>
              <a:rPr lang="uk-UA" dirty="0" smtClean="0"/>
              <a:t> щодо з</a:t>
            </a:r>
            <a:r>
              <a:rPr lang="uk-UA" u="sng" dirty="0" smtClean="0"/>
              <a:t>місту</a:t>
            </a:r>
            <a:r>
              <a:rPr lang="uk-UA" dirty="0" smtClean="0"/>
              <a:t> навчальних планів і програм;</a:t>
            </a:r>
          </a:p>
          <a:p>
            <a:r>
              <a:rPr lang="uk-UA" dirty="0" smtClean="0"/>
              <a:t>мають право оголошувати </a:t>
            </a:r>
            <a:r>
              <a:rPr lang="uk-UA" u="sng" dirty="0" smtClean="0"/>
              <a:t>акції протесту</a:t>
            </a:r>
            <a:r>
              <a:rPr lang="uk-UA" dirty="0" smtClean="0"/>
              <a:t>;</a:t>
            </a:r>
            <a:endParaRPr lang="uk-UA"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886" y="4088673"/>
            <a:ext cx="2664823" cy="2664823"/>
          </a:xfrm>
          <a:prstGeom prst="rect">
            <a:avLst/>
          </a:prstGeom>
        </p:spPr>
      </p:pic>
    </p:spTree>
    <p:extLst>
      <p:ext uri="{BB962C8B-B14F-4D97-AF65-F5344CB8AC3E}">
        <p14:creationId xmlns:p14="http://schemas.microsoft.com/office/powerpoint/2010/main" val="4090522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У структурі студентської групи є дві підструктури:</a:t>
            </a:r>
            <a:r>
              <a:rPr lang="ru-RU" dirty="0"/>
              <a:t/>
            </a:r>
            <a:br>
              <a:rPr lang="ru-RU" dirty="0"/>
            </a:br>
            <a:endParaRPr lang="en-US" dirty="0"/>
          </a:p>
        </p:txBody>
      </p:sp>
      <p:sp>
        <p:nvSpPr>
          <p:cNvPr id="3" name="Объект 2"/>
          <p:cNvSpPr>
            <a:spLocks noGrp="1"/>
          </p:cNvSpPr>
          <p:nvPr>
            <p:ph sz="half" idx="1"/>
          </p:nvPr>
        </p:nvSpPr>
        <p:spPr>
          <a:xfrm>
            <a:off x="1123405" y="2171701"/>
            <a:ext cx="5264331" cy="3695700"/>
          </a:xfrm>
        </p:spPr>
        <p:txBody>
          <a:bodyPr>
            <a:normAutofit/>
          </a:bodyPr>
          <a:lstStyle/>
          <a:p>
            <a:pPr algn="just"/>
            <a:r>
              <a:rPr lang="uk-UA" i="1" dirty="0" smtClean="0">
                <a:effectLst>
                  <a:outerShdw blurRad="38100" dist="38100" dir="2700000" algn="tl">
                    <a:srgbClr val="000000">
                      <a:alpha val="43137"/>
                    </a:srgbClr>
                  </a:outerShdw>
                </a:effectLst>
              </a:rPr>
              <a:t>офіційна: </a:t>
            </a:r>
            <a:r>
              <a:rPr lang="uk-UA" dirty="0" smtClean="0"/>
              <a:t>характеризується цільовим призначенням – професійна підготовка, сприяння становленню майбутнього фахівця, ґрунтується на відношенні поваги – авторитетності. Є офіційний керівник – староста групи, який призначається деканатом або обирається групою. Він здійснює рольове управління, організує ділові стосунки між членами групи.</a:t>
            </a:r>
            <a:endParaRPr lang="uk-UA" dirty="0"/>
          </a:p>
        </p:txBody>
      </p:sp>
      <p:sp>
        <p:nvSpPr>
          <p:cNvPr id="4" name="Объект 3"/>
          <p:cNvSpPr>
            <a:spLocks noGrp="1"/>
          </p:cNvSpPr>
          <p:nvPr>
            <p:ph sz="half" idx="2"/>
          </p:nvPr>
        </p:nvSpPr>
        <p:spPr>
          <a:xfrm>
            <a:off x="6456375" y="2076993"/>
            <a:ext cx="4447786" cy="3581401"/>
          </a:xfrm>
        </p:spPr>
        <p:txBody>
          <a:bodyPr>
            <a:normAutofit/>
          </a:bodyPr>
          <a:lstStyle/>
          <a:p>
            <a:pPr algn="just"/>
            <a:r>
              <a:rPr lang="uk-UA" i="1" dirty="0" smtClean="0">
                <a:effectLst>
                  <a:outerShdw blurRad="38100" dist="38100" dir="2700000" algn="tl">
                    <a:srgbClr val="000000">
                      <a:alpha val="43137"/>
                    </a:srgbClr>
                  </a:outerShdw>
                </a:effectLst>
              </a:rPr>
              <a:t>неофіційна:</a:t>
            </a:r>
            <a:r>
              <a:rPr lang="uk-UA" dirty="0" smtClean="0"/>
              <a:t> у групі виникають неофіційні угрупування на основі інтересів один до одного або симпатії – антипатії (емоційна сфера).</a:t>
            </a:r>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268" y="3810000"/>
            <a:ext cx="3048000" cy="3048000"/>
          </a:xfrm>
          <a:prstGeom prst="rect">
            <a:avLst/>
          </a:prstGeom>
        </p:spPr>
      </p:pic>
    </p:spTree>
    <p:extLst>
      <p:ext uri="{BB962C8B-B14F-4D97-AF65-F5344CB8AC3E}">
        <p14:creationId xmlns:p14="http://schemas.microsoft.com/office/powerpoint/2010/main" val="3824487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37160"/>
            <a:ext cx="9601200" cy="711926"/>
          </a:xfrm>
        </p:spPr>
        <p:txBody>
          <a:bodyPr>
            <a:normAutofit fontScale="90000"/>
          </a:bodyPr>
          <a:lstStyle/>
          <a:p>
            <a:r>
              <a:rPr lang="uk-UA" dirty="0" smtClean="0"/>
              <a:t>Ознаки студентського колективу</a:t>
            </a:r>
            <a:r>
              <a:rPr lang="ru-RU" dirty="0" smtClean="0"/>
              <a:t>:</a:t>
            </a:r>
            <a:r>
              <a:rPr lang="ru-RU" dirty="0"/>
              <a:t/>
            </a:r>
            <a:br>
              <a:rPr lang="ru-RU" dirty="0"/>
            </a:br>
            <a:endParaRPr lang="en-US" dirty="0"/>
          </a:p>
        </p:txBody>
      </p:sp>
      <p:sp>
        <p:nvSpPr>
          <p:cNvPr id="3" name="Объект 2"/>
          <p:cNvSpPr>
            <a:spLocks noGrp="1"/>
          </p:cNvSpPr>
          <p:nvPr>
            <p:ph sz="half" idx="1"/>
          </p:nvPr>
        </p:nvSpPr>
        <p:spPr>
          <a:xfrm>
            <a:off x="1071272" y="849086"/>
            <a:ext cx="4447786" cy="3581401"/>
          </a:xfrm>
        </p:spPr>
        <p:txBody>
          <a:bodyPr>
            <a:normAutofit fontScale="92500" lnSpcReduction="10000"/>
          </a:bodyPr>
          <a:lstStyle/>
          <a:p>
            <a:pPr algn="just"/>
            <a:r>
              <a:rPr lang="uk-UA" dirty="0" smtClean="0"/>
              <a:t>Кожен член групи безумовно приймає на себе цілі та завдання спільної навчально-професійної діяльності, яка вже має високу ефективність.</a:t>
            </a:r>
          </a:p>
          <a:p>
            <a:pPr algn="just"/>
            <a:r>
              <a:rPr lang="uk-UA" dirty="0" smtClean="0"/>
              <a:t>Група характеризується високим рівнем організованості та згуртованості</a:t>
            </a:r>
          </a:p>
          <a:p>
            <a:pPr algn="just"/>
            <a:r>
              <a:rPr lang="uk-UA" dirty="0" smtClean="0"/>
              <a:t>Багато членів групи мають статус неформального лідера або тих, кому віддають перевагу при вирішенні питань життя колективу</a:t>
            </a:r>
            <a:r>
              <a:rPr lang="ru-RU" dirty="0" smtClean="0"/>
              <a:t>.</a:t>
            </a:r>
            <a:endParaRPr lang="en-US" dirty="0"/>
          </a:p>
        </p:txBody>
      </p:sp>
      <p:sp>
        <p:nvSpPr>
          <p:cNvPr id="4" name="Объект 3"/>
          <p:cNvSpPr>
            <a:spLocks noGrp="1"/>
          </p:cNvSpPr>
          <p:nvPr>
            <p:ph sz="half" idx="2"/>
          </p:nvPr>
        </p:nvSpPr>
        <p:spPr>
          <a:xfrm>
            <a:off x="7596558" y="849086"/>
            <a:ext cx="4447786" cy="3581401"/>
          </a:xfrm>
        </p:spPr>
        <p:txBody>
          <a:bodyPr>
            <a:normAutofit fontScale="92500" lnSpcReduction="10000"/>
          </a:bodyPr>
          <a:lstStyle/>
          <a:p>
            <a:pPr algn="just"/>
            <a:r>
              <a:rPr lang="uk-UA" dirty="0" smtClean="0"/>
              <a:t>У такому колективі існують негласні норми поведінки</a:t>
            </a:r>
          </a:p>
          <a:p>
            <a:pPr algn="just"/>
            <a:r>
              <a:rPr lang="uk-UA" dirty="0" smtClean="0"/>
              <a:t>Група як колектив може бути взірцем і для інших студентських груп, впливати на них, виявляти </a:t>
            </a:r>
            <a:r>
              <a:rPr lang="uk-UA" dirty="0" err="1" smtClean="0"/>
              <a:t>інтергрупову</a:t>
            </a:r>
            <a:r>
              <a:rPr lang="uk-UA" dirty="0" smtClean="0"/>
              <a:t> активність</a:t>
            </a:r>
          </a:p>
          <a:p>
            <a:pPr algn="just"/>
            <a:r>
              <a:rPr lang="uk-UA" dirty="0" smtClean="0"/>
              <a:t>В офіційних керівників виявляється демократичний стиль керівництва.</a:t>
            </a:r>
          </a:p>
          <a:p>
            <a:pPr algn="just"/>
            <a:r>
              <a:rPr lang="uk-UA" dirty="0" smtClean="0"/>
              <a:t>Для кожного члена групи вона стає референтною, тобто орієнтиром для наслідування, авторитетом. </a:t>
            </a:r>
            <a:endParaRPr lang="uk-UA"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7234" y="4140636"/>
            <a:ext cx="4081148" cy="2717364"/>
          </a:xfrm>
          <a:prstGeom prst="rect">
            <a:avLst/>
          </a:prstGeom>
        </p:spPr>
      </p:pic>
    </p:spTree>
    <p:extLst>
      <p:ext uri="{BB962C8B-B14F-4D97-AF65-F5344CB8AC3E}">
        <p14:creationId xmlns:p14="http://schemas.microsoft.com/office/powerpoint/2010/main" val="3424805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006" y="0"/>
            <a:ext cx="8993333" cy="1424378"/>
          </a:xfrm>
        </p:spPr>
        <p:txBody>
          <a:bodyPr>
            <a:normAutofit/>
          </a:bodyPr>
          <a:lstStyle/>
          <a:p>
            <a:pPr marL="571500" indent="-571500" algn="l">
              <a:buFont typeface="Wingdings" panose="05000000000000000000" pitchFamily="2" charset="2"/>
              <a:buChar char="Ø"/>
            </a:pPr>
            <a:r>
              <a:rPr lang="ru-RU" sz="4400" dirty="0" err="1"/>
              <a:t>Наукова</a:t>
            </a:r>
            <a:r>
              <a:rPr lang="ru-RU" sz="4400" dirty="0"/>
              <a:t> </a:t>
            </a:r>
            <a:r>
              <a:rPr lang="ru-RU" sz="4400" dirty="0" err="1"/>
              <a:t>організація</a:t>
            </a:r>
            <a:r>
              <a:rPr lang="ru-RU" sz="4400" dirty="0"/>
              <a:t> </a:t>
            </a:r>
            <a:r>
              <a:rPr lang="ru-RU" sz="4400" dirty="0" err="1"/>
              <a:t>праці</a:t>
            </a:r>
            <a:r>
              <a:rPr lang="ru-RU" sz="4400" dirty="0"/>
              <a:t> </a:t>
            </a:r>
            <a:r>
              <a:rPr lang="ru-RU" sz="4400" dirty="0" err="1" smtClean="0"/>
              <a:t>студентів</a:t>
            </a:r>
            <a:r>
              <a:rPr lang="ru-RU" sz="4400" dirty="0" smtClean="0"/>
              <a:t> </a:t>
            </a:r>
            <a:endParaRPr lang="en-US" sz="4400" dirty="0"/>
          </a:p>
        </p:txBody>
      </p:sp>
      <p:sp>
        <p:nvSpPr>
          <p:cNvPr id="5" name="Текст 4"/>
          <p:cNvSpPr>
            <a:spLocks noGrp="1"/>
          </p:cNvSpPr>
          <p:nvPr>
            <p:ph type="body" idx="1"/>
          </p:nvPr>
        </p:nvSpPr>
        <p:spPr>
          <a:xfrm>
            <a:off x="360077" y="1773574"/>
            <a:ext cx="6537112" cy="3878244"/>
          </a:xfrm>
        </p:spPr>
        <p:txBody>
          <a:bodyPr>
            <a:normAutofit lnSpcReduction="10000"/>
          </a:bodyPr>
          <a:lstStyle/>
          <a:p>
            <a:r>
              <a:rPr lang="ru-RU" i="1" dirty="0" err="1">
                <a:effectLst>
                  <a:outerShdw blurRad="38100" dist="38100" dir="2700000" algn="tl">
                    <a:srgbClr val="000000">
                      <a:alpha val="43137"/>
                    </a:srgbClr>
                  </a:outerShdw>
                </a:effectLst>
              </a:rPr>
              <a:t>Наукова</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організація</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праці</a:t>
            </a:r>
            <a:r>
              <a:rPr lang="ru-RU" i="1" dirty="0">
                <a:effectLst>
                  <a:outerShdw blurRad="38100" dist="38100" dir="2700000" algn="tl">
                    <a:srgbClr val="000000">
                      <a:alpha val="43137"/>
                    </a:srgbClr>
                  </a:outerShdw>
                </a:effectLst>
              </a:rPr>
              <a:t> (НОП) студента </a:t>
            </a:r>
            <a:r>
              <a:rPr lang="ru-RU" dirty="0"/>
              <a:t>— </a:t>
            </a:r>
            <a:r>
              <a:rPr lang="ru-RU" dirty="0" err="1"/>
              <a:t>це</a:t>
            </a:r>
            <a:r>
              <a:rPr lang="ru-RU" dirty="0"/>
              <a:t> </a:t>
            </a:r>
            <a:r>
              <a:rPr lang="ru-RU" dirty="0" err="1"/>
              <a:t>вивчення</a:t>
            </a:r>
            <a:r>
              <a:rPr lang="ru-RU" dirty="0"/>
              <a:t> й </a:t>
            </a:r>
            <a:r>
              <a:rPr lang="ru-RU" dirty="0" err="1"/>
              <a:t>організація</a:t>
            </a:r>
            <a:r>
              <a:rPr lang="ru-RU" dirty="0"/>
              <a:t> </a:t>
            </a:r>
            <a:r>
              <a:rPr lang="ru-RU" dirty="0" err="1"/>
              <a:t>праці</a:t>
            </a:r>
            <a:r>
              <a:rPr lang="ru-RU" dirty="0"/>
              <a:t>, </a:t>
            </a:r>
            <a:r>
              <a:rPr lang="ru-RU" dirty="0" err="1"/>
              <a:t>що</a:t>
            </a:r>
            <a:r>
              <a:rPr lang="ru-RU" dirty="0"/>
              <a:t> </a:t>
            </a:r>
            <a:r>
              <a:rPr lang="ru-RU" dirty="0" err="1"/>
              <a:t>ґрунтується</a:t>
            </a:r>
            <a:r>
              <a:rPr lang="ru-RU" dirty="0"/>
              <a:t> на </a:t>
            </a:r>
            <a:r>
              <a:rPr lang="ru-RU" dirty="0" err="1"/>
              <a:t>основних</a:t>
            </a:r>
            <a:r>
              <a:rPr lang="ru-RU" dirty="0"/>
              <a:t> </a:t>
            </a:r>
            <a:r>
              <a:rPr lang="ru-RU" dirty="0" err="1"/>
              <a:t>положеннях</a:t>
            </a:r>
            <a:r>
              <a:rPr lang="ru-RU" dirty="0"/>
              <a:t> </a:t>
            </a:r>
            <a:r>
              <a:rPr lang="ru-RU" dirty="0" err="1"/>
              <a:t>педагогіки</a:t>
            </a:r>
            <a:r>
              <a:rPr lang="ru-RU" dirty="0"/>
              <a:t>, </a:t>
            </a:r>
            <a:r>
              <a:rPr lang="ru-RU" dirty="0" err="1"/>
              <a:t>психології</a:t>
            </a:r>
            <a:r>
              <a:rPr lang="ru-RU" dirty="0"/>
              <a:t>, </a:t>
            </a:r>
            <a:r>
              <a:rPr lang="ru-RU" dirty="0" err="1"/>
              <a:t>фізіології</a:t>
            </a:r>
            <a:r>
              <a:rPr lang="ru-RU" dirty="0"/>
              <a:t> </a:t>
            </a:r>
            <a:r>
              <a:rPr lang="ru-RU" dirty="0" err="1"/>
              <a:t>стосовно</a:t>
            </a:r>
            <a:r>
              <a:rPr lang="ru-RU" dirty="0"/>
              <a:t> </a:t>
            </a:r>
            <a:r>
              <a:rPr lang="ru-RU" dirty="0" err="1"/>
              <a:t>вимог</a:t>
            </a:r>
            <a:r>
              <a:rPr lang="ru-RU" dirty="0"/>
              <a:t> до </a:t>
            </a:r>
            <a:r>
              <a:rPr lang="ru-RU" dirty="0" err="1"/>
              <a:t>діяльності</a:t>
            </a:r>
            <a:r>
              <a:rPr lang="ru-RU" dirty="0"/>
              <a:t> студента, </a:t>
            </a:r>
            <a:r>
              <a:rPr lang="ru-RU" dirty="0" err="1"/>
              <a:t>ураховує</a:t>
            </a:r>
            <a:r>
              <a:rPr lang="ru-RU" dirty="0"/>
              <a:t> </a:t>
            </a:r>
            <a:r>
              <a:rPr lang="ru-RU" dirty="0" err="1"/>
              <a:t>можливості</a:t>
            </a:r>
            <a:r>
              <a:rPr lang="ru-RU" dirty="0"/>
              <a:t> та </a:t>
            </a:r>
            <a:r>
              <a:rPr lang="ru-RU" dirty="0" err="1"/>
              <a:t>вікові</a:t>
            </a:r>
            <a:r>
              <a:rPr lang="ru-RU" dirty="0"/>
              <a:t> </a:t>
            </a:r>
            <a:r>
              <a:rPr lang="ru-RU" dirty="0" err="1"/>
              <a:t>особливості</a:t>
            </a:r>
            <a:r>
              <a:rPr lang="ru-RU" dirty="0"/>
              <a:t> </a:t>
            </a:r>
            <a:r>
              <a:rPr lang="ru-RU" dirty="0" err="1"/>
              <a:t>його</a:t>
            </a:r>
            <a:r>
              <a:rPr lang="ru-RU" dirty="0"/>
              <a:t> </a:t>
            </a:r>
            <a:r>
              <a:rPr lang="ru-RU" dirty="0" err="1"/>
              <a:t>організму</a:t>
            </a:r>
            <a:r>
              <a:rPr lang="ru-RU" dirty="0"/>
              <a:t> і </a:t>
            </a:r>
            <a:r>
              <a:rPr lang="ru-RU" dirty="0" err="1"/>
              <a:t>створює</a:t>
            </a:r>
            <a:r>
              <a:rPr lang="ru-RU" dirty="0"/>
              <a:t> </a:t>
            </a:r>
            <a:r>
              <a:rPr lang="ru-RU" dirty="0" err="1"/>
              <a:t>сприятливі</a:t>
            </a:r>
            <a:r>
              <a:rPr lang="ru-RU" dirty="0"/>
              <a:t> </a:t>
            </a:r>
            <a:r>
              <a:rPr lang="ru-RU" dirty="0" err="1"/>
              <a:t>умови</a:t>
            </a:r>
            <a:r>
              <a:rPr lang="ru-RU" dirty="0"/>
              <a:t> для </a:t>
            </a:r>
            <a:r>
              <a:rPr lang="ru-RU" dirty="0" err="1"/>
              <a:t>розвитку</a:t>
            </a:r>
            <a:r>
              <a:rPr lang="ru-RU" dirty="0"/>
              <a:t>. </a:t>
            </a:r>
            <a:r>
              <a:rPr lang="ru-RU" dirty="0" err="1"/>
              <a:t>Вимоги</a:t>
            </a:r>
            <a:r>
              <a:rPr lang="ru-RU" dirty="0"/>
              <a:t> НОП </a:t>
            </a:r>
            <a:r>
              <a:rPr lang="ru-RU" dirty="0" err="1"/>
              <a:t>охоплюють</a:t>
            </a:r>
            <a:r>
              <a:rPr lang="ru-RU" dirty="0"/>
              <a:t> </a:t>
            </a:r>
            <a:r>
              <a:rPr lang="ru-RU" dirty="0" err="1"/>
              <a:t>усі</a:t>
            </a:r>
            <a:r>
              <a:rPr lang="ru-RU" dirty="0"/>
              <a:t> </a:t>
            </a:r>
            <a:r>
              <a:rPr lang="ru-RU" dirty="0" err="1"/>
              <a:t>сторони</a:t>
            </a:r>
            <a:r>
              <a:rPr lang="ru-RU" dirty="0"/>
              <a:t> </a:t>
            </a:r>
            <a:r>
              <a:rPr lang="ru-RU" dirty="0" err="1"/>
              <a:t>життя</a:t>
            </a:r>
            <a:r>
              <a:rPr lang="ru-RU" dirty="0"/>
              <a:t> </a:t>
            </a:r>
            <a:r>
              <a:rPr lang="ru-RU" dirty="0" err="1"/>
              <a:t>студентів</a:t>
            </a:r>
            <a:r>
              <a:rPr lang="ru-RU" dirty="0"/>
              <a:t> як у </a:t>
            </a:r>
            <a:r>
              <a:rPr lang="ru-RU" dirty="0" err="1"/>
              <a:t>сфері</a:t>
            </a:r>
            <a:r>
              <a:rPr lang="ru-RU" dirty="0"/>
              <a:t> </a:t>
            </a:r>
            <a:r>
              <a:rPr lang="ru-RU" dirty="0" err="1"/>
              <a:t>навчально-пізнавальної</a:t>
            </a:r>
            <a:r>
              <a:rPr lang="ru-RU" dirty="0"/>
              <a:t> </a:t>
            </a:r>
            <a:r>
              <a:rPr lang="ru-RU" dirty="0" err="1"/>
              <a:t>діяльності</a:t>
            </a:r>
            <a:r>
              <a:rPr lang="ru-RU" dirty="0"/>
              <a:t>, так і у </a:t>
            </a:r>
            <a:r>
              <a:rPr lang="ru-RU" dirty="0" err="1"/>
              <a:t>сфері</a:t>
            </a:r>
            <a:r>
              <a:rPr lang="ru-RU" dirty="0"/>
              <a:t> </a:t>
            </a:r>
            <a:r>
              <a:rPr lang="ru-RU" dirty="0" err="1"/>
              <a:t>вільного</a:t>
            </a:r>
            <a:r>
              <a:rPr lang="ru-RU" dirty="0"/>
              <a:t> часу.</a:t>
            </a:r>
            <a:endParaRPr lang="en-US" dirty="0"/>
          </a:p>
        </p:txBody>
      </p:sp>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370116" y="3057843"/>
            <a:ext cx="2593975" cy="2593975"/>
          </a:xfrm>
        </p:spPr>
      </p:pic>
    </p:spTree>
    <p:extLst>
      <p:ext uri="{BB962C8B-B14F-4D97-AF65-F5344CB8AC3E}">
        <p14:creationId xmlns:p14="http://schemas.microsoft.com/office/powerpoint/2010/main" val="3627006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888274" y="2285999"/>
            <a:ext cx="4872446" cy="3581401"/>
          </a:xfrm>
        </p:spPr>
        <p:txBody>
          <a:bodyPr/>
          <a:lstStyle/>
          <a:p>
            <a:pPr algn="just"/>
            <a:r>
              <a:rPr lang="ru-RU" dirty="0" err="1"/>
              <a:t>Зовнішній</a:t>
            </a:r>
            <a:r>
              <a:rPr lang="ru-RU" dirty="0"/>
              <a:t> </a:t>
            </a:r>
            <a:r>
              <a:rPr lang="ru-RU" dirty="0" err="1"/>
              <a:t>бік</a:t>
            </a:r>
            <a:r>
              <a:rPr lang="ru-RU" dirty="0"/>
              <a:t> НОП </a:t>
            </a:r>
            <a:r>
              <a:rPr lang="ru-RU" dirty="0" err="1"/>
              <a:t>ґрунтується</a:t>
            </a:r>
            <a:r>
              <a:rPr lang="ru-RU" dirty="0"/>
              <a:t> на </a:t>
            </a:r>
            <a:r>
              <a:rPr lang="ru-RU" dirty="0" err="1"/>
              <a:t>вміннях</a:t>
            </a:r>
            <a:r>
              <a:rPr lang="ru-RU" dirty="0"/>
              <a:t> </a:t>
            </a:r>
            <a:r>
              <a:rPr lang="ru-RU" dirty="0" err="1"/>
              <a:t>раціонально</a:t>
            </a:r>
            <a:r>
              <a:rPr lang="ru-RU" dirty="0"/>
              <a:t> </a:t>
            </a:r>
            <a:r>
              <a:rPr lang="ru-RU" dirty="0" err="1"/>
              <a:t>організовувати</a:t>
            </a:r>
            <a:r>
              <a:rPr lang="ru-RU" dirty="0"/>
              <a:t> режим </a:t>
            </a:r>
            <a:r>
              <a:rPr lang="ru-RU" dirty="0" err="1"/>
              <a:t>навчальної</a:t>
            </a:r>
            <a:r>
              <a:rPr lang="ru-RU" dirty="0"/>
              <a:t> </a:t>
            </a:r>
            <a:r>
              <a:rPr lang="ru-RU" dirty="0" err="1"/>
              <a:t>діяльності</a:t>
            </a:r>
            <a:r>
              <a:rPr lang="ru-RU" dirty="0"/>
              <a:t> </a:t>
            </a:r>
            <a:r>
              <a:rPr lang="ru-RU" dirty="0" err="1"/>
              <a:t>або</a:t>
            </a:r>
            <a:r>
              <a:rPr lang="ru-RU" dirty="0"/>
              <a:t> </a:t>
            </a:r>
            <a:r>
              <a:rPr lang="ru-RU" dirty="0" err="1"/>
              <a:t>вільного</a:t>
            </a:r>
            <a:r>
              <a:rPr lang="ru-RU" dirty="0"/>
              <a:t> часу, </a:t>
            </a:r>
            <a:r>
              <a:rPr lang="ru-RU" dirty="0" err="1"/>
              <a:t>доцільно</a:t>
            </a:r>
            <a:r>
              <a:rPr lang="ru-RU" dirty="0"/>
              <a:t> </a:t>
            </a:r>
            <a:r>
              <a:rPr lang="ru-RU" dirty="0" err="1"/>
              <a:t>розподіляти</a:t>
            </a:r>
            <a:r>
              <a:rPr lang="ru-RU" dirty="0"/>
              <a:t> </a:t>
            </a:r>
            <a:r>
              <a:rPr lang="ru-RU" dirty="0" err="1"/>
              <a:t>різні</a:t>
            </a:r>
            <a:r>
              <a:rPr lang="ru-RU" dirty="0"/>
              <a:t> </a:t>
            </a:r>
            <a:r>
              <a:rPr lang="ru-RU" dirty="0" err="1"/>
              <a:t>види</a:t>
            </a:r>
            <a:r>
              <a:rPr lang="ru-RU" dirty="0"/>
              <a:t> </a:t>
            </a:r>
            <a:r>
              <a:rPr lang="ru-RU" dirty="0" err="1"/>
              <a:t>діяльності</a:t>
            </a:r>
            <a:r>
              <a:rPr lang="ru-RU" dirty="0"/>
              <a:t> (</a:t>
            </a:r>
            <a:r>
              <a:rPr lang="ru-RU" dirty="0" err="1"/>
              <a:t>зокрема</a:t>
            </a:r>
            <a:r>
              <a:rPr lang="ru-RU" dirty="0"/>
              <a:t> </a:t>
            </a:r>
            <a:r>
              <a:rPr lang="ru-RU" dirty="0" err="1"/>
              <a:t>навчальну</a:t>
            </a:r>
            <a:r>
              <a:rPr lang="ru-RU" dirty="0"/>
              <a:t> </a:t>
            </a:r>
            <a:r>
              <a:rPr lang="ru-RU" dirty="0" err="1"/>
              <a:t>діяльність</a:t>
            </a:r>
            <a:r>
              <a:rPr lang="ru-RU" dirty="0"/>
              <a:t>), </a:t>
            </a:r>
            <a:r>
              <a:rPr lang="ru-RU" dirty="0" err="1"/>
              <a:t>визначати</a:t>
            </a:r>
            <a:r>
              <a:rPr lang="ru-RU" dirty="0"/>
              <a:t> </a:t>
            </a:r>
            <a:r>
              <a:rPr lang="ru-RU" dirty="0" err="1"/>
              <a:t>послідовність</a:t>
            </a:r>
            <a:r>
              <a:rPr lang="ru-RU" dirty="0"/>
              <a:t> </a:t>
            </a:r>
            <a:r>
              <a:rPr lang="ru-RU" dirty="0" err="1"/>
              <a:t>їх</a:t>
            </a:r>
            <a:r>
              <a:rPr lang="ru-RU" dirty="0"/>
              <a:t> </a:t>
            </a:r>
            <a:r>
              <a:rPr lang="ru-RU" dirty="0" err="1"/>
              <a:t>виконання</a:t>
            </a:r>
            <a:r>
              <a:rPr lang="ru-RU" dirty="0"/>
              <a:t>, </a:t>
            </a:r>
            <a:r>
              <a:rPr lang="ru-RU" dirty="0" err="1"/>
              <a:t>готувати</a:t>
            </a:r>
            <a:r>
              <a:rPr lang="ru-RU" dirty="0"/>
              <a:t> </a:t>
            </a:r>
            <a:r>
              <a:rPr lang="ru-RU" dirty="0" err="1"/>
              <a:t>робоче</a:t>
            </a:r>
            <a:r>
              <a:rPr lang="ru-RU" dirty="0"/>
              <a:t> </a:t>
            </a:r>
            <a:r>
              <a:rPr lang="ru-RU" dirty="0" err="1"/>
              <a:t>місце</a:t>
            </a:r>
            <a:r>
              <a:rPr lang="ru-RU" dirty="0"/>
              <a:t> </a:t>
            </a:r>
            <a:r>
              <a:rPr lang="ru-RU" dirty="0" err="1"/>
              <a:t>тощо</a:t>
            </a:r>
            <a:r>
              <a:rPr lang="ru-RU" dirty="0"/>
              <a:t>.</a:t>
            </a:r>
            <a:endParaRPr lang="en-US" dirty="0"/>
          </a:p>
        </p:txBody>
      </p:sp>
      <p:sp>
        <p:nvSpPr>
          <p:cNvPr id="6" name="Объект 5"/>
          <p:cNvSpPr>
            <a:spLocks noGrp="1"/>
          </p:cNvSpPr>
          <p:nvPr>
            <p:ph sz="half" idx="2"/>
          </p:nvPr>
        </p:nvSpPr>
        <p:spPr>
          <a:xfrm>
            <a:off x="6564592" y="2262050"/>
            <a:ext cx="4865408" cy="3002281"/>
          </a:xfrm>
        </p:spPr>
        <p:txBody>
          <a:bodyPr/>
          <a:lstStyle/>
          <a:p>
            <a:pPr algn="just"/>
            <a:r>
              <a:rPr lang="ru-RU" dirty="0" err="1"/>
              <a:t>Внутрішній</a:t>
            </a:r>
            <a:r>
              <a:rPr lang="ru-RU" dirty="0"/>
              <a:t> </a:t>
            </a:r>
            <a:r>
              <a:rPr lang="ru-RU" dirty="0" err="1"/>
              <a:t>бік</a:t>
            </a:r>
            <a:r>
              <a:rPr lang="ru-RU" dirty="0"/>
              <a:t> НОП студента </a:t>
            </a:r>
            <a:r>
              <a:rPr lang="ru-RU" dirty="0" err="1"/>
              <a:t>полягає</a:t>
            </a:r>
            <a:r>
              <a:rPr lang="ru-RU" dirty="0"/>
              <a:t> у </a:t>
            </a:r>
            <a:r>
              <a:rPr lang="ru-RU" dirty="0" err="1"/>
              <a:t>визначенні</a:t>
            </a:r>
            <a:r>
              <a:rPr lang="ru-RU" dirty="0"/>
              <a:t> мети </a:t>
            </a:r>
            <a:r>
              <a:rPr lang="ru-RU" dirty="0" err="1"/>
              <a:t>своєї</a:t>
            </a:r>
            <a:r>
              <a:rPr lang="ru-RU" dirty="0"/>
              <a:t> </a:t>
            </a:r>
            <a:r>
              <a:rPr lang="ru-RU" dirty="0" err="1"/>
              <a:t>роботи</a:t>
            </a:r>
            <a:r>
              <a:rPr lang="ru-RU" dirty="0"/>
              <a:t>, </a:t>
            </a:r>
            <a:r>
              <a:rPr lang="ru-RU" dirty="0" err="1"/>
              <a:t>з'ясуванні</a:t>
            </a:r>
            <a:r>
              <a:rPr lang="ru-RU" dirty="0"/>
              <a:t> </a:t>
            </a:r>
            <a:r>
              <a:rPr lang="ru-RU" dirty="0" err="1"/>
              <a:t>її</a:t>
            </a:r>
            <a:r>
              <a:rPr lang="ru-RU" dirty="0"/>
              <a:t> </a:t>
            </a:r>
            <a:r>
              <a:rPr lang="ru-RU" dirty="0" err="1"/>
              <a:t>засобів</a:t>
            </a:r>
            <a:r>
              <a:rPr lang="ru-RU" dirty="0"/>
              <a:t>, правильному </a:t>
            </a:r>
            <a:r>
              <a:rPr lang="ru-RU" dirty="0" err="1"/>
              <a:t>доборі</a:t>
            </a:r>
            <a:r>
              <a:rPr lang="ru-RU" dirty="0"/>
              <a:t> </a:t>
            </a:r>
            <a:r>
              <a:rPr lang="ru-RU" dirty="0" err="1"/>
              <a:t>прийомів</a:t>
            </a:r>
            <a:r>
              <a:rPr lang="ru-RU" dirty="0"/>
              <a:t> </a:t>
            </a:r>
            <a:r>
              <a:rPr lang="ru-RU" dirty="0" err="1"/>
              <a:t>здійснення</a:t>
            </a:r>
            <a:r>
              <a:rPr lang="ru-RU" dirty="0"/>
              <a:t> (</a:t>
            </a:r>
            <a:r>
              <a:rPr lang="ru-RU" dirty="0" err="1"/>
              <a:t>планування</a:t>
            </a:r>
            <a:r>
              <a:rPr lang="ru-RU" dirty="0"/>
              <a:t>) контролю (контроль та самоконтроль) і, в </a:t>
            </a:r>
            <a:r>
              <a:rPr lang="ru-RU" dirty="0" err="1"/>
              <a:t>разі</a:t>
            </a:r>
            <a:r>
              <a:rPr lang="ru-RU" dirty="0"/>
              <a:t> </a:t>
            </a:r>
            <a:r>
              <a:rPr lang="ru-RU" dirty="0" err="1"/>
              <a:t>необхідності</a:t>
            </a:r>
            <a:r>
              <a:rPr lang="ru-RU" dirty="0"/>
              <a:t>, </a:t>
            </a:r>
            <a:r>
              <a:rPr lang="ru-RU" dirty="0" err="1"/>
              <a:t>корекції</a:t>
            </a:r>
            <a:r>
              <a:rPr lang="ru-RU" dirty="0"/>
              <a:t> </a:t>
            </a:r>
            <a:r>
              <a:rPr lang="ru-RU" dirty="0" err="1"/>
              <a:t>подальшої</a:t>
            </a:r>
            <a:r>
              <a:rPr lang="ru-RU" dirty="0"/>
              <a:t> </a:t>
            </a:r>
            <a:r>
              <a:rPr lang="ru-RU" dirty="0" err="1"/>
              <a:t>діяльності</a:t>
            </a:r>
            <a:endParaRPr lang="en-US"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2012" y="4885509"/>
            <a:ext cx="2629988" cy="1972491"/>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20" y="0"/>
            <a:ext cx="8505825" cy="2057400"/>
          </a:xfrm>
          <a:prstGeom prst="rect">
            <a:avLst/>
          </a:prstGeom>
        </p:spPr>
      </p:pic>
    </p:spTree>
    <p:extLst>
      <p:ext uri="{BB962C8B-B14F-4D97-AF65-F5344CB8AC3E}">
        <p14:creationId xmlns:p14="http://schemas.microsoft.com/office/powerpoint/2010/main" val="1454457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921829" y="5849035"/>
            <a:ext cx="6096000" cy="646331"/>
          </a:xfrm>
          <a:prstGeom prst="rect">
            <a:avLst/>
          </a:prstGeom>
        </p:spPr>
        <p:txBody>
          <a:bodyPr>
            <a:spAutoFit/>
          </a:bodyPr>
          <a:lstStyle/>
          <a:p>
            <a:r>
              <a:rPr lang="uk-UA" dirty="0" smtClean="0"/>
              <a:t>Дякую за увагу!</a:t>
            </a:r>
            <a:r>
              <a:rPr lang="en-US" dirty="0" smtClean="0"/>
              <a:t> </a:t>
            </a:r>
            <a:r>
              <a:rPr lang="uk-UA" dirty="0" smtClean="0"/>
              <a:t>Презентацію підготувала </a:t>
            </a:r>
            <a:r>
              <a:rPr lang="uk-UA" dirty="0" err="1" smtClean="0"/>
              <a:t>Кобзева</a:t>
            </a:r>
            <a:r>
              <a:rPr lang="uk-UA" dirty="0" smtClean="0"/>
              <a:t> </a:t>
            </a:r>
            <a:r>
              <a:rPr lang="en-US" dirty="0" smtClean="0"/>
              <a:t>А.Р. , </a:t>
            </a:r>
            <a:r>
              <a:rPr lang="en-US" dirty="0" err="1" smtClean="0"/>
              <a:t>магістр</a:t>
            </a:r>
            <a:r>
              <a:rPr lang="en-US" dirty="0" smtClean="0"/>
              <a:t>, </a:t>
            </a:r>
            <a:r>
              <a:rPr lang="en-US" dirty="0" err="1" smtClean="0"/>
              <a:t>гр</a:t>
            </a:r>
            <a:r>
              <a:rPr lang="en-US" dirty="0" smtClean="0"/>
              <a:t>. 8.0328-і</a:t>
            </a:r>
            <a:endParaRPr lang="en-US" dirty="0"/>
          </a:p>
        </p:txBody>
      </p:sp>
    </p:spTree>
    <p:extLst>
      <p:ext uri="{BB962C8B-B14F-4D97-AF65-F5344CB8AC3E}">
        <p14:creationId xmlns:p14="http://schemas.microsoft.com/office/powerpoint/2010/main" val="1571426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pPr algn="ctr"/>
            <a:r>
              <a:rPr lang="uk-UA" sz="3600" i="1" dirty="0" smtClean="0">
                <a:effectLst>
                  <a:outerShdw blurRad="38100" dist="38100" dir="2700000" algn="tl">
                    <a:srgbClr val="000000">
                      <a:alpha val="43137"/>
                    </a:srgbClr>
                  </a:outerShdw>
                </a:effectLst>
              </a:rPr>
              <a:t>Як соціальна група </a:t>
            </a:r>
            <a:r>
              <a:rPr lang="uk-UA" sz="3600" dirty="0" smtClean="0"/>
              <a:t>студентство є об’єднанням молодих людей з певними прагненнями та завданнями.</a:t>
            </a:r>
            <a:endParaRPr lang="uk-UA" sz="36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9818" y="2171700"/>
            <a:ext cx="6764763" cy="4670620"/>
          </a:xfrm>
          <a:prstGeom prst="rect">
            <a:avLst/>
          </a:prstGeom>
        </p:spPr>
      </p:pic>
    </p:spTree>
    <p:extLst>
      <p:ext uri="{BB962C8B-B14F-4D97-AF65-F5344CB8AC3E}">
        <p14:creationId xmlns:p14="http://schemas.microsoft.com/office/powerpoint/2010/main" val="2939528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5816" y="189411"/>
            <a:ext cx="9601200" cy="1485900"/>
          </a:xfrm>
        </p:spPr>
        <p:txBody>
          <a:bodyPr>
            <a:noAutofit/>
          </a:bodyPr>
          <a:lstStyle/>
          <a:p>
            <a:r>
              <a:rPr lang="uk-UA" sz="3200" dirty="0" smtClean="0"/>
              <a:t>За Остапенко М.А., основні риси студентства, як особливої соціальної групи наступні:</a:t>
            </a:r>
            <a:endParaRPr lang="uk-UA" sz="3200" dirty="0"/>
          </a:p>
        </p:txBody>
      </p:sp>
      <p:graphicFrame>
        <p:nvGraphicFramePr>
          <p:cNvPr id="8" name="Схема 7"/>
          <p:cNvGraphicFramePr/>
          <p:nvPr>
            <p:extLst>
              <p:ext uri="{D42A27DB-BD31-4B8C-83A1-F6EECF244321}">
                <p14:modId xmlns:p14="http://schemas.microsoft.com/office/powerpoint/2010/main" val="2646789863"/>
              </p:ext>
            </p:extLst>
          </p:nvPr>
        </p:nvGraphicFramePr>
        <p:xfrm>
          <a:off x="320765" y="1439333"/>
          <a:ext cx="1133130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48616" y="2032604"/>
            <a:ext cx="4876800" cy="4876800"/>
          </a:xfrm>
          <a:prstGeom prst="rect">
            <a:avLst/>
          </a:prstGeom>
        </p:spPr>
      </p:pic>
    </p:spTree>
    <p:extLst>
      <p:ext uri="{BB962C8B-B14F-4D97-AF65-F5344CB8AC3E}">
        <p14:creationId xmlns:p14="http://schemas.microsoft.com/office/powerpoint/2010/main" val="1892548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571500" indent="-571500">
              <a:buFont typeface="Wingdings" panose="05000000000000000000" pitchFamily="2" charset="2"/>
              <a:buChar char="Ø"/>
            </a:pPr>
            <a:r>
              <a:rPr lang="uk-UA" dirty="0" smtClean="0"/>
              <a:t>Вікові особливості студентської молоді</a:t>
            </a:r>
            <a:r>
              <a:rPr lang="ru-RU" dirty="0" smtClean="0"/>
              <a:t>.</a:t>
            </a:r>
            <a:endParaRPr lang="en-US" dirty="0"/>
          </a:p>
        </p:txBody>
      </p:sp>
      <p:sp>
        <p:nvSpPr>
          <p:cNvPr id="3" name="Объект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uk-UA" dirty="0" smtClean="0"/>
              <a:t>Нині до студентів відноситься численна група молоді </a:t>
            </a:r>
            <a:r>
              <a:rPr lang="uk-UA" u="sng" dirty="0" smtClean="0"/>
              <a:t>18–24 років</a:t>
            </a:r>
            <a:r>
              <a:rPr lang="uk-UA" dirty="0" smtClean="0"/>
              <a:t>, що навчається. На цей вік припадають головні соціальні події в житті людини: вибір професії і здобуття професійної освіти та соціального статусу. </a:t>
            </a:r>
            <a:endParaRPr lang="uk-UA" dirty="0"/>
          </a:p>
        </p:txBody>
      </p:sp>
      <p:graphicFrame>
        <p:nvGraphicFramePr>
          <p:cNvPr id="4" name="Схема 3"/>
          <p:cNvGraphicFramePr/>
          <p:nvPr>
            <p:extLst>
              <p:ext uri="{D42A27DB-BD31-4B8C-83A1-F6EECF244321}">
                <p14:modId xmlns:p14="http://schemas.microsoft.com/office/powerpoint/2010/main" val="30895480"/>
              </p:ext>
            </p:extLst>
          </p:nvPr>
        </p:nvGraphicFramePr>
        <p:xfrm>
          <a:off x="1371600" y="3765368"/>
          <a:ext cx="9601200" cy="2102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27312">
            <a:off x="392284" y="1587020"/>
            <a:ext cx="1958635" cy="1283659"/>
          </a:xfrm>
          <a:prstGeom prst="rect">
            <a:avLst/>
          </a:prstGeom>
        </p:spPr>
      </p:pic>
    </p:spTree>
    <p:extLst>
      <p:ext uri="{BB962C8B-B14F-4D97-AF65-F5344CB8AC3E}">
        <p14:creationId xmlns:p14="http://schemas.microsoft.com/office/powerpoint/2010/main" val="3044601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8088" y="112642"/>
            <a:ext cx="9612971" cy="919326"/>
          </a:xfrm>
        </p:spPr>
        <p:txBody>
          <a:bodyPr>
            <a:noAutofit/>
          </a:bodyPr>
          <a:lstStyle/>
          <a:p>
            <a:r>
              <a:rPr lang="uk-UA" sz="2800" dirty="0" smtClean="0"/>
              <a:t>Спеціалісти в галузі вікової психології і фізіології відзначають, що студентство — це</a:t>
            </a:r>
            <a:r>
              <a:rPr lang="ru-RU" sz="2800" dirty="0" smtClean="0"/>
              <a:t>: </a:t>
            </a:r>
            <a:endParaRPr lang="en-US" sz="2800" dirty="0"/>
          </a:p>
        </p:txBody>
      </p:sp>
      <p:sp>
        <p:nvSpPr>
          <p:cNvPr id="6" name="Прямоугольник 5"/>
          <p:cNvSpPr/>
          <p:nvPr/>
        </p:nvSpPr>
        <p:spPr>
          <a:xfrm>
            <a:off x="330925" y="1031968"/>
            <a:ext cx="10785566" cy="5632311"/>
          </a:xfrm>
          <a:prstGeom prst="rect">
            <a:avLst/>
          </a:prstGeom>
        </p:spPr>
        <p:txBody>
          <a:bodyPr wrap="square">
            <a:spAutoFit/>
          </a:bodyPr>
          <a:lstStyle/>
          <a:p>
            <a:pPr marL="285750" indent="-285750" algn="just">
              <a:buFont typeface="Courier New" panose="02070309020205020404" pitchFamily="49" charset="0"/>
              <a:buChar char="o"/>
            </a:pPr>
            <a:r>
              <a:rPr lang="uk-UA" sz="2000" dirty="0" smtClean="0"/>
              <a:t>вік переоцінки цінностей і мотивації поведінки, посилення свідомих мотивів поведінки; </a:t>
            </a:r>
          </a:p>
          <a:p>
            <a:pPr algn="just"/>
            <a:r>
              <a:rPr lang="uk-UA" sz="2000" dirty="0" smtClean="0"/>
              <a:t> </a:t>
            </a:r>
          </a:p>
          <a:p>
            <a:pPr marL="285750" indent="-285750" algn="just">
              <a:buFont typeface="Courier New" panose="02070309020205020404" pitchFamily="49" charset="0"/>
              <a:buChar char="o"/>
            </a:pPr>
            <a:r>
              <a:rPr lang="uk-UA" sz="2000" dirty="0" smtClean="0"/>
              <a:t>період коли здатність до свідомої саморегуляції своєї поведінки розвинена не повною мірою; </a:t>
            </a:r>
          </a:p>
          <a:p>
            <a:pPr algn="just"/>
            <a:endParaRPr lang="uk-UA" sz="2000" dirty="0" smtClean="0"/>
          </a:p>
          <a:p>
            <a:pPr marL="285750" indent="-285750" algn="just">
              <a:buFont typeface="Courier New" panose="02070309020205020404" pitchFamily="49" charset="0"/>
              <a:buChar char="o"/>
            </a:pPr>
            <a:r>
              <a:rPr lang="uk-UA" sz="2000" dirty="0" smtClean="0"/>
              <a:t>центральний період формування якостей характеру та інтелекту; </a:t>
            </a:r>
          </a:p>
          <a:p>
            <a:pPr algn="just"/>
            <a:endParaRPr lang="uk-UA" sz="2000" dirty="0" smtClean="0"/>
          </a:p>
          <a:p>
            <a:pPr marL="285750" indent="-285750" algn="just">
              <a:buFont typeface="Courier New" panose="02070309020205020404" pitchFamily="49" charset="0"/>
              <a:buChar char="o"/>
            </a:pPr>
            <a:r>
              <a:rPr lang="uk-UA" sz="2000" dirty="0" smtClean="0"/>
              <a:t>вік, коли припадає досягнення стабільності та піку більшості психічних функцій;  </a:t>
            </a:r>
          </a:p>
          <a:p>
            <a:pPr algn="just"/>
            <a:endParaRPr lang="uk-UA" sz="2000" dirty="0" smtClean="0"/>
          </a:p>
          <a:p>
            <a:pPr marL="285750" indent="-285750" algn="just">
              <a:buFont typeface="Courier New" panose="02070309020205020404" pitchFamily="49" charset="0"/>
              <a:buChar char="o"/>
            </a:pPr>
            <a:r>
              <a:rPr lang="uk-UA" sz="2000" dirty="0" smtClean="0"/>
              <a:t>вік, коли бажання і прагнення розвиваються раніше, ніж воля і характер;  </a:t>
            </a:r>
          </a:p>
          <a:p>
            <a:pPr algn="just"/>
            <a:endParaRPr lang="uk-UA" sz="2000" dirty="0" smtClean="0"/>
          </a:p>
          <a:p>
            <a:pPr marL="285750" indent="-285750" algn="just">
              <a:buFont typeface="Courier New" panose="02070309020205020404" pitchFamily="49" charset="0"/>
              <a:buChar char="o"/>
            </a:pPr>
            <a:r>
              <a:rPr lang="uk-UA" sz="2000" dirty="0" smtClean="0"/>
              <a:t>пора самоаналізу і самооцінок;  </a:t>
            </a:r>
          </a:p>
          <a:p>
            <a:pPr algn="just"/>
            <a:endParaRPr lang="uk-UA" sz="2000" dirty="0" smtClean="0"/>
          </a:p>
          <a:p>
            <a:pPr marL="285750" indent="-285750" algn="just">
              <a:buFont typeface="Courier New" panose="02070309020205020404" pitchFamily="49" charset="0"/>
              <a:buChar char="o"/>
            </a:pPr>
            <a:r>
              <a:rPr lang="uk-UA" sz="2000" dirty="0" smtClean="0"/>
              <a:t>вік широких інтересів;  </a:t>
            </a:r>
          </a:p>
          <a:p>
            <a:pPr algn="just"/>
            <a:endParaRPr lang="uk-UA" sz="2000" dirty="0" smtClean="0"/>
          </a:p>
          <a:p>
            <a:pPr marL="285750" indent="-285750" algn="just">
              <a:buFont typeface="Courier New" panose="02070309020205020404" pitchFamily="49" charset="0"/>
              <a:buChar char="o"/>
            </a:pPr>
            <a:r>
              <a:rPr lang="uk-UA" sz="2000" dirty="0" smtClean="0"/>
              <a:t>вік посилення свідомих мотивів поведінки;  </a:t>
            </a:r>
          </a:p>
          <a:p>
            <a:pPr algn="just"/>
            <a:endParaRPr lang="uk-UA" sz="2000" dirty="0" smtClean="0"/>
          </a:p>
          <a:p>
            <a:pPr marL="285750" indent="-285750" algn="just">
              <a:buFont typeface="Courier New" panose="02070309020205020404" pitchFamily="49" charset="0"/>
              <a:buChar char="o"/>
            </a:pPr>
            <a:r>
              <a:rPr lang="uk-UA" sz="2000" dirty="0" smtClean="0"/>
              <a:t>пора особливого прояву емоцій та почуттів.</a:t>
            </a:r>
            <a:endParaRPr lang="uk-UA" sz="2000"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0736" y="3254828"/>
            <a:ext cx="3267457" cy="3267457"/>
          </a:xfrm>
          <a:prstGeom prst="rect">
            <a:avLst/>
          </a:prstGeom>
        </p:spPr>
      </p:pic>
    </p:spTree>
    <p:extLst>
      <p:ext uri="{BB962C8B-B14F-4D97-AF65-F5344CB8AC3E}">
        <p14:creationId xmlns:p14="http://schemas.microsoft.com/office/powerpoint/2010/main" val="2906918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Характерним для студентської молоді є:</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823977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6394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571500" indent="-571500">
              <a:buFont typeface="Wingdings" panose="05000000000000000000" pitchFamily="2" charset="2"/>
              <a:buChar char="Ø"/>
            </a:pPr>
            <a:r>
              <a:rPr lang="ru-RU" dirty="0" err="1">
                <a:solidFill>
                  <a:schemeClr val="tx2"/>
                </a:solidFill>
              </a:rPr>
              <a:t>Особистість</a:t>
            </a:r>
            <a:r>
              <a:rPr lang="ru-RU" dirty="0">
                <a:solidFill>
                  <a:schemeClr val="tx2"/>
                </a:solidFill>
              </a:rPr>
              <a:t> студента. </a:t>
            </a:r>
            <a:endParaRPr lang="en-US" dirty="0">
              <a:solidFill>
                <a:schemeClr val="tx2"/>
              </a:solidFill>
            </a:endParaRPr>
          </a:p>
        </p:txBody>
      </p:sp>
      <p:sp>
        <p:nvSpPr>
          <p:cNvPr id="3" name="Объект 2"/>
          <p:cNvSpPr>
            <a:spLocks noGrp="1"/>
          </p:cNvSpPr>
          <p:nvPr>
            <p:ph idx="1"/>
          </p:nvPr>
        </p:nvSpPr>
        <p: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buNone/>
            </a:pPr>
            <a:r>
              <a:rPr lang="ru-RU" sz="2800" dirty="0" smtClean="0">
                <a:solidFill>
                  <a:schemeClr val="tx2"/>
                </a:solidFill>
              </a:rPr>
              <a:t>«</a:t>
            </a:r>
            <a:r>
              <a:rPr lang="ru-RU" sz="2800" dirty="0" err="1" smtClean="0">
                <a:solidFill>
                  <a:schemeClr val="tx2"/>
                </a:solidFill>
              </a:rPr>
              <a:t>Особистість</a:t>
            </a:r>
            <a:r>
              <a:rPr lang="ru-RU" sz="2800" dirty="0" smtClean="0">
                <a:solidFill>
                  <a:schemeClr val="tx2"/>
                </a:solidFill>
              </a:rPr>
              <a:t> </a:t>
            </a:r>
            <a:r>
              <a:rPr lang="ru-RU" sz="2800" dirty="0">
                <a:solidFill>
                  <a:schemeClr val="tx2"/>
                </a:solidFill>
              </a:rPr>
              <a:t>студента – </a:t>
            </a:r>
            <a:r>
              <a:rPr lang="ru-RU" sz="2800" dirty="0" err="1">
                <a:solidFill>
                  <a:schemeClr val="tx2"/>
                </a:solidFill>
              </a:rPr>
              <a:t>особистість</a:t>
            </a:r>
            <a:r>
              <a:rPr lang="ru-RU" sz="2800" dirty="0">
                <a:solidFill>
                  <a:schemeClr val="tx2"/>
                </a:solidFill>
              </a:rPr>
              <a:t>, яка </a:t>
            </a:r>
            <a:r>
              <a:rPr lang="ru-RU" sz="2800" dirty="0" err="1">
                <a:solidFill>
                  <a:schemeClr val="tx2"/>
                </a:solidFill>
              </a:rPr>
              <a:t>розвивається</a:t>
            </a:r>
            <a:r>
              <a:rPr lang="ru-RU" sz="2800" dirty="0">
                <a:solidFill>
                  <a:schemeClr val="tx2"/>
                </a:solidFill>
              </a:rPr>
              <a:t> і </a:t>
            </a:r>
            <a:r>
              <a:rPr lang="ru-RU" sz="2800" dirty="0" err="1">
                <a:solidFill>
                  <a:schemeClr val="tx2"/>
                </a:solidFill>
              </a:rPr>
              <a:t>змінюється</a:t>
            </a:r>
            <a:r>
              <a:rPr lang="ru-RU" sz="2800" dirty="0" smtClean="0">
                <a:solidFill>
                  <a:schemeClr val="tx2"/>
                </a:solidFill>
              </a:rPr>
              <a:t>.»</a:t>
            </a:r>
            <a:endParaRPr lang="en-US" sz="2800" dirty="0">
              <a:solidFill>
                <a:schemeClr val="tx2"/>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4536" y="2799709"/>
            <a:ext cx="7328263" cy="4190516"/>
          </a:xfrm>
          <a:prstGeom prst="rect">
            <a:avLst/>
          </a:prstGeom>
        </p:spPr>
      </p:pic>
    </p:spTree>
    <p:extLst>
      <p:ext uri="{BB962C8B-B14F-4D97-AF65-F5344CB8AC3E}">
        <p14:creationId xmlns:p14="http://schemas.microsoft.com/office/powerpoint/2010/main" val="618060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7646" y="163284"/>
            <a:ext cx="4206240" cy="4552407"/>
          </a:xfrm>
        </p:spPr>
        <p:txBody>
          <a:bodyPr>
            <a:noAutofit/>
          </a:bodyPr>
          <a:lstStyle/>
          <a:p>
            <a:pPr algn="ctr"/>
            <a:r>
              <a:rPr lang="uk-UA" sz="2800" dirty="0" smtClean="0"/>
              <a:t>Канадський психолог Джеймс Маршу в 1966р. виділив </a:t>
            </a:r>
            <a:r>
              <a:rPr lang="uk-UA" sz="2800" i="1" dirty="0" smtClean="0">
                <a:effectLst>
                  <a:outerShdw blurRad="38100" dist="38100" dir="2700000" algn="tl">
                    <a:srgbClr val="000000">
                      <a:alpha val="43137"/>
                    </a:srgbClr>
                  </a:outerShdw>
                </a:effectLst>
              </a:rPr>
              <a:t>чотири етапи розвитку ідентичності</a:t>
            </a:r>
            <a:r>
              <a:rPr lang="uk-UA" sz="2800" dirty="0" smtClean="0"/>
              <a:t>, що вимірюються ступенем професійного, релігійного і політичного самовизначення молодої людини:</a:t>
            </a:r>
            <a:endParaRPr lang="uk-UA" sz="2800" dirty="0"/>
          </a:p>
        </p:txBody>
      </p:sp>
      <p:sp>
        <p:nvSpPr>
          <p:cNvPr id="3" name="Объект 2"/>
          <p:cNvSpPr>
            <a:spLocks noGrp="1"/>
          </p:cNvSpPr>
          <p:nvPr>
            <p:ph idx="1"/>
          </p:nvPr>
        </p:nvSpPr>
        <p:spPr>
          <a:xfrm>
            <a:off x="5238206" y="163284"/>
            <a:ext cx="6400800" cy="6355082"/>
          </a:xfrm>
        </p:spPr>
        <p:style>
          <a:lnRef idx="1">
            <a:schemeClr val="accent1"/>
          </a:lnRef>
          <a:fillRef idx="2">
            <a:schemeClr val="accent1"/>
          </a:fillRef>
          <a:effectRef idx="1">
            <a:schemeClr val="accent1"/>
          </a:effectRef>
          <a:fontRef idx="minor">
            <a:schemeClr val="dk1"/>
          </a:fontRef>
        </p:style>
        <p:txBody>
          <a:bodyPr>
            <a:normAutofit/>
          </a:bodyPr>
          <a:lstStyle/>
          <a:p>
            <a:r>
              <a:rPr lang="ru-RU" u="sng" dirty="0">
                <a:effectLst>
                  <a:outerShdw blurRad="38100" dist="38100" dir="2700000" algn="tl">
                    <a:srgbClr val="000000">
                      <a:alpha val="43137"/>
                    </a:srgbClr>
                  </a:outerShdw>
                </a:effectLst>
              </a:rPr>
              <a:t>"</a:t>
            </a:r>
            <a:r>
              <a:rPr lang="ru-RU" u="sng" dirty="0" err="1">
                <a:effectLst>
                  <a:outerShdw blurRad="38100" dist="38100" dir="2700000" algn="tl">
                    <a:srgbClr val="000000">
                      <a:alpha val="43137"/>
                    </a:srgbClr>
                  </a:outerShdw>
                </a:effectLst>
              </a:rPr>
              <a:t>Невизначена</a:t>
            </a:r>
            <a:r>
              <a:rPr lang="ru-RU" u="sng" dirty="0">
                <a:effectLst>
                  <a:outerShdw blurRad="38100" dist="38100" dir="2700000" algn="tl">
                    <a:srgbClr val="000000">
                      <a:alpha val="43137"/>
                    </a:srgbClr>
                  </a:outerShdw>
                </a:effectLst>
              </a:rPr>
              <a:t>, </a:t>
            </a:r>
            <a:r>
              <a:rPr lang="ru-RU" u="sng" dirty="0" err="1">
                <a:effectLst>
                  <a:outerShdw blurRad="38100" dist="38100" dir="2700000" algn="tl">
                    <a:srgbClr val="000000">
                      <a:alpha val="43137"/>
                    </a:srgbClr>
                  </a:outerShdw>
                </a:effectLst>
              </a:rPr>
              <a:t>розмита</a:t>
            </a:r>
            <a:r>
              <a:rPr lang="ru-RU" u="sng" dirty="0">
                <a:effectLst>
                  <a:outerShdw blurRad="38100" dist="38100" dir="2700000" algn="tl">
                    <a:srgbClr val="000000">
                      <a:alpha val="43137"/>
                    </a:srgbClr>
                  </a:outerShdw>
                </a:effectLst>
              </a:rPr>
              <a:t> </a:t>
            </a:r>
            <a:r>
              <a:rPr lang="ru-RU" u="sng" dirty="0" err="1">
                <a:effectLst>
                  <a:outerShdw blurRad="38100" dist="38100" dir="2700000" algn="tl">
                    <a:srgbClr val="000000">
                      <a:alpha val="43137"/>
                    </a:srgbClr>
                  </a:outerShdw>
                </a:effectLst>
              </a:rPr>
              <a:t>ідентичність</a:t>
            </a:r>
            <a:r>
              <a:rPr lang="ru-RU" u="sng" dirty="0">
                <a:effectLst>
                  <a:outerShdw blurRad="38100" dist="38100" dir="2700000" algn="tl">
                    <a:srgbClr val="000000">
                      <a:alpha val="43137"/>
                    </a:srgbClr>
                  </a:outerShdw>
                </a:effectLst>
              </a:rPr>
              <a:t>" </a:t>
            </a:r>
            <a:r>
              <a:rPr lang="ru-RU" dirty="0" err="1"/>
              <a:t>характеризується</a:t>
            </a:r>
            <a:r>
              <a:rPr lang="ru-RU" dirty="0"/>
              <a:t> </a:t>
            </a:r>
            <a:r>
              <a:rPr lang="ru-RU" dirty="0" err="1"/>
              <a:t>тим</a:t>
            </a:r>
            <a:r>
              <a:rPr lang="ru-RU" dirty="0"/>
              <a:t>, </a:t>
            </a:r>
            <a:r>
              <a:rPr lang="ru-RU" dirty="0" err="1"/>
              <a:t>що</a:t>
            </a:r>
            <a:r>
              <a:rPr lang="ru-RU" dirty="0"/>
              <a:t> </a:t>
            </a:r>
            <a:r>
              <a:rPr lang="ru-RU" dirty="0" err="1"/>
              <a:t>індивід</a:t>
            </a:r>
            <a:r>
              <a:rPr lang="ru-RU" dirty="0"/>
              <a:t> </a:t>
            </a:r>
            <a:r>
              <a:rPr lang="ru-RU" dirty="0" err="1"/>
              <a:t>ще</a:t>
            </a:r>
            <a:r>
              <a:rPr lang="ru-RU" dirty="0"/>
              <a:t> не </a:t>
            </a:r>
            <a:r>
              <a:rPr lang="ru-RU" dirty="0" err="1"/>
              <a:t>виробив</a:t>
            </a:r>
            <a:r>
              <a:rPr lang="ru-RU" dirty="0"/>
              <a:t> будь-</a:t>
            </a:r>
            <a:r>
              <a:rPr lang="ru-RU" dirty="0" err="1"/>
              <a:t>яких</a:t>
            </a:r>
            <a:r>
              <a:rPr lang="ru-RU" dirty="0"/>
              <a:t> </a:t>
            </a:r>
            <a:r>
              <a:rPr lang="ru-RU" dirty="0" err="1"/>
              <a:t>чітких</a:t>
            </a:r>
            <a:r>
              <a:rPr lang="ru-RU" dirty="0"/>
              <a:t> </a:t>
            </a:r>
            <a:r>
              <a:rPr lang="ru-RU" dirty="0" err="1"/>
              <a:t>переконань</a:t>
            </a:r>
            <a:r>
              <a:rPr lang="ru-RU" dirty="0"/>
              <a:t>, не </a:t>
            </a:r>
            <a:r>
              <a:rPr lang="ru-RU" dirty="0" err="1"/>
              <a:t>вибрав</a:t>
            </a:r>
            <a:r>
              <a:rPr lang="ru-RU" dirty="0"/>
              <a:t> </a:t>
            </a:r>
            <a:r>
              <a:rPr lang="ru-RU" dirty="0" err="1"/>
              <a:t>професії</a:t>
            </a:r>
            <a:r>
              <a:rPr lang="ru-RU" dirty="0"/>
              <a:t> і не </a:t>
            </a:r>
            <a:r>
              <a:rPr lang="ru-RU" dirty="0" err="1"/>
              <a:t>зіткнувся</a:t>
            </a:r>
            <a:r>
              <a:rPr lang="ru-RU" dirty="0"/>
              <a:t> з </a:t>
            </a:r>
            <a:r>
              <a:rPr lang="ru-RU" dirty="0" err="1"/>
              <a:t>кризою</a:t>
            </a:r>
            <a:r>
              <a:rPr lang="ru-RU" dirty="0"/>
              <a:t> </a:t>
            </a:r>
            <a:r>
              <a:rPr lang="ru-RU" dirty="0" err="1"/>
              <a:t>ідентичності</a:t>
            </a:r>
            <a:r>
              <a:rPr lang="ru-RU" dirty="0"/>
              <a:t>.</a:t>
            </a:r>
          </a:p>
          <a:p>
            <a:r>
              <a:rPr lang="ru-RU" u="sng" dirty="0">
                <a:effectLst>
                  <a:outerShdw blurRad="38100" dist="38100" dir="2700000" algn="tl">
                    <a:srgbClr val="000000">
                      <a:alpha val="43137"/>
                    </a:srgbClr>
                  </a:outerShdw>
                </a:effectLst>
              </a:rPr>
              <a:t>"</a:t>
            </a:r>
            <a:r>
              <a:rPr lang="ru-RU" u="sng" dirty="0" err="1">
                <a:effectLst>
                  <a:outerShdw blurRad="38100" dist="38100" dir="2700000" algn="tl">
                    <a:srgbClr val="000000">
                      <a:alpha val="43137"/>
                    </a:srgbClr>
                  </a:outerShdw>
                </a:effectLst>
              </a:rPr>
              <a:t>Дострокова</a:t>
            </a:r>
            <a:r>
              <a:rPr lang="ru-RU" u="sng" dirty="0">
                <a:effectLst>
                  <a:outerShdw blurRad="38100" dist="38100" dir="2700000" algn="tl">
                    <a:srgbClr val="000000">
                      <a:alpha val="43137"/>
                    </a:srgbClr>
                  </a:outerShdw>
                </a:effectLst>
              </a:rPr>
              <a:t>, </a:t>
            </a:r>
            <a:r>
              <a:rPr lang="ru-RU" u="sng" dirty="0" err="1">
                <a:effectLst>
                  <a:outerShdw blurRad="38100" dist="38100" dir="2700000" algn="tl">
                    <a:srgbClr val="000000">
                      <a:alpha val="43137"/>
                    </a:srgbClr>
                  </a:outerShdw>
                </a:effectLst>
              </a:rPr>
              <a:t>передчасна</a:t>
            </a:r>
            <a:r>
              <a:rPr lang="ru-RU" u="sng" dirty="0">
                <a:effectLst>
                  <a:outerShdw blurRad="38100" dist="38100" dir="2700000" algn="tl">
                    <a:srgbClr val="000000">
                      <a:alpha val="43137"/>
                    </a:srgbClr>
                  </a:outerShdw>
                </a:effectLst>
              </a:rPr>
              <a:t> </a:t>
            </a:r>
            <a:r>
              <a:rPr lang="ru-RU" u="sng" dirty="0" err="1">
                <a:effectLst>
                  <a:outerShdw blurRad="38100" dist="38100" dir="2700000" algn="tl">
                    <a:srgbClr val="000000">
                      <a:alpha val="43137"/>
                    </a:srgbClr>
                  </a:outerShdw>
                </a:effectLst>
              </a:rPr>
              <a:t>ідентифікація</a:t>
            </a:r>
            <a:r>
              <a:rPr lang="ru-RU" u="sng" dirty="0">
                <a:effectLst>
                  <a:outerShdw blurRad="38100" dist="38100" dir="2700000" algn="tl">
                    <a:srgbClr val="000000">
                      <a:alpha val="43137"/>
                    </a:srgbClr>
                  </a:outerShdw>
                </a:effectLst>
              </a:rPr>
              <a:t>" </a:t>
            </a:r>
            <a:r>
              <a:rPr lang="ru-RU" dirty="0" err="1"/>
              <a:t>має</a:t>
            </a:r>
            <a:r>
              <a:rPr lang="ru-RU" dirty="0"/>
              <a:t> </a:t>
            </a:r>
            <a:r>
              <a:rPr lang="ru-RU" dirty="0" err="1"/>
              <a:t>місце</a:t>
            </a:r>
            <a:r>
              <a:rPr lang="ru-RU" dirty="0"/>
              <a:t>, </a:t>
            </a:r>
            <a:r>
              <a:rPr lang="ru-RU" dirty="0" err="1"/>
              <a:t>якщо</a:t>
            </a:r>
            <a:r>
              <a:rPr lang="ru-RU" dirty="0"/>
              <a:t> </a:t>
            </a:r>
            <a:r>
              <a:rPr lang="ru-RU" dirty="0" err="1"/>
              <a:t>індивід</a:t>
            </a:r>
            <a:r>
              <a:rPr lang="ru-RU" dirty="0"/>
              <a:t> </a:t>
            </a:r>
            <a:r>
              <a:rPr lang="ru-RU" dirty="0" err="1"/>
              <a:t>включився</a:t>
            </a:r>
            <a:r>
              <a:rPr lang="ru-RU" dirty="0"/>
              <a:t> у </a:t>
            </a:r>
            <a:r>
              <a:rPr lang="ru-RU" dirty="0" err="1"/>
              <a:t>відповідну</a:t>
            </a:r>
            <a:r>
              <a:rPr lang="ru-RU" dirty="0"/>
              <a:t> систему </a:t>
            </a:r>
            <a:r>
              <a:rPr lang="ru-RU" dirty="0" err="1"/>
              <a:t>відносин</a:t>
            </a:r>
            <a:r>
              <a:rPr lang="ru-RU" dirty="0"/>
              <a:t>, але </a:t>
            </a:r>
            <a:r>
              <a:rPr lang="ru-RU" dirty="0" err="1"/>
              <a:t>зробив</a:t>
            </a:r>
            <a:r>
              <a:rPr lang="ru-RU" dirty="0"/>
              <a:t> </a:t>
            </a:r>
            <a:r>
              <a:rPr lang="ru-RU" dirty="0" err="1"/>
              <a:t>це</a:t>
            </a:r>
            <a:r>
              <a:rPr lang="ru-RU" dirty="0"/>
              <a:t> не </a:t>
            </a:r>
            <a:r>
              <a:rPr lang="ru-RU" dirty="0" err="1"/>
              <a:t>самостійно</a:t>
            </a:r>
            <a:r>
              <a:rPr lang="ru-RU" dirty="0"/>
              <a:t>, в </a:t>
            </a:r>
            <a:r>
              <a:rPr lang="ru-RU" dirty="0" err="1"/>
              <a:t>результаті</a:t>
            </a:r>
            <a:r>
              <a:rPr lang="ru-RU" dirty="0"/>
              <a:t> </a:t>
            </a:r>
            <a:r>
              <a:rPr lang="ru-RU" dirty="0" err="1"/>
              <a:t>пережитої</a:t>
            </a:r>
            <a:r>
              <a:rPr lang="ru-RU" dirty="0"/>
              <a:t> </a:t>
            </a:r>
            <a:r>
              <a:rPr lang="ru-RU" dirty="0" err="1"/>
              <a:t>кризи</a:t>
            </a:r>
            <a:r>
              <a:rPr lang="ru-RU" dirty="0"/>
              <a:t> і </a:t>
            </a:r>
            <a:r>
              <a:rPr lang="ru-RU" dirty="0" err="1"/>
              <a:t>випробування</a:t>
            </a:r>
            <a:r>
              <a:rPr lang="ru-RU" dirty="0"/>
              <a:t>, а на </a:t>
            </a:r>
            <a:r>
              <a:rPr lang="ru-RU" dirty="0" err="1"/>
              <a:t>основі</a:t>
            </a:r>
            <a:r>
              <a:rPr lang="ru-RU" dirty="0"/>
              <a:t> чужих думок, </a:t>
            </a:r>
            <a:r>
              <a:rPr lang="ru-RU" dirty="0" err="1"/>
              <a:t>слідуючи</a:t>
            </a:r>
            <a:r>
              <a:rPr lang="ru-RU" dirty="0"/>
              <a:t> чужому прикладу </a:t>
            </a:r>
            <a:r>
              <a:rPr lang="ru-RU" dirty="0" err="1"/>
              <a:t>або</a:t>
            </a:r>
            <a:r>
              <a:rPr lang="ru-RU" dirty="0"/>
              <a:t> авторитету.</a:t>
            </a:r>
          </a:p>
          <a:p>
            <a:r>
              <a:rPr lang="ru-RU" dirty="0" err="1"/>
              <a:t>Етап</a:t>
            </a:r>
            <a:r>
              <a:rPr lang="ru-RU" dirty="0"/>
              <a:t> </a:t>
            </a:r>
            <a:r>
              <a:rPr lang="ru-RU" u="sng" dirty="0">
                <a:effectLst>
                  <a:outerShdw blurRad="38100" dist="38100" dir="2700000" algn="tl">
                    <a:srgbClr val="000000">
                      <a:alpha val="43137"/>
                    </a:srgbClr>
                  </a:outerShdw>
                </a:effectLst>
              </a:rPr>
              <a:t>"</a:t>
            </a:r>
            <a:r>
              <a:rPr lang="ru-RU" u="sng" dirty="0" err="1">
                <a:effectLst>
                  <a:outerShdw blurRad="38100" dist="38100" dir="2700000" algn="tl">
                    <a:srgbClr val="000000">
                      <a:alpha val="43137"/>
                    </a:srgbClr>
                  </a:outerShdw>
                </a:effectLst>
              </a:rPr>
              <a:t>мораторію</a:t>
            </a:r>
            <a:r>
              <a:rPr lang="ru-RU" u="sng" dirty="0">
                <a:effectLst>
                  <a:outerShdw blurRad="38100" dist="38100" dir="2700000" algn="tl">
                    <a:srgbClr val="000000">
                      <a:alpha val="43137"/>
                    </a:srgbClr>
                  </a:outerShdw>
                </a:effectLst>
              </a:rPr>
              <a:t>" </a:t>
            </a:r>
            <a:r>
              <a:rPr lang="ru-RU" dirty="0" err="1"/>
              <a:t>характеризується</a:t>
            </a:r>
            <a:r>
              <a:rPr lang="ru-RU" dirty="0"/>
              <a:t> </a:t>
            </a:r>
            <a:r>
              <a:rPr lang="ru-RU" dirty="0" err="1"/>
              <a:t>тим</a:t>
            </a:r>
            <a:r>
              <a:rPr lang="ru-RU" dirty="0"/>
              <a:t>, </a:t>
            </a:r>
            <a:r>
              <a:rPr lang="ru-RU" dirty="0" err="1"/>
              <a:t>що</a:t>
            </a:r>
            <a:r>
              <a:rPr lang="ru-RU" dirty="0"/>
              <a:t> </a:t>
            </a:r>
            <a:r>
              <a:rPr lang="ru-RU" dirty="0" err="1"/>
              <a:t>індивід</a:t>
            </a:r>
            <a:r>
              <a:rPr lang="ru-RU" dirty="0"/>
              <a:t> </a:t>
            </a:r>
            <a:r>
              <a:rPr lang="ru-RU" dirty="0" err="1"/>
              <a:t>знаходиться</a:t>
            </a:r>
            <a:r>
              <a:rPr lang="ru-RU" dirty="0"/>
              <a:t> в </a:t>
            </a:r>
            <a:r>
              <a:rPr lang="ru-RU" dirty="0" err="1"/>
              <a:t>процесі</a:t>
            </a:r>
            <a:r>
              <a:rPr lang="ru-RU" dirty="0"/>
              <a:t> </a:t>
            </a:r>
            <a:r>
              <a:rPr lang="ru-RU" dirty="0" err="1"/>
              <a:t>нормативної</a:t>
            </a:r>
            <a:r>
              <a:rPr lang="ru-RU" dirty="0"/>
              <a:t> </a:t>
            </a:r>
            <a:r>
              <a:rPr lang="ru-RU" dirty="0" err="1"/>
              <a:t>кризи</a:t>
            </a:r>
            <a:r>
              <a:rPr lang="ru-RU" dirty="0"/>
              <a:t> </a:t>
            </a:r>
            <a:r>
              <a:rPr lang="ru-RU" dirty="0" err="1"/>
              <a:t>самовизначення</a:t>
            </a:r>
            <a:r>
              <a:rPr lang="ru-RU" dirty="0"/>
              <a:t>, </a:t>
            </a:r>
            <a:r>
              <a:rPr lang="ru-RU" dirty="0" err="1"/>
              <a:t>вибираючи</a:t>
            </a:r>
            <a:r>
              <a:rPr lang="ru-RU" dirty="0"/>
              <a:t> з </a:t>
            </a:r>
            <a:r>
              <a:rPr lang="ru-RU" dirty="0" err="1"/>
              <a:t>численних</a:t>
            </a:r>
            <a:r>
              <a:rPr lang="ru-RU" dirty="0"/>
              <a:t> </a:t>
            </a:r>
            <a:r>
              <a:rPr lang="ru-RU" dirty="0" err="1"/>
              <a:t>варіантів</a:t>
            </a:r>
            <a:r>
              <a:rPr lang="ru-RU" dirty="0"/>
              <a:t> </a:t>
            </a:r>
            <a:r>
              <a:rPr lang="ru-RU" dirty="0" err="1"/>
              <a:t>розвитку</a:t>
            </a:r>
            <a:r>
              <a:rPr lang="ru-RU" dirty="0"/>
              <a:t> той </a:t>
            </a:r>
            <a:r>
              <a:rPr lang="ru-RU" dirty="0" err="1"/>
              <a:t>єдиний</a:t>
            </a:r>
            <a:r>
              <a:rPr lang="ru-RU" dirty="0"/>
              <a:t>, </a:t>
            </a:r>
            <a:r>
              <a:rPr lang="ru-RU" dirty="0" err="1"/>
              <a:t>який</a:t>
            </a:r>
            <a:r>
              <a:rPr lang="ru-RU" dirty="0"/>
              <a:t> </a:t>
            </a:r>
            <a:r>
              <a:rPr lang="ru-RU" dirty="0" err="1"/>
              <a:t>може</a:t>
            </a:r>
            <a:r>
              <a:rPr lang="ru-RU" dirty="0"/>
              <a:t> </a:t>
            </a:r>
            <a:r>
              <a:rPr lang="ru-RU" dirty="0" err="1"/>
              <a:t>вважати</a:t>
            </a:r>
            <a:r>
              <a:rPr lang="ru-RU" dirty="0"/>
              <a:t> </a:t>
            </a:r>
            <a:r>
              <a:rPr lang="ru-RU" dirty="0" err="1"/>
              <a:t>своїм</a:t>
            </a:r>
            <a:r>
              <a:rPr lang="ru-RU" dirty="0"/>
              <a:t>.</a:t>
            </a:r>
          </a:p>
          <a:p>
            <a:r>
              <a:rPr lang="ru-RU" u="sng" dirty="0">
                <a:effectLst>
                  <a:outerShdw blurRad="38100" dist="38100" dir="2700000" algn="tl">
                    <a:srgbClr val="000000">
                      <a:alpha val="43137"/>
                    </a:srgbClr>
                  </a:outerShdw>
                </a:effectLst>
              </a:rPr>
              <a:t>"</a:t>
            </a:r>
            <a:r>
              <a:rPr lang="ru-RU" u="sng" dirty="0" err="1">
                <a:effectLst>
                  <a:outerShdw blurRad="38100" dist="38100" dir="2700000" algn="tl">
                    <a:srgbClr val="000000">
                      <a:alpha val="43137"/>
                    </a:srgbClr>
                  </a:outerShdw>
                </a:effectLst>
              </a:rPr>
              <a:t>Досягнута</a:t>
            </a:r>
            <a:r>
              <a:rPr lang="ru-RU" u="sng" dirty="0">
                <a:effectLst>
                  <a:outerShdw blurRad="38100" dist="38100" dir="2700000" algn="tl">
                    <a:srgbClr val="000000">
                      <a:alpha val="43137"/>
                    </a:srgbClr>
                  </a:outerShdw>
                </a:effectLst>
              </a:rPr>
              <a:t> </a:t>
            </a:r>
            <a:r>
              <a:rPr lang="ru-RU" u="sng" dirty="0" err="1">
                <a:effectLst>
                  <a:outerShdw blurRad="38100" dist="38100" dir="2700000" algn="tl">
                    <a:srgbClr val="000000">
                      <a:alpha val="43137"/>
                    </a:srgbClr>
                  </a:outerShdw>
                </a:effectLst>
              </a:rPr>
              <a:t>зріла</a:t>
            </a:r>
            <a:r>
              <a:rPr lang="ru-RU" u="sng" dirty="0">
                <a:effectLst>
                  <a:outerShdw blurRad="38100" dist="38100" dir="2700000" algn="tl">
                    <a:srgbClr val="000000">
                      <a:alpha val="43137"/>
                    </a:srgbClr>
                  </a:outerShdw>
                </a:effectLst>
              </a:rPr>
              <a:t> </a:t>
            </a:r>
            <a:r>
              <a:rPr lang="ru-RU" u="sng" dirty="0" err="1">
                <a:effectLst>
                  <a:outerShdw blurRad="38100" dist="38100" dir="2700000" algn="tl">
                    <a:srgbClr val="000000">
                      <a:alpha val="43137"/>
                    </a:srgbClr>
                  </a:outerShdw>
                </a:effectLst>
              </a:rPr>
              <a:t>ідентичність</a:t>
            </a:r>
            <a:r>
              <a:rPr lang="ru-RU" u="sng" dirty="0">
                <a:effectLst>
                  <a:outerShdw blurRad="38100" dist="38100" dir="2700000" algn="tl">
                    <a:srgbClr val="000000">
                      <a:alpha val="43137"/>
                    </a:srgbClr>
                  </a:outerShdw>
                </a:effectLst>
              </a:rPr>
              <a:t>" </a:t>
            </a:r>
            <a:r>
              <a:rPr lang="ru-RU" dirty="0" err="1"/>
              <a:t>визначається</a:t>
            </a:r>
            <a:r>
              <a:rPr lang="ru-RU" dirty="0"/>
              <a:t> </a:t>
            </a:r>
            <a:r>
              <a:rPr lang="ru-RU" dirty="0" err="1"/>
              <a:t>тим</a:t>
            </a:r>
            <a:r>
              <a:rPr lang="ru-RU" dirty="0"/>
              <a:t>, </a:t>
            </a:r>
            <a:r>
              <a:rPr lang="ru-RU" dirty="0" err="1"/>
              <a:t>що</a:t>
            </a:r>
            <a:r>
              <a:rPr lang="ru-RU" dirty="0"/>
              <a:t> криза завершена, </a:t>
            </a:r>
            <a:r>
              <a:rPr lang="ru-RU" dirty="0" err="1"/>
              <a:t>індивід</a:t>
            </a:r>
            <a:r>
              <a:rPr lang="ru-RU" dirty="0"/>
              <a:t> </a:t>
            </a:r>
            <a:r>
              <a:rPr lang="ru-RU" dirty="0" err="1"/>
              <a:t>перейшов</a:t>
            </a:r>
            <a:r>
              <a:rPr lang="ru-RU" dirty="0"/>
              <a:t> </a:t>
            </a:r>
            <a:r>
              <a:rPr lang="ru-RU" dirty="0" err="1"/>
              <a:t>від</a:t>
            </a:r>
            <a:r>
              <a:rPr lang="ru-RU" dirty="0"/>
              <a:t> </a:t>
            </a:r>
            <a:r>
              <a:rPr lang="ru-RU" dirty="0" err="1"/>
              <a:t>пошуку</a:t>
            </a:r>
            <a:r>
              <a:rPr lang="ru-RU" dirty="0"/>
              <a:t> себе до </a:t>
            </a:r>
            <a:r>
              <a:rPr lang="ru-RU" dirty="0" err="1"/>
              <a:t>практичної</a:t>
            </a:r>
            <a:r>
              <a:rPr lang="ru-RU" dirty="0"/>
              <a:t> </a:t>
            </a:r>
            <a:r>
              <a:rPr lang="ru-RU" dirty="0" err="1"/>
              <a:t>самореалізації</a:t>
            </a:r>
            <a:endParaRPr lang="en-US"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8400" y="4190585"/>
            <a:ext cx="2017578" cy="2327781"/>
          </a:xfrm>
          <a:prstGeom prst="rect">
            <a:avLst/>
          </a:prstGeom>
        </p:spPr>
      </p:pic>
    </p:spTree>
    <p:extLst>
      <p:ext uri="{BB962C8B-B14F-4D97-AF65-F5344CB8AC3E}">
        <p14:creationId xmlns:p14="http://schemas.microsoft.com/office/powerpoint/2010/main" val="3401653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TM10001105[[fn=Урожай]]</Template>
  <TotalTime>251</TotalTime>
  <Words>1499</Words>
  <Application>Microsoft Office PowerPoint</Application>
  <PresentationFormat>Широкоэкранный</PresentationFormat>
  <Paragraphs>136</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Courier New</vt:lpstr>
      <vt:lpstr>Franklin Gothic Book</vt:lpstr>
      <vt:lpstr>Times New Roman</vt:lpstr>
      <vt:lpstr>Wingdings</vt:lpstr>
      <vt:lpstr>Crop</vt:lpstr>
      <vt:lpstr>«Студент як об’єкт і суб’єкт педагогічної діяльності» </vt:lpstr>
      <vt:lpstr>Студентство як соціальна група</vt:lpstr>
      <vt:lpstr>Як соціальна група студентство є об’єднанням молодих людей з певними прагненнями та завданнями.</vt:lpstr>
      <vt:lpstr>За Остапенко М.А., основні риси студентства, як особливої соціальної групи наступні:</vt:lpstr>
      <vt:lpstr>Вікові особливості студентської молоді.</vt:lpstr>
      <vt:lpstr>Спеціалісти в галузі вікової психології і фізіології відзначають, що студентство — це: </vt:lpstr>
      <vt:lpstr>Характерним для студентської молоді є:</vt:lpstr>
      <vt:lpstr>Особистість студента. </vt:lpstr>
      <vt:lpstr>Канадський психолог Джеймс Маршу в 1966р. виділив чотири етапи розвитку ідентичності, що вимірюються ступенем професійного, релігійного і політичного самовизначення молодої людини:</vt:lpstr>
      <vt:lpstr>Типологія студентів . </vt:lpstr>
      <vt:lpstr>Типологія студентів за В.Т. Лісовським</vt:lpstr>
      <vt:lpstr>Презентация PowerPoint</vt:lpstr>
      <vt:lpstr>Адаптація студентів у вищому навчальному закладі.</vt:lpstr>
      <vt:lpstr>Серед головних труднощів, з якими стикаються першокурсники, психологи виділяють наступні:</vt:lpstr>
      <vt:lpstr>Розрізняють три форми адаптації студентів-першокурсників до умов вищого освітнього закладу:</vt:lpstr>
      <vt:lpstr>Академічні права, свободи і обов’язки студентів університету. </vt:lpstr>
      <vt:lpstr>Особи, які навчаються в Університеті (студенти, аспіранти, докторанти) мають право:</vt:lpstr>
      <vt:lpstr>Презентация PowerPoint</vt:lpstr>
      <vt:lpstr>Студентський колектив і студентське самоврядування</vt:lpstr>
      <vt:lpstr>Студентське самоврядування здійснюється на рівні </vt:lpstr>
      <vt:lpstr>У своїй діяльності органи студентського самоврядування керуються:</vt:lpstr>
      <vt:lpstr>Презентация PowerPoint</vt:lpstr>
      <vt:lpstr>Основна діяльність студентського самоврядування:</vt:lpstr>
      <vt:lpstr>У структурі студентської групи є дві підструктури: </vt:lpstr>
      <vt:lpstr>Ознаки студентського колективу: </vt:lpstr>
      <vt:lpstr>Наукова організація праці студентів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«Студент як об’єкт і суб’єкт педагогічної діяльності»</dc:title>
  <dc:creator>Пользователь Windows</dc:creator>
  <cp:lastModifiedBy>Пользователь</cp:lastModifiedBy>
  <cp:revision>24</cp:revision>
  <dcterms:created xsi:type="dcterms:W3CDTF">2018-11-11T12:35:39Z</dcterms:created>
  <dcterms:modified xsi:type="dcterms:W3CDTF">2019-10-29T11:04:08Z</dcterms:modified>
</cp:coreProperties>
</file>