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1D5962-5281-4246-BE00-A43699CF4FB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A0C3B75-8A26-4837-ADF6-F84F736BA7CE}">
      <dgm:prSet/>
      <dgm:spPr/>
      <dgm:t>
        <a:bodyPr/>
        <a:lstStyle/>
        <a:p>
          <a:pPr rtl="0"/>
          <a:r>
            <a:rPr lang="ru-RU" baseline="0" dirty="0" smtClean="0"/>
            <a:t>1) </a:t>
          </a:r>
          <a:r>
            <a:rPr lang="ru-RU" baseline="0" dirty="0" err="1" smtClean="0"/>
            <a:t>визначення</a:t>
          </a:r>
          <a:r>
            <a:rPr lang="ru-RU" baseline="0" dirty="0" smtClean="0"/>
            <a:t> </a:t>
          </a:r>
          <a:r>
            <a:rPr lang="ru-RU" baseline="0" dirty="0" err="1" smtClean="0"/>
            <a:t>завдань</a:t>
          </a:r>
          <a:r>
            <a:rPr lang="ru-RU" baseline="0" dirty="0" smtClean="0"/>
            <a:t> </a:t>
          </a:r>
          <a:r>
            <a:rPr lang="ru-RU" baseline="0" dirty="0" err="1" smtClean="0"/>
            <a:t>збутової</a:t>
          </a:r>
          <a:r>
            <a:rPr lang="ru-RU" baseline="0" dirty="0" smtClean="0"/>
            <a:t> </a:t>
          </a:r>
          <a:r>
            <a:rPr lang="ru-RU" baseline="0" dirty="0" err="1" smtClean="0"/>
            <a:t>політики</a:t>
          </a:r>
          <a:r>
            <a:rPr lang="ru-RU" baseline="0" dirty="0" smtClean="0"/>
            <a:t>; </a:t>
          </a:r>
          <a:endParaRPr lang="ru-RU" dirty="0"/>
        </a:p>
      </dgm:t>
    </dgm:pt>
    <dgm:pt modelId="{25E18A0B-17F0-46B4-B415-B54FBC6C2098}" type="parTrans" cxnId="{BB24E97A-B9B9-44CC-BCF9-5C9BAD3583C4}">
      <dgm:prSet/>
      <dgm:spPr/>
      <dgm:t>
        <a:bodyPr/>
        <a:lstStyle/>
        <a:p>
          <a:endParaRPr lang="ru-RU"/>
        </a:p>
      </dgm:t>
    </dgm:pt>
    <dgm:pt modelId="{EEF259CA-22C6-4DC7-AFE4-36E744650AA6}" type="sibTrans" cxnId="{BB24E97A-B9B9-44CC-BCF9-5C9BAD3583C4}">
      <dgm:prSet/>
      <dgm:spPr/>
      <dgm:t>
        <a:bodyPr/>
        <a:lstStyle/>
        <a:p>
          <a:endParaRPr lang="ru-RU"/>
        </a:p>
      </dgm:t>
    </dgm:pt>
    <dgm:pt modelId="{B795691F-C0E0-43BE-9908-5C55CE058EB8}">
      <dgm:prSet/>
      <dgm:spPr/>
      <dgm:t>
        <a:bodyPr/>
        <a:lstStyle/>
        <a:p>
          <a:pPr rtl="0"/>
          <a:r>
            <a:rPr lang="ru-RU" baseline="0" dirty="0" smtClean="0"/>
            <a:t>2) </a:t>
          </a:r>
          <a:r>
            <a:rPr lang="ru-RU" baseline="0" dirty="0" err="1" smtClean="0"/>
            <a:t>вибір</a:t>
          </a:r>
          <a:r>
            <a:rPr lang="ru-RU" baseline="0" dirty="0" smtClean="0"/>
            <a:t> </a:t>
          </a:r>
          <a:r>
            <a:rPr lang="ru-RU" baseline="0" dirty="0" err="1" smtClean="0"/>
            <a:t>каналів</a:t>
          </a:r>
          <a:r>
            <a:rPr lang="ru-RU" baseline="0" dirty="0" smtClean="0"/>
            <a:t> </a:t>
          </a:r>
          <a:r>
            <a:rPr lang="ru-RU" baseline="0" dirty="0" err="1" smtClean="0"/>
            <a:t>руху</a:t>
          </a:r>
          <a:r>
            <a:rPr lang="ru-RU" baseline="0" dirty="0" smtClean="0"/>
            <a:t> </a:t>
          </a:r>
          <a:r>
            <a:rPr lang="ru-RU" baseline="0" dirty="0" err="1" smtClean="0"/>
            <a:t>товарів</a:t>
          </a:r>
          <a:r>
            <a:rPr lang="ru-RU" baseline="0" dirty="0" smtClean="0"/>
            <a:t>; </a:t>
          </a:r>
          <a:endParaRPr lang="ru-RU" dirty="0"/>
        </a:p>
      </dgm:t>
    </dgm:pt>
    <dgm:pt modelId="{87BF7A3B-0542-4C46-A83B-D982A365DCBB}" type="parTrans" cxnId="{0067A9D7-7D63-4764-A9ED-569DAAC8181D}">
      <dgm:prSet/>
      <dgm:spPr/>
      <dgm:t>
        <a:bodyPr/>
        <a:lstStyle/>
        <a:p>
          <a:endParaRPr lang="ru-RU"/>
        </a:p>
      </dgm:t>
    </dgm:pt>
    <dgm:pt modelId="{3D37169F-38CB-429D-A77E-5641EBBE68F3}" type="sibTrans" cxnId="{0067A9D7-7D63-4764-A9ED-569DAAC8181D}">
      <dgm:prSet/>
      <dgm:spPr/>
      <dgm:t>
        <a:bodyPr/>
        <a:lstStyle/>
        <a:p>
          <a:endParaRPr lang="ru-RU"/>
        </a:p>
      </dgm:t>
    </dgm:pt>
    <dgm:pt modelId="{83F600B1-C977-4861-9882-D83A7C951503}">
      <dgm:prSet/>
      <dgm:spPr/>
      <dgm:t>
        <a:bodyPr/>
        <a:lstStyle/>
        <a:p>
          <a:pPr rtl="0"/>
          <a:r>
            <a:rPr lang="ru-RU" baseline="0" dirty="0" smtClean="0"/>
            <a:t>3) </a:t>
          </a:r>
          <a:r>
            <a:rPr lang="ru-RU" baseline="0" dirty="0" err="1" smtClean="0"/>
            <a:t>вибір</a:t>
          </a:r>
          <a:r>
            <a:rPr lang="ru-RU" baseline="0" dirty="0" smtClean="0"/>
            <a:t> </a:t>
          </a:r>
          <a:r>
            <a:rPr lang="ru-RU" baseline="0" dirty="0" err="1" smtClean="0"/>
            <a:t>методів</a:t>
          </a:r>
          <a:r>
            <a:rPr lang="ru-RU" baseline="0" dirty="0" smtClean="0"/>
            <a:t> </a:t>
          </a:r>
          <a:r>
            <a:rPr lang="ru-RU" baseline="0" dirty="0" err="1" smtClean="0"/>
            <a:t>збуту</a:t>
          </a:r>
          <a:r>
            <a:rPr lang="ru-RU" baseline="0" dirty="0" smtClean="0"/>
            <a:t>; </a:t>
          </a:r>
          <a:endParaRPr lang="ru-RU" dirty="0"/>
        </a:p>
      </dgm:t>
    </dgm:pt>
    <dgm:pt modelId="{DCFA287A-5270-4FAC-9C72-BBADC436F2CA}" type="parTrans" cxnId="{9AA4B10C-72CF-45A5-BB80-771A066BB90D}">
      <dgm:prSet/>
      <dgm:spPr/>
      <dgm:t>
        <a:bodyPr/>
        <a:lstStyle/>
        <a:p>
          <a:endParaRPr lang="ru-RU"/>
        </a:p>
      </dgm:t>
    </dgm:pt>
    <dgm:pt modelId="{46447520-900A-48F8-AD9C-3B862A4CF489}" type="sibTrans" cxnId="{9AA4B10C-72CF-45A5-BB80-771A066BB90D}">
      <dgm:prSet/>
      <dgm:spPr/>
      <dgm:t>
        <a:bodyPr/>
        <a:lstStyle/>
        <a:p>
          <a:endParaRPr lang="ru-RU"/>
        </a:p>
      </dgm:t>
    </dgm:pt>
    <dgm:pt modelId="{C5A03414-4FBB-4234-B3CC-43FA641F31E6}">
      <dgm:prSet/>
      <dgm:spPr/>
      <dgm:t>
        <a:bodyPr/>
        <a:lstStyle/>
        <a:p>
          <a:pPr rtl="0"/>
          <a:r>
            <a:rPr lang="ru-RU" baseline="0" dirty="0" smtClean="0"/>
            <a:t>4) </a:t>
          </a:r>
          <a:r>
            <a:rPr lang="ru-RU" baseline="0" dirty="0" err="1" smtClean="0"/>
            <a:t>вибір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; </a:t>
          </a:r>
          <a:endParaRPr lang="ru-RU" dirty="0"/>
        </a:p>
      </dgm:t>
    </dgm:pt>
    <dgm:pt modelId="{310FD9AD-B391-4E10-990D-66F231DB16E3}" type="parTrans" cxnId="{7FA51E64-2B14-407F-8FCE-B00D21C834C3}">
      <dgm:prSet/>
      <dgm:spPr/>
      <dgm:t>
        <a:bodyPr/>
        <a:lstStyle/>
        <a:p>
          <a:endParaRPr lang="ru-RU"/>
        </a:p>
      </dgm:t>
    </dgm:pt>
    <dgm:pt modelId="{48F9A417-233B-4C34-A516-15545D86C221}" type="sibTrans" cxnId="{7FA51E64-2B14-407F-8FCE-B00D21C834C3}">
      <dgm:prSet/>
      <dgm:spPr/>
      <dgm:t>
        <a:bodyPr/>
        <a:lstStyle/>
        <a:p>
          <a:endParaRPr lang="ru-RU"/>
        </a:p>
      </dgm:t>
    </dgm:pt>
    <dgm:pt modelId="{50EE4B92-CDA9-4A49-BD95-EF27BF3CB2ED}">
      <dgm:prSet/>
      <dgm:spPr/>
      <dgm:t>
        <a:bodyPr/>
        <a:lstStyle/>
        <a:p>
          <a:pPr rtl="0"/>
          <a:r>
            <a:rPr lang="ru-RU" baseline="0" smtClean="0"/>
            <a:t>5</a:t>
          </a:r>
          <a:r>
            <a:rPr lang="ru-RU" baseline="0" dirty="0" smtClean="0"/>
            <a:t>) </a:t>
          </a:r>
          <a:r>
            <a:rPr lang="ru-RU" baseline="0" dirty="0" err="1" smtClean="0"/>
            <a:t>визначення</a:t>
          </a:r>
          <a:r>
            <a:rPr lang="ru-RU" baseline="0" dirty="0" smtClean="0"/>
            <a:t> форм </a:t>
          </a:r>
          <a:r>
            <a:rPr lang="ru-RU" baseline="0" dirty="0" err="1" smtClean="0"/>
            <a:t>роботи</a:t>
          </a:r>
          <a:r>
            <a:rPr lang="ru-RU" baseline="0" dirty="0" smtClean="0"/>
            <a:t> з </a:t>
          </a:r>
          <a:r>
            <a:rPr lang="ru-RU" baseline="0" dirty="0" err="1" smtClean="0"/>
            <a:t>посередниками</a:t>
          </a:r>
          <a:r>
            <a:rPr lang="ru-RU" baseline="0" dirty="0" smtClean="0"/>
            <a:t>.</a:t>
          </a:r>
          <a:endParaRPr lang="ru-RU" dirty="0"/>
        </a:p>
      </dgm:t>
    </dgm:pt>
    <dgm:pt modelId="{DC075C61-56CA-43BB-81C2-DB86C7713FDA}" type="parTrans" cxnId="{CFB86FDC-2AC5-459B-ACC0-E2FD69939048}">
      <dgm:prSet/>
      <dgm:spPr/>
      <dgm:t>
        <a:bodyPr/>
        <a:lstStyle/>
        <a:p>
          <a:endParaRPr lang="ru-RU"/>
        </a:p>
      </dgm:t>
    </dgm:pt>
    <dgm:pt modelId="{1BDB4552-7C7E-4738-8B4C-D4551ED02749}" type="sibTrans" cxnId="{CFB86FDC-2AC5-459B-ACC0-E2FD69939048}">
      <dgm:prSet/>
      <dgm:spPr/>
      <dgm:t>
        <a:bodyPr/>
        <a:lstStyle/>
        <a:p>
          <a:endParaRPr lang="ru-RU"/>
        </a:p>
      </dgm:t>
    </dgm:pt>
    <dgm:pt modelId="{AB3CBD9C-E31B-4790-BDFB-D23F3AC2DD86}" type="pres">
      <dgm:prSet presAssocID="{6A1D5962-5281-4246-BE00-A43699CF4F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81C37B-B17D-4A75-B82A-D32B74F9CCE6}" type="pres">
      <dgm:prSet presAssocID="{7A0C3B75-8A26-4837-ADF6-F84F736BA7C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066D18-399D-4536-B9D5-845549EBBFEF}" type="pres">
      <dgm:prSet presAssocID="{EEF259CA-22C6-4DC7-AFE4-36E744650AA6}" presName="spacer" presStyleCnt="0"/>
      <dgm:spPr/>
    </dgm:pt>
    <dgm:pt modelId="{175FEE74-BC92-443E-859A-F6918360013A}" type="pres">
      <dgm:prSet presAssocID="{B795691F-C0E0-43BE-9908-5C55CE058EB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3B6F19-3DDA-4329-98A9-AC3690621E84}" type="pres">
      <dgm:prSet presAssocID="{3D37169F-38CB-429D-A77E-5641EBBE68F3}" presName="spacer" presStyleCnt="0"/>
      <dgm:spPr/>
    </dgm:pt>
    <dgm:pt modelId="{08E4BBE0-FF1B-48F4-AD67-F4543EEC4122}" type="pres">
      <dgm:prSet presAssocID="{83F600B1-C977-4861-9882-D83A7C95150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87C85-080B-40DE-98E1-EE26150CD8C1}" type="pres">
      <dgm:prSet presAssocID="{46447520-900A-48F8-AD9C-3B862A4CF489}" presName="spacer" presStyleCnt="0"/>
      <dgm:spPr/>
    </dgm:pt>
    <dgm:pt modelId="{FC5DCDDD-C617-4323-973F-F2E36935AF71}" type="pres">
      <dgm:prSet presAssocID="{C5A03414-4FBB-4234-B3CC-43FA641F31E6}" presName="parentText" presStyleLbl="node1" presStyleIdx="3" presStyleCnt="5" custLinFactNeighborY="233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920F3-0A22-40C0-AD7C-683BF4BEF61D}" type="pres">
      <dgm:prSet presAssocID="{48F9A417-233B-4C34-A516-15545D86C221}" presName="spacer" presStyleCnt="0"/>
      <dgm:spPr/>
    </dgm:pt>
    <dgm:pt modelId="{3E7E7C56-EA17-487C-934E-3A71400D6A73}" type="pres">
      <dgm:prSet presAssocID="{50EE4B92-CDA9-4A49-BD95-EF27BF3CB2E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EC582E-5F5A-4AF4-9E94-91C35DBFDC8C}" type="presOf" srcId="{50EE4B92-CDA9-4A49-BD95-EF27BF3CB2ED}" destId="{3E7E7C56-EA17-487C-934E-3A71400D6A73}" srcOrd="0" destOrd="0" presId="urn:microsoft.com/office/officeart/2005/8/layout/vList2"/>
    <dgm:cxn modelId="{55386CCC-4512-4CD0-81F4-9ACDD04A20F7}" type="presOf" srcId="{6A1D5962-5281-4246-BE00-A43699CF4FB9}" destId="{AB3CBD9C-E31B-4790-BDFB-D23F3AC2DD86}" srcOrd="0" destOrd="0" presId="urn:microsoft.com/office/officeart/2005/8/layout/vList2"/>
    <dgm:cxn modelId="{9BB664A6-05F8-415A-953C-15E056E3E2CB}" type="presOf" srcId="{83F600B1-C977-4861-9882-D83A7C951503}" destId="{08E4BBE0-FF1B-48F4-AD67-F4543EEC4122}" srcOrd="0" destOrd="0" presId="urn:microsoft.com/office/officeart/2005/8/layout/vList2"/>
    <dgm:cxn modelId="{B87414F5-CF92-47E7-8F55-7B4CED70AAD5}" type="presOf" srcId="{B795691F-C0E0-43BE-9908-5C55CE058EB8}" destId="{175FEE74-BC92-443E-859A-F6918360013A}" srcOrd="0" destOrd="0" presId="urn:microsoft.com/office/officeart/2005/8/layout/vList2"/>
    <dgm:cxn modelId="{1B8DAD6B-16A6-436E-B001-329F9B918982}" type="presOf" srcId="{7A0C3B75-8A26-4837-ADF6-F84F736BA7CE}" destId="{7E81C37B-B17D-4A75-B82A-D32B74F9CCE6}" srcOrd="0" destOrd="0" presId="urn:microsoft.com/office/officeart/2005/8/layout/vList2"/>
    <dgm:cxn modelId="{BB24E97A-B9B9-44CC-BCF9-5C9BAD3583C4}" srcId="{6A1D5962-5281-4246-BE00-A43699CF4FB9}" destId="{7A0C3B75-8A26-4837-ADF6-F84F736BA7CE}" srcOrd="0" destOrd="0" parTransId="{25E18A0B-17F0-46B4-B415-B54FBC6C2098}" sibTransId="{EEF259CA-22C6-4DC7-AFE4-36E744650AA6}"/>
    <dgm:cxn modelId="{CFB86FDC-2AC5-459B-ACC0-E2FD69939048}" srcId="{6A1D5962-5281-4246-BE00-A43699CF4FB9}" destId="{50EE4B92-CDA9-4A49-BD95-EF27BF3CB2ED}" srcOrd="4" destOrd="0" parTransId="{DC075C61-56CA-43BB-81C2-DB86C7713FDA}" sibTransId="{1BDB4552-7C7E-4738-8B4C-D4551ED02749}"/>
    <dgm:cxn modelId="{7FA51E64-2B14-407F-8FCE-B00D21C834C3}" srcId="{6A1D5962-5281-4246-BE00-A43699CF4FB9}" destId="{C5A03414-4FBB-4234-B3CC-43FA641F31E6}" srcOrd="3" destOrd="0" parTransId="{310FD9AD-B391-4E10-990D-66F231DB16E3}" sibTransId="{48F9A417-233B-4C34-A516-15545D86C221}"/>
    <dgm:cxn modelId="{9AA4B10C-72CF-45A5-BB80-771A066BB90D}" srcId="{6A1D5962-5281-4246-BE00-A43699CF4FB9}" destId="{83F600B1-C977-4861-9882-D83A7C951503}" srcOrd="2" destOrd="0" parTransId="{DCFA287A-5270-4FAC-9C72-BBADC436F2CA}" sibTransId="{46447520-900A-48F8-AD9C-3B862A4CF489}"/>
    <dgm:cxn modelId="{0067A9D7-7D63-4764-A9ED-569DAAC8181D}" srcId="{6A1D5962-5281-4246-BE00-A43699CF4FB9}" destId="{B795691F-C0E0-43BE-9908-5C55CE058EB8}" srcOrd="1" destOrd="0" parTransId="{87BF7A3B-0542-4C46-A83B-D982A365DCBB}" sibTransId="{3D37169F-38CB-429D-A77E-5641EBBE68F3}"/>
    <dgm:cxn modelId="{CBB226CB-5A4A-47A9-8B2A-1F0F63AD5339}" type="presOf" srcId="{C5A03414-4FBB-4234-B3CC-43FA641F31E6}" destId="{FC5DCDDD-C617-4323-973F-F2E36935AF71}" srcOrd="0" destOrd="0" presId="urn:microsoft.com/office/officeart/2005/8/layout/vList2"/>
    <dgm:cxn modelId="{7A67B24C-1994-43D1-A58E-8FE2B8A1883B}" type="presParOf" srcId="{AB3CBD9C-E31B-4790-BDFB-D23F3AC2DD86}" destId="{7E81C37B-B17D-4A75-B82A-D32B74F9CCE6}" srcOrd="0" destOrd="0" presId="urn:microsoft.com/office/officeart/2005/8/layout/vList2"/>
    <dgm:cxn modelId="{FAB2047A-2640-47AA-A595-9D264562A09B}" type="presParOf" srcId="{AB3CBD9C-E31B-4790-BDFB-D23F3AC2DD86}" destId="{24066D18-399D-4536-B9D5-845549EBBFEF}" srcOrd="1" destOrd="0" presId="urn:microsoft.com/office/officeart/2005/8/layout/vList2"/>
    <dgm:cxn modelId="{57F7744C-BE0F-4E32-BAD6-2793F18ADC00}" type="presParOf" srcId="{AB3CBD9C-E31B-4790-BDFB-D23F3AC2DD86}" destId="{175FEE74-BC92-443E-859A-F6918360013A}" srcOrd="2" destOrd="0" presId="urn:microsoft.com/office/officeart/2005/8/layout/vList2"/>
    <dgm:cxn modelId="{99A2D57B-9C2A-4B6C-ABF8-0E5B814835CF}" type="presParOf" srcId="{AB3CBD9C-E31B-4790-BDFB-D23F3AC2DD86}" destId="{E43B6F19-3DDA-4329-98A9-AC3690621E84}" srcOrd="3" destOrd="0" presId="urn:microsoft.com/office/officeart/2005/8/layout/vList2"/>
    <dgm:cxn modelId="{40BF3F16-0206-4CA4-A5D4-4478184420D5}" type="presParOf" srcId="{AB3CBD9C-E31B-4790-BDFB-D23F3AC2DD86}" destId="{08E4BBE0-FF1B-48F4-AD67-F4543EEC4122}" srcOrd="4" destOrd="0" presId="urn:microsoft.com/office/officeart/2005/8/layout/vList2"/>
    <dgm:cxn modelId="{A016EAE8-1C2B-43A2-A3D5-F52727488B3A}" type="presParOf" srcId="{AB3CBD9C-E31B-4790-BDFB-D23F3AC2DD86}" destId="{9C387C85-080B-40DE-98E1-EE26150CD8C1}" srcOrd="5" destOrd="0" presId="urn:microsoft.com/office/officeart/2005/8/layout/vList2"/>
    <dgm:cxn modelId="{14008E0F-93B7-4E3F-907A-1F3E2D91B6EC}" type="presParOf" srcId="{AB3CBD9C-E31B-4790-BDFB-D23F3AC2DD86}" destId="{FC5DCDDD-C617-4323-973F-F2E36935AF71}" srcOrd="6" destOrd="0" presId="urn:microsoft.com/office/officeart/2005/8/layout/vList2"/>
    <dgm:cxn modelId="{D807798D-3CA0-4B96-95E4-32EDC43F55E2}" type="presParOf" srcId="{AB3CBD9C-E31B-4790-BDFB-D23F3AC2DD86}" destId="{C9C920F3-0A22-40C0-AD7C-683BF4BEF61D}" srcOrd="7" destOrd="0" presId="urn:microsoft.com/office/officeart/2005/8/layout/vList2"/>
    <dgm:cxn modelId="{5669602B-A5F5-46D6-B8E3-9D731D2B0037}" type="presParOf" srcId="{AB3CBD9C-E31B-4790-BDFB-D23F3AC2DD86}" destId="{3E7E7C56-EA17-487C-934E-3A71400D6A7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201443D-008E-4663-9288-A311B65CA4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770DB0-FBA2-41F1-84FC-93A1F8E69F33}">
      <dgm:prSet custT="1"/>
      <dgm:spPr/>
      <dgm:t>
        <a:bodyPr/>
        <a:lstStyle/>
        <a:p>
          <a:pPr rtl="0"/>
          <a:r>
            <a:rPr lang="ru-RU" sz="2400" baseline="0" dirty="0" err="1" smtClean="0"/>
            <a:t>Види</a:t>
          </a:r>
          <a:r>
            <a:rPr lang="ru-RU" sz="2400" baseline="0" dirty="0" smtClean="0"/>
            <a:t> </a:t>
          </a:r>
          <a:r>
            <a:rPr lang="ru-RU" sz="2400" baseline="0" dirty="0" err="1" smtClean="0"/>
            <a:t>посередників</a:t>
          </a:r>
          <a:r>
            <a:rPr lang="ru-RU" sz="2400" baseline="0" dirty="0" smtClean="0"/>
            <a:t> у </a:t>
          </a:r>
          <a:r>
            <a:rPr lang="ru-RU" sz="2400" baseline="0" dirty="0" err="1" smtClean="0"/>
            <a:t>міжнародному</a:t>
          </a:r>
          <a:r>
            <a:rPr lang="ru-RU" sz="2400" baseline="0" dirty="0" smtClean="0"/>
            <a:t> маркетингу</a:t>
          </a:r>
          <a:r>
            <a:rPr lang="ru-RU" sz="3100" baseline="0" dirty="0" smtClean="0"/>
            <a:t>: </a:t>
          </a:r>
          <a:endParaRPr lang="ru-RU" sz="3100" dirty="0"/>
        </a:p>
      </dgm:t>
    </dgm:pt>
    <dgm:pt modelId="{4A5FAEB3-8C71-4540-AC25-733CA4A38208}" type="parTrans" cxnId="{42EC5149-0812-491B-A3BB-5FC1DA40B51A}">
      <dgm:prSet/>
      <dgm:spPr/>
      <dgm:t>
        <a:bodyPr/>
        <a:lstStyle/>
        <a:p>
          <a:endParaRPr lang="ru-RU"/>
        </a:p>
      </dgm:t>
    </dgm:pt>
    <dgm:pt modelId="{396CD83A-0534-4DD3-BD06-0873D7E0F9CA}" type="sibTrans" cxnId="{42EC5149-0812-491B-A3BB-5FC1DA40B51A}">
      <dgm:prSet/>
      <dgm:spPr/>
      <dgm:t>
        <a:bodyPr/>
        <a:lstStyle/>
        <a:p>
          <a:endParaRPr lang="ru-RU"/>
        </a:p>
      </dgm:t>
    </dgm:pt>
    <dgm:pt modelId="{E5FA51E6-E064-4BAD-9277-C0039279DAA9}">
      <dgm:prSet/>
      <dgm:spPr/>
      <dgm:t>
        <a:bodyPr/>
        <a:lstStyle/>
        <a:p>
          <a:pPr rtl="0"/>
          <a:r>
            <a:rPr lang="ru-RU" baseline="0" dirty="0" smtClean="0"/>
            <a:t>Агент-</a:t>
          </a:r>
          <a:r>
            <a:rPr lang="ru-RU" baseline="0" dirty="0" err="1" smtClean="0"/>
            <a:t>представник</a:t>
          </a:r>
          <a:endParaRPr lang="ru-RU" dirty="0"/>
        </a:p>
      </dgm:t>
    </dgm:pt>
    <dgm:pt modelId="{4D60D818-37BB-4978-82DD-C68CBECCBED9}" type="parTrans" cxnId="{643486B5-0E7C-47A8-9F25-67632A9D4E97}">
      <dgm:prSet/>
      <dgm:spPr/>
      <dgm:t>
        <a:bodyPr/>
        <a:lstStyle/>
        <a:p>
          <a:endParaRPr lang="ru-RU"/>
        </a:p>
      </dgm:t>
    </dgm:pt>
    <dgm:pt modelId="{7AF79A50-9CC1-4F20-ACC3-DE1FCDF39936}" type="sibTrans" cxnId="{643486B5-0E7C-47A8-9F25-67632A9D4E97}">
      <dgm:prSet/>
      <dgm:spPr/>
      <dgm:t>
        <a:bodyPr/>
        <a:lstStyle/>
        <a:p>
          <a:endParaRPr lang="ru-RU"/>
        </a:p>
      </dgm:t>
    </dgm:pt>
    <dgm:pt modelId="{7C5BEA0B-2CCC-466F-8AB0-6659889199A0}">
      <dgm:prSet/>
      <dgm:spPr/>
      <dgm:t>
        <a:bodyPr/>
        <a:lstStyle/>
        <a:p>
          <a:pPr rtl="0"/>
          <a:r>
            <a:rPr lang="ru-RU" baseline="0" smtClean="0"/>
            <a:t>Брокери</a:t>
          </a:r>
          <a:endParaRPr lang="ru-RU"/>
        </a:p>
      </dgm:t>
    </dgm:pt>
    <dgm:pt modelId="{180CD6E2-8C8A-4D32-ACC3-720659AC4E75}" type="parTrans" cxnId="{340FB11F-5E62-4FF5-9E30-63EE206A3F83}">
      <dgm:prSet/>
      <dgm:spPr/>
      <dgm:t>
        <a:bodyPr/>
        <a:lstStyle/>
        <a:p>
          <a:endParaRPr lang="ru-RU"/>
        </a:p>
      </dgm:t>
    </dgm:pt>
    <dgm:pt modelId="{61CBD71D-9CC6-4864-9743-286DFE09C340}" type="sibTrans" cxnId="{340FB11F-5E62-4FF5-9E30-63EE206A3F83}">
      <dgm:prSet/>
      <dgm:spPr/>
      <dgm:t>
        <a:bodyPr/>
        <a:lstStyle/>
        <a:p>
          <a:endParaRPr lang="ru-RU"/>
        </a:p>
      </dgm:t>
    </dgm:pt>
    <dgm:pt modelId="{39F31F82-73A5-41ED-B9C3-FA54483B31CA}">
      <dgm:prSet/>
      <dgm:spPr/>
      <dgm:t>
        <a:bodyPr/>
        <a:lstStyle/>
        <a:p>
          <a:pPr rtl="0"/>
          <a:r>
            <a:rPr lang="ru-RU" baseline="0" smtClean="0"/>
            <a:t>Комісіонери </a:t>
          </a:r>
          <a:endParaRPr lang="ru-RU"/>
        </a:p>
      </dgm:t>
    </dgm:pt>
    <dgm:pt modelId="{907DE825-2E53-4683-B08F-FE25E9736D6B}" type="parTrans" cxnId="{2DE6BAAA-5C3E-43D6-8C01-DD6F1F0FB0C1}">
      <dgm:prSet/>
      <dgm:spPr/>
      <dgm:t>
        <a:bodyPr/>
        <a:lstStyle/>
        <a:p>
          <a:endParaRPr lang="ru-RU"/>
        </a:p>
      </dgm:t>
    </dgm:pt>
    <dgm:pt modelId="{042C3FF1-7D73-4BB0-A8FF-9380365DA4F6}" type="sibTrans" cxnId="{2DE6BAAA-5C3E-43D6-8C01-DD6F1F0FB0C1}">
      <dgm:prSet/>
      <dgm:spPr/>
      <dgm:t>
        <a:bodyPr/>
        <a:lstStyle/>
        <a:p>
          <a:endParaRPr lang="ru-RU"/>
        </a:p>
      </dgm:t>
    </dgm:pt>
    <dgm:pt modelId="{C60B7CB9-DC68-4BAB-B348-4FD45E509715}">
      <dgm:prSet/>
      <dgm:spPr/>
      <dgm:t>
        <a:bodyPr/>
        <a:lstStyle/>
        <a:p>
          <a:pPr rtl="0"/>
          <a:r>
            <a:rPr lang="ru-RU" baseline="0" dirty="0" err="1" smtClean="0"/>
            <a:t>Консигнатори</a:t>
          </a:r>
          <a:endParaRPr lang="ru-RU" dirty="0"/>
        </a:p>
      </dgm:t>
    </dgm:pt>
    <dgm:pt modelId="{72B117AE-E192-4761-9B4A-740675D90EB5}" type="parTrans" cxnId="{C332EDE2-F501-4E90-BEED-4BF48C7885CF}">
      <dgm:prSet/>
      <dgm:spPr/>
      <dgm:t>
        <a:bodyPr/>
        <a:lstStyle/>
        <a:p>
          <a:endParaRPr lang="ru-RU"/>
        </a:p>
      </dgm:t>
    </dgm:pt>
    <dgm:pt modelId="{7102079D-8C51-486B-ABC2-57E469A0A163}" type="sibTrans" cxnId="{C332EDE2-F501-4E90-BEED-4BF48C7885CF}">
      <dgm:prSet/>
      <dgm:spPr/>
      <dgm:t>
        <a:bodyPr/>
        <a:lstStyle/>
        <a:p>
          <a:endParaRPr lang="ru-RU"/>
        </a:p>
      </dgm:t>
    </dgm:pt>
    <dgm:pt modelId="{78230A44-8FA6-4653-97F8-DBB458C63EEE}">
      <dgm:prSet/>
      <dgm:spPr/>
      <dgm:t>
        <a:bodyPr/>
        <a:lstStyle/>
        <a:p>
          <a:pPr rtl="0"/>
          <a:r>
            <a:rPr lang="ru-RU" baseline="0" smtClean="0"/>
            <a:t>Торгові агенти (повірені)</a:t>
          </a:r>
          <a:endParaRPr lang="ru-RU"/>
        </a:p>
      </dgm:t>
    </dgm:pt>
    <dgm:pt modelId="{10E5377C-EFE1-4DDC-A04F-3F1AD8F1B252}" type="parTrans" cxnId="{F71AD649-6B5A-4B5A-A34B-45B5B2A88B21}">
      <dgm:prSet/>
      <dgm:spPr/>
      <dgm:t>
        <a:bodyPr/>
        <a:lstStyle/>
        <a:p>
          <a:endParaRPr lang="ru-RU"/>
        </a:p>
      </dgm:t>
    </dgm:pt>
    <dgm:pt modelId="{A9571BFF-B9E7-4504-98DB-6DD5BBAA4B62}" type="sibTrans" cxnId="{F71AD649-6B5A-4B5A-A34B-45B5B2A88B21}">
      <dgm:prSet/>
      <dgm:spPr/>
      <dgm:t>
        <a:bodyPr/>
        <a:lstStyle/>
        <a:p>
          <a:endParaRPr lang="ru-RU"/>
        </a:p>
      </dgm:t>
    </dgm:pt>
    <dgm:pt modelId="{B3C73917-40A8-4285-ABAD-E7E3E336E889}">
      <dgm:prSet/>
      <dgm:spPr/>
      <dgm:t>
        <a:bodyPr/>
        <a:lstStyle/>
        <a:p>
          <a:pPr rtl="0"/>
          <a:r>
            <a:rPr lang="ru-RU" baseline="0" smtClean="0"/>
            <a:t>Дистриб’ютори </a:t>
          </a:r>
          <a:endParaRPr lang="ru-RU"/>
        </a:p>
      </dgm:t>
    </dgm:pt>
    <dgm:pt modelId="{CA14AFA1-9EC1-42D4-B08C-6ECEAC854858}" type="parTrans" cxnId="{3D84755A-0CB5-4FE4-A8FD-4EA8BD2F7A6F}">
      <dgm:prSet/>
      <dgm:spPr/>
      <dgm:t>
        <a:bodyPr/>
        <a:lstStyle/>
        <a:p>
          <a:endParaRPr lang="ru-RU"/>
        </a:p>
      </dgm:t>
    </dgm:pt>
    <dgm:pt modelId="{3EC16D1E-BC84-4AEC-B984-44377D57614F}" type="sibTrans" cxnId="{3D84755A-0CB5-4FE4-A8FD-4EA8BD2F7A6F}">
      <dgm:prSet/>
      <dgm:spPr/>
      <dgm:t>
        <a:bodyPr/>
        <a:lstStyle/>
        <a:p>
          <a:endParaRPr lang="ru-RU"/>
        </a:p>
      </dgm:t>
    </dgm:pt>
    <dgm:pt modelId="{DA4C76E8-FF99-4C07-8CA5-CA9A5FFF096C}">
      <dgm:prSet/>
      <dgm:spPr/>
      <dgm:t>
        <a:bodyPr/>
        <a:lstStyle/>
        <a:p>
          <a:pPr rtl="0"/>
          <a:endParaRPr lang="ru-RU" dirty="0"/>
        </a:p>
      </dgm:t>
    </dgm:pt>
    <dgm:pt modelId="{A9A3019F-7895-43E2-8F2C-2FCAD0710C6D}" type="parTrans" cxnId="{74701FF1-E6DD-4B37-BBF8-E59EE7976D78}">
      <dgm:prSet/>
      <dgm:spPr/>
      <dgm:t>
        <a:bodyPr/>
        <a:lstStyle/>
        <a:p>
          <a:endParaRPr lang="ru-RU"/>
        </a:p>
      </dgm:t>
    </dgm:pt>
    <dgm:pt modelId="{E4E0EC57-2C87-44CE-A3EC-23BBBC079337}" type="sibTrans" cxnId="{74701FF1-E6DD-4B37-BBF8-E59EE7976D78}">
      <dgm:prSet/>
      <dgm:spPr/>
      <dgm:t>
        <a:bodyPr/>
        <a:lstStyle/>
        <a:p>
          <a:endParaRPr lang="ru-RU"/>
        </a:p>
      </dgm:t>
    </dgm:pt>
    <dgm:pt modelId="{B92A32B9-7CCC-49E7-AA48-2F6A9723C5CE}" type="pres">
      <dgm:prSet presAssocID="{F201443D-008E-4663-9288-A311B65CA4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722BF1-613A-4D1C-8BD8-72215F496F8C}" type="pres">
      <dgm:prSet presAssocID="{5C770DB0-FBA2-41F1-84FC-93A1F8E69F3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74C786-5EAD-4AB1-8209-C57F155F9FA0}" type="pres">
      <dgm:prSet presAssocID="{5C770DB0-FBA2-41F1-84FC-93A1F8E69F3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3CD1DA-FD16-4C94-8316-5B48AF46B669}" type="presOf" srcId="{E5FA51E6-E064-4BAD-9277-C0039279DAA9}" destId="{C274C786-5EAD-4AB1-8209-C57F155F9FA0}" srcOrd="0" destOrd="1" presId="urn:microsoft.com/office/officeart/2005/8/layout/vList2"/>
    <dgm:cxn modelId="{6500306A-2998-4532-8EEE-FC6DBA472E76}" type="presOf" srcId="{F201443D-008E-4663-9288-A311B65CA4B8}" destId="{B92A32B9-7CCC-49E7-AA48-2F6A9723C5CE}" srcOrd="0" destOrd="0" presId="urn:microsoft.com/office/officeart/2005/8/layout/vList2"/>
    <dgm:cxn modelId="{0FDC3009-79F4-42E6-A4A8-A1823D3C720C}" type="presOf" srcId="{39F31F82-73A5-41ED-B9C3-FA54483B31CA}" destId="{C274C786-5EAD-4AB1-8209-C57F155F9FA0}" srcOrd="0" destOrd="3" presId="urn:microsoft.com/office/officeart/2005/8/layout/vList2"/>
    <dgm:cxn modelId="{90F84432-C424-4AEA-95DD-9B6E6A2048B0}" type="presOf" srcId="{DA4C76E8-FF99-4C07-8CA5-CA9A5FFF096C}" destId="{C274C786-5EAD-4AB1-8209-C57F155F9FA0}" srcOrd="0" destOrd="0" presId="urn:microsoft.com/office/officeart/2005/8/layout/vList2"/>
    <dgm:cxn modelId="{F29C4943-F96D-42AE-A4BA-37EBCFABA747}" type="presOf" srcId="{7C5BEA0B-2CCC-466F-8AB0-6659889199A0}" destId="{C274C786-5EAD-4AB1-8209-C57F155F9FA0}" srcOrd="0" destOrd="2" presId="urn:microsoft.com/office/officeart/2005/8/layout/vList2"/>
    <dgm:cxn modelId="{2DE6BAAA-5C3E-43D6-8C01-DD6F1F0FB0C1}" srcId="{5C770DB0-FBA2-41F1-84FC-93A1F8E69F33}" destId="{39F31F82-73A5-41ED-B9C3-FA54483B31CA}" srcOrd="3" destOrd="0" parTransId="{907DE825-2E53-4683-B08F-FE25E9736D6B}" sibTransId="{042C3FF1-7D73-4BB0-A8FF-9380365DA4F6}"/>
    <dgm:cxn modelId="{3D4B907B-B2F5-4473-9DCA-EA2A75FE6769}" type="presOf" srcId="{C60B7CB9-DC68-4BAB-B348-4FD45E509715}" destId="{C274C786-5EAD-4AB1-8209-C57F155F9FA0}" srcOrd="0" destOrd="4" presId="urn:microsoft.com/office/officeart/2005/8/layout/vList2"/>
    <dgm:cxn modelId="{EF326879-D7CF-4B9D-AB78-35DF1678A194}" type="presOf" srcId="{B3C73917-40A8-4285-ABAD-E7E3E336E889}" destId="{C274C786-5EAD-4AB1-8209-C57F155F9FA0}" srcOrd="0" destOrd="6" presId="urn:microsoft.com/office/officeart/2005/8/layout/vList2"/>
    <dgm:cxn modelId="{340FB11F-5E62-4FF5-9E30-63EE206A3F83}" srcId="{5C770DB0-FBA2-41F1-84FC-93A1F8E69F33}" destId="{7C5BEA0B-2CCC-466F-8AB0-6659889199A0}" srcOrd="2" destOrd="0" parTransId="{180CD6E2-8C8A-4D32-ACC3-720659AC4E75}" sibTransId="{61CBD71D-9CC6-4864-9743-286DFE09C340}"/>
    <dgm:cxn modelId="{F71AD649-6B5A-4B5A-A34B-45B5B2A88B21}" srcId="{5C770DB0-FBA2-41F1-84FC-93A1F8E69F33}" destId="{78230A44-8FA6-4653-97F8-DBB458C63EEE}" srcOrd="5" destOrd="0" parTransId="{10E5377C-EFE1-4DDC-A04F-3F1AD8F1B252}" sibTransId="{A9571BFF-B9E7-4504-98DB-6DD5BBAA4B62}"/>
    <dgm:cxn modelId="{42EC5149-0812-491B-A3BB-5FC1DA40B51A}" srcId="{F201443D-008E-4663-9288-A311B65CA4B8}" destId="{5C770DB0-FBA2-41F1-84FC-93A1F8E69F33}" srcOrd="0" destOrd="0" parTransId="{4A5FAEB3-8C71-4540-AC25-733CA4A38208}" sibTransId="{396CD83A-0534-4DD3-BD06-0873D7E0F9CA}"/>
    <dgm:cxn modelId="{C332EDE2-F501-4E90-BEED-4BF48C7885CF}" srcId="{5C770DB0-FBA2-41F1-84FC-93A1F8E69F33}" destId="{C60B7CB9-DC68-4BAB-B348-4FD45E509715}" srcOrd="4" destOrd="0" parTransId="{72B117AE-E192-4761-9B4A-740675D90EB5}" sibTransId="{7102079D-8C51-486B-ABC2-57E469A0A163}"/>
    <dgm:cxn modelId="{74701FF1-E6DD-4B37-BBF8-E59EE7976D78}" srcId="{5C770DB0-FBA2-41F1-84FC-93A1F8E69F33}" destId="{DA4C76E8-FF99-4C07-8CA5-CA9A5FFF096C}" srcOrd="0" destOrd="0" parTransId="{A9A3019F-7895-43E2-8F2C-2FCAD0710C6D}" sibTransId="{E4E0EC57-2C87-44CE-A3EC-23BBBC079337}"/>
    <dgm:cxn modelId="{F7A7F9D6-D584-49BC-A33F-6A0035388775}" type="presOf" srcId="{5C770DB0-FBA2-41F1-84FC-93A1F8E69F33}" destId="{AA722BF1-613A-4D1C-8BD8-72215F496F8C}" srcOrd="0" destOrd="0" presId="urn:microsoft.com/office/officeart/2005/8/layout/vList2"/>
    <dgm:cxn modelId="{3D84755A-0CB5-4FE4-A8FD-4EA8BD2F7A6F}" srcId="{5C770DB0-FBA2-41F1-84FC-93A1F8E69F33}" destId="{B3C73917-40A8-4285-ABAD-E7E3E336E889}" srcOrd="6" destOrd="0" parTransId="{CA14AFA1-9EC1-42D4-B08C-6ECEAC854858}" sibTransId="{3EC16D1E-BC84-4AEC-B984-44377D57614F}"/>
    <dgm:cxn modelId="{3408331A-925C-4F4D-A6D2-4C60DE3EE9FE}" type="presOf" srcId="{78230A44-8FA6-4653-97F8-DBB458C63EEE}" destId="{C274C786-5EAD-4AB1-8209-C57F155F9FA0}" srcOrd="0" destOrd="5" presId="urn:microsoft.com/office/officeart/2005/8/layout/vList2"/>
    <dgm:cxn modelId="{643486B5-0E7C-47A8-9F25-67632A9D4E97}" srcId="{5C770DB0-FBA2-41F1-84FC-93A1F8E69F33}" destId="{E5FA51E6-E064-4BAD-9277-C0039279DAA9}" srcOrd="1" destOrd="0" parTransId="{4D60D818-37BB-4978-82DD-C68CBECCBED9}" sibTransId="{7AF79A50-9CC1-4F20-ACC3-DE1FCDF39936}"/>
    <dgm:cxn modelId="{3219A837-1BD6-461E-AB85-3165838ED265}" type="presParOf" srcId="{B92A32B9-7CCC-49E7-AA48-2F6A9723C5CE}" destId="{AA722BF1-613A-4D1C-8BD8-72215F496F8C}" srcOrd="0" destOrd="0" presId="urn:microsoft.com/office/officeart/2005/8/layout/vList2"/>
    <dgm:cxn modelId="{1358EB77-71D8-40CF-ABEB-905A3F5171ED}" type="presParOf" srcId="{B92A32B9-7CCC-49E7-AA48-2F6A9723C5CE}" destId="{C274C786-5EAD-4AB1-8209-C57F155F9FA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49D4718-F5DB-4C0E-B1F5-046C020DDCD3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60D35B7A-218B-4917-8D08-0024D289C79E}">
      <dgm:prSet/>
      <dgm:spPr/>
      <dgm:t>
        <a:bodyPr/>
        <a:lstStyle/>
        <a:p>
          <a:pPr rtl="0"/>
          <a:r>
            <a:rPr lang="ru-RU" baseline="0" smtClean="0"/>
            <a:t>1) пошук потенційних торгових партнерів шляхом оголошення конкурсу, вивчення рекламних матеріалів, участі в спеціалізованих виставках і ярмарках, підтримання особистих контактів з представниками фірми; </a:t>
          </a:r>
          <a:endParaRPr lang="ru-RU"/>
        </a:p>
      </dgm:t>
    </dgm:pt>
    <dgm:pt modelId="{AECBA8CE-7F6E-4FCF-827C-6361BB09DD8F}" type="parTrans" cxnId="{420008D9-9A13-4133-A6E4-2248E8C9995E}">
      <dgm:prSet/>
      <dgm:spPr/>
      <dgm:t>
        <a:bodyPr/>
        <a:lstStyle/>
        <a:p>
          <a:endParaRPr lang="ru-RU"/>
        </a:p>
      </dgm:t>
    </dgm:pt>
    <dgm:pt modelId="{6FDADE58-42E2-4A2C-B7ED-9DCC1287FE16}" type="sibTrans" cxnId="{420008D9-9A13-4133-A6E4-2248E8C9995E}">
      <dgm:prSet/>
      <dgm:spPr/>
      <dgm:t>
        <a:bodyPr/>
        <a:lstStyle/>
        <a:p>
          <a:endParaRPr lang="ru-RU"/>
        </a:p>
      </dgm:t>
    </dgm:pt>
    <dgm:pt modelId="{4801CC76-19B0-4A97-82EB-152A1163E441}">
      <dgm:prSet/>
      <dgm:spPr/>
      <dgm:t>
        <a:bodyPr/>
        <a:lstStyle/>
        <a:p>
          <a:pPr rtl="0"/>
          <a:r>
            <a:rPr lang="ru-RU" baseline="0" smtClean="0"/>
            <a:t>2) аналіз потенційних партнерів з погляду надійності, широти охоплення ринку, повноти асортименту, розміщення торгових точок, організації виконання замовлень, умов оплати, можливості отримання преференцій, умов розподілу ризиків, наявності додаткового сервісу, рекламної підтримки, фінансового стану, конкурентоспроможності тощо; </a:t>
          </a:r>
          <a:endParaRPr lang="ru-RU"/>
        </a:p>
      </dgm:t>
    </dgm:pt>
    <dgm:pt modelId="{6551D25F-631F-4377-A3EF-A7D0FE26F7F9}" type="parTrans" cxnId="{22E84DE9-9AAA-47B3-B24C-6B6DDEAC3E53}">
      <dgm:prSet/>
      <dgm:spPr/>
      <dgm:t>
        <a:bodyPr/>
        <a:lstStyle/>
        <a:p>
          <a:endParaRPr lang="ru-RU"/>
        </a:p>
      </dgm:t>
    </dgm:pt>
    <dgm:pt modelId="{7D0D715B-DC4F-4A30-9C35-38DFC7A82DB5}" type="sibTrans" cxnId="{22E84DE9-9AAA-47B3-B24C-6B6DDEAC3E53}">
      <dgm:prSet/>
      <dgm:spPr/>
      <dgm:t>
        <a:bodyPr/>
        <a:lstStyle/>
        <a:p>
          <a:endParaRPr lang="ru-RU"/>
        </a:p>
      </dgm:t>
    </dgm:pt>
    <dgm:pt modelId="{C761A8AE-0C53-41ED-BBDE-DEF1C3F81E71}">
      <dgm:prSet/>
      <dgm:spPr/>
      <dgm:t>
        <a:bodyPr/>
        <a:lstStyle/>
        <a:p>
          <a:pPr rtl="0"/>
          <a:r>
            <a:rPr lang="ru-RU" baseline="0" smtClean="0"/>
            <a:t>3) прийняття рішення про встановлення ділових зв’язків на основі попереднього маркетингового аналізу. </a:t>
          </a:r>
          <a:endParaRPr lang="ru-RU"/>
        </a:p>
      </dgm:t>
    </dgm:pt>
    <dgm:pt modelId="{AA2E7216-41A1-4FAA-ADD5-3C931C9D80D4}" type="parTrans" cxnId="{00FEB9F5-432D-46F2-9B79-897A2EF823A4}">
      <dgm:prSet/>
      <dgm:spPr/>
      <dgm:t>
        <a:bodyPr/>
        <a:lstStyle/>
        <a:p>
          <a:endParaRPr lang="ru-RU"/>
        </a:p>
      </dgm:t>
    </dgm:pt>
    <dgm:pt modelId="{8A93FBC9-BC7E-40B8-9D18-739566AA4390}" type="sibTrans" cxnId="{00FEB9F5-432D-46F2-9B79-897A2EF823A4}">
      <dgm:prSet/>
      <dgm:spPr/>
      <dgm:t>
        <a:bodyPr/>
        <a:lstStyle/>
        <a:p>
          <a:endParaRPr lang="ru-RU"/>
        </a:p>
      </dgm:t>
    </dgm:pt>
    <dgm:pt modelId="{FBD660DC-4847-4FB1-8A58-5F6D0A1AAB85}" type="pres">
      <dgm:prSet presAssocID="{349D4718-F5DB-4C0E-B1F5-046C020DDC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A95A31-5860-4F7C-95A2-DCAC1418F50E}" type="pres">
      <dgm:prSet presAssocID="{60D35B7A-218B-4917-8D08-0024D289C79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1A315F-4535-46D7-98C0-4AACDF735F43}" type="pres">
      <dgm:prSet presAssocID="{6FDADE58-42E2-4A2C-B7ED-9DCC1287FE16}" presName="spacer" presStyleCnt="0"/>
      <dgm:spPr/>
    </dgm:pt>
    <dgm:pt modelId="{17A05445-C32D-445B-A903-894E490AB93A}" type="pres">
      <dgm:prSet presAssocID="{4801CC76-19B0-4A97-82EB-152A1163E44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E767A-AD53-4323-A194-253FEC89D469}" type="pres">
      <dgm:prSet presAssocID="{7D0D715B-DC4F-4A30-9C35-38DFC7A82DB5}" presName="spacer" presStyleCnt="0"/>
      <dgm:spPr/>
    </dgm:pt>
    <dgm:pt modelId="{390A0ECE-0403-435E-8E0E-A770DE216EB9}" type="pres">
      <dgm:prSet presAssocID="{C761A8AE-0C53-41ED-BBDE-DEF1C3F81E7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0008D9-9A13-4133-A6E4-2248E8C9995E}" srcId="{349D4718-F5DB-4C0E-B1F5-046C020DDCD3}" destId="{60D35B7A-218B-4917-8D08-0024D289C79E}" srcOrd="0" destOrd="0" parTransId="{AECBA8CE-7F6E-4FCF-827C-6361BB09DD8F}" sibTransId="{6FDADE58-42E2-4A2C-B7ED-9DCC1287FE16}"/>
    <dgm:cxn modelId="{C86AE06B-37C4-4841-8323-A1A63A268C4E}" type="presOf" srcId="{4801CC76-19B0-4A97-82EB-152A1163E441}" destId="{17A05445-C32D-445B-A903-894E490AB93A}" srcOrd="0" destOrd="0" presId="urn:microsoft.com/office/officeart/2005/8/layout/vList2"/>
    <dgm:cxn modelId="{00FEB9F5-432D-46F2-9B79-897A2EF823A4}" srcId="{349D4718-F5DB-4C0E-B1F5-046C020DDCD3}" destId="{C761A8AE-0C53-41ED-BBDE-DEF1C3F81E71}" srcOrd="2" destOrd="0" parTransId="{AA2E7216-41A1-4FAA-ADD5-3C931C9D80D4}" sibTransId="{8A93FBC9-BC7E-40B8-9D18-739566AA4390}"/>
    <dgm:cxn modelId="{7B3794A4-2C31-4516-8387-41444CCFA5CA}" type="presOf" srcId="{60D35B7A-218B-4917-8D08-0024D289C79E}" destId="{17A95A31-5860-4F7C-95A2-DCAC1418F50E}" srcOrd="0" destOrd="0" presId="urn:microsoft.com/office/officeart/2005/8/layout/vList2"/>
    <dgm:cxn modelId="{22E84DE9-9AAA-47B3-B24C-6B6DDEAC3E53}" srcId="{349D4718-F5DB-4C0E-B1F5-046C020DDCD3}" destId="{4801CC76-19B0-4A97-82EB-152A1163E441}" srcOrd="1" destOrd="0" parTransId="{6551D25F-631F-4377-A3EF-A7D0FE26F7F9}" sibTransId="{7D0D715B-DC4F-4A30-9C35-38DFC7A82DB5}"/>
    <dgm:cxn modelId="{0183B096-BD52-4A42-85D5-79628B62ACC0}" type="presOf" srcId="{C761A8AE-0C53-41ED-BBDE-DEF1C3F81E71}" destId="{390A0ECE-0403-435E-8E0E-A770DE216EB9}" srcOrd="0" destOrd="0" presId="urn:microsoft.com/office/officeart/2005/8/layout/vList2"/>
    <dgm:cxn modelId="{8EA71F77-CAB1-4965-9E99-072172460D32}" type="presOf" srcId="{349D4718-F5DB-4C0E-B1F5-046C020DDCD3}" destId="{FBD660DC-4847-4FB1-8A58-5F6D0A1AAB85}" srcOrd="0" destOrd="0" presId="urn:microsoft.com/office/officeart/2005/8/layout/vList2"/>
    <dgm:cxn modelId="{FF71D676-ADF4-45B1-92A5-451EA964470D}" type="presParOf" srcId="{FBD660DC-4847-4FB1-8A58-5F6D0A1AAB85}" destId="{17A95A31-5860-4F7C-95A2-DCAC1418F50E}" srcOrd="0" destOrd="0" presId="urn:microsoft.com/office/officeart/2005/8/layout/vList2"/>
    <dgm:cxn modelId="{868A693D-5C10-4CAC-AAE0-4701A6725150}" type="presParOf" srcId="{FBD660DC-4847-4FB1-8A58-5F6D0A1AAB85}" destId="{A11A315F-4535-46D7-98C0-4AACDF735F43}" srcOrd="1" destOrd="0" presId="urn:microsoft.com/office/officeart/2005/8/layout/vList2"/>
    <dgm:cxn modelId="{88DEC663-49E6-44A0-A213-764ACD9E37EB}" type="presParOf" srcId="{FBD660DC-4847-4FB1-8A58-5F6D0A1AAB85}" destId="{17A05445-C32D-445B-A903-894E490AB93A}" srcOrd="2" destOrd="0" presId="urn:microsoft.com/office/officeart/2005/8/layout/vList2"/>
    <dgm:cxn modelId="{DF20FDB7-424D-48AF-8F22-2040290D518C}" type="presParOf" srcId="{FBD660DC-4847-4FB1-8A58-5F6D0A1AAB85}" destId="{808E767A-AD53-4323-A194-253FEC89D469}" srcOrd="3" destOrd="0" presId="urn:microsoft.com/office/officeart/2005/8/layout/vList2"/>
    <dgm:cxn modelId="{BCB8D850-B13B-49E4-BC24-C8EFDDFEA989}" type="presParOf" srcId="{FBD660DC-4847-4FB1-8A58-5F6D0A1AAB85}" destId="{390A0ECE-0403-435E-8E0E-A770DE216EB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B7F9D03-006B-4FCD-8117-2FB55CB2264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01A7CC5-B0CB-451A-969A-ECEA1EF0261B}">
      <dgm:prSet/>
      <dgm:spPr/>
      <dgm:t>
        <a:bodyPr/>
        <a:lstStyle/>
        <a:p>
          <a:pPr rtl="0"/>
          <a:r>
            <a:rPr lang="ru-RU" baseline="0" dirty="0" smtClean="0"/>
            <a:t>не </a:t>
          </a:r>
          <a:r>
            <a:rPr lang="ru-RU" baseline="0" dirty="0" err="1" smtClean="0"/>
            <a:t>обирати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посередника</a:t>
          </a:r>
          <a:r>
            <a:rPr lang="ru-RU" baseline="0" dirty="0" smtClean="0"/>
            <a:t>, </a:t>
          </a:r>
          <a:r>
            <a:rPr lang="ru-RU" baseline="0" dirty="0" err="1" smtClean="0"/>
            <a:t>який</a:t>
          </a:r>
          <a:r>
            <a:rPr lang="ru-RU" baseline="0" dirty="0" smtClean="0"/>
            <a:t> </a:t>
          </a:r>
          <a:r>
            <a:rPr lang="ru-RU" baseline="0" dirty="0" err="1" smtClean="0"/>
            <a:t>працює</a:t>
          </a:r>
          <a:r>
            <a:rPr lang="ru-RU" baseline="0" dirty="0" smtClean="0"/>
            <a:t> з </a:t>
          </a:r>
          <a:r>
            <a:rPr lang="ru-RU" baseline="0" dirty="0" err="1" smtClean="0"/>
            <a:t>конкуруючою</a:t>
          </a:r>
          <a:r>
            <a:rPr lang="ru-RU" baseline="0" dirty="0" smtClean="0"/>
            <a:t> </a:t>
          </a:r>
          <a:r>
            <a:rPr lang="ru-RU" baseline="0" dirty="0" err="1" smtClean="0"/>
            <a:t>фірмою</a:t>
          </a:r>
          <a:r>
            <a:rPr lang="ru-RU" baseline="0" dirty="0" smtClean="0"/>
            <a:t>, </a:t>
          </a:r>
          <a:r>
            <a:rPr lang="ru-RU" baseline="0" dirty="0" err="1" smtClean="0"/>
            <a:t>щоб</a:t>
          </a:r>
          <a:r>
            <a:rPr lang="ru-RU" baseline="0" dirty="0" smtClean="0"/>
            <a:t> не </a:t>
          </a:r>
          <a:r>
            <a:rPr lang="ru-RU" baseline="0" dirty="0" err="1" smtClean="0"/>
            <a:t>виник</a:t>
          </a:r>
          <a:r>
            <a:rPr lang="ru-RU" baseline="0" dirty="0" smtClean="0"/>
            <a:t> </a:t>
          </a:r>
          <a:r>
            <a:rPr lang="ru-RU" baseline="0" dirty="0" err="1" smtClean="0"/>
            <a:t>конфлікт</a:t>
          </a:r>
          <a:r>
            <a:rPr lang="ru-RU" baseline="0" dirty="0" smtClean="0"/>
            <a:t> </a:t>
          </a:r>
          <a:r>
            <a:rPr lang="ru-RU" baseline="0" dirty="0" err="1" smtClean="0"/>
            <a:t>інтересів</a:t>
          </a:r>
          <a:r>
            <a:rPr lang="ru-RU" baseline="0" dirty="0" smtClean="0"/>
            <a:t>; </a:t>
          </a:r>
          <a:endParaRPr lang="ru-RU" dirty="0"/>
        </a:p>
      </dgm:t>
    </dgm:pt>
    <dgm:pt modelId="{5282F585-673A-4A5C-92FD-C4C10FC9BE96}" type="parTrans" cxnId="{BD8D17B4-A833-4A2E-BD6E-E49B351F0484}">
      <dgm:prSet/>
      <dgm:spPr/>
      <dgm:t>
        <a:bodyPr/>
        <a:lstStyle/>
        <a:p>
          <a:endParaRPr lang="ru-RU"/>
        </a:p>
      </dgm:t>
    </dgm:pt>
    <dgm:pt modelId="{492ACE62-84B5-4008-9323-CC3356067CBB}" type="sibTrans" cxnId="{BD8D17B4-A833-4A2E-BD6E-E49B351F0484}">
      <dgm:prSet/>
      <dgm:spPr/>
      <dgm:t>
        <a:bodyPr/>
        <a:lstStyle/>
        <a:p>
          <a:endParaRPr lang="ru-RU"/>
        </a:p>
      </dgm:t>
    </dgm:pt>
    <dgm:pt modelId="{980D61F9-284E-4915-809D-100E9612BBAC}">
      <dgm:prSet/>
      <dgm:spPr/>
      <dgm:t>
        <a:bodyPr/>
        <a:lstStyle/>
        <a:p>
          <a:pPr rtl="0"/>
          <a:r>
            <a:rPr lang="ru-RU" baseline="0" dirty="0" smtClean="0"/>
            <a:t>за </a:t>
          </a:r>
          <a:r>
            <a:rPr lang="ru-RU" baseline="0" dirty="0" err="1" smtClean="0"/>
            <a:t>інших</a:t>
          </a:r>
          <a:r>
            <a:rPr lang="ru-RU" baseline="0" dirty="0" smtClean="0"/>
            <a:t> </a:t>
          </a:r>
          <a:r>
            <a:rPr lang="ru-RU" baseline="0" dirty="0" err="1" smtClean="0"/>
            <a:t>однакових</a:t>
          </a:r>
          <a:r>
            <a:rPr lang="ru-RU" baseline="0" dirty="0" smtClean="0"/>
            <a:t> умов </a:t>
          </a:r>
          <a:r>
            <a:rPr lang="ru-RU" baseline="0" dirty="0" err="1" smtClean="0"/>
            <a:t>надавати</a:t>
          </a:r>
          <a:r>
            <a:rPr lang="ru-RU" baseline="0" dirty="0" smtClean="0"/>
            <a:t> </a:t>
          </a:r>
          <a:r>
            <a:rPr lang="ru-RU" baseline="0" dirty="0" err="1" smtClean="0"/>
            <a:t>перевагу</a:t>
          </a:r>
          <a:r>
            <a:rPr lang="ru-RU" baseline="0" dirty="0" smtClean="0"/>
            <a:t> </a:t>
          </a:r>
          <a:r>
            <a:rPr lang="ru-RU" baseline="0" dirty="0" err="1" smtClean="0"/>
            <a:t>спеціалізованому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посереднику</a:t>
          </a:r>
          <a:r>
            <a:rPr lang="ru-RU" baseline="0" dirty="0" smtClean="0"/>
            <a:t>: </a:t>
          </a:r>
          <a:r>
            <a:rPr lang="ru-RU" baseline="0" dirty="0" err="1" smtClean="0"/>
            <a:t>він</a:t>
          </a:r>
          <a:r>
            <a:rPr lang="ru-RU" baseline="0" dirty="0" smtClean="0"/>
            <a:t> </a:t>
          </a:r>
          <a:r>
            <a:rPr lang="ru-RU" baseline="0" dirty="0" err="1" smtClean="0"/>
            <a:t>має</a:t>
          </a:r>
          <a:r>
            <a:rPr lang="ru-RU" baseline="0" dirty="0" smtClean="0"/>
            <a:t> </a:t>
          </a:r>
          <a:r>
            <a:rPr lang="ru-RU" baseline="0" dirty="0" err="1" smtClean="0"/>
            <a:t>більший</a:t>
          </a:r>
          <a:r>
            <a:rPr lang="ru-RU" baseline="0" dirty="0" smtClean="0"/>
            <a:t> </a:t>
          </a:r>
          <a:r>
            <a:rPr lang="ru-RU" baseline="0" dirty="0" err="1" smtClean="0"/>
            <a:t>досвід</a:t>
          </a:r>
          <a:r>
            <a:rPr lang="ru-RU" baseline="0" dirty="0" smtClean="0"/>
            <a:t> з </a:t>
          </a:r>
          <a:r>
            <a:rPr lang="ru-RU" baseline="0" dirty="0" err="1" smtClean="0"/>
            <a:t>реалізації</a:t>
          </a:r>
          <a:r>
            <a:rPr lang="ru-RU" baseline="0" dirty="0" smtClean="0"/>
            <a:t> конкретного товару; </a:t>
          </a:r>
          <a:endParaRPr lang="ru-RU" dirty="0"/>
        </a:p>
      </dgm:t>
    </dgm:pt>
    <dgm:pt modelId="{F348DF6C-569C-4E63-A73F-2FF8D48C736F}" type="parTrans" cxnId="{909617AB-622F-46B2-92F8-4D26BEF83610}">
      <dgm:prSet/>
      <dgm:spPr/>
      <dgm:t>
        <a:bodyPr/>
        <a:lstStyle/>
        <a:p>
          <a:endParaRPr lang="ru-RU"/>
        </a:p>
      </dgm:t>
    </dgm:pt>
    <dgm:pt modelId="{F53C8EC9-1C74-472D-AAD8-BA921EED771F}" type="sibTrans" cxnId="{909617AB-622F-46B2-92F8-4D26BEF83610}">
      <dgm:prSet/>
      <dgm:spPr/>
      <dgm:t>
        <a:bodyPr/>
        <a:lstStyle/>
        <a:p>
          <a:endParaRPr lang="ru-RU"/>
        </a:p>
      </dgm:t>
    </dgm:pt>
    <dgm:pt modelId="{057C0EE3-A8BE-4356-AEEE-D2B4850CCE98}">
      <dgm:prSet/>
      <dgm:spPr/>
      <dgm:t>
        <a:bodyPr/>
        <a:lstStyle/>
        <a:p>
          <a:pPr rtl="0"/>
          <a:r>
            <a:rPr lang="ru-RU" baseline="0" dirty="0" err="1" smtClean="0"/>
            <a:t>перевагу</a:t>
          </a:r>
          <a:r>
            <a:rPr lang="ru-RU" baseline="0" dirty="0" smtClean="0"/>
            <a:t> </a:t>
          </a:r>
          <a:r>
            <a:rPr lang="ru-RU" baseline="0" dirty="0" err="1" smtClean="0"/>
            <a:t>надавати</a:t>
          </a:r>
          <a:r>
            <a:rPr lang="ru-RU" baseline="0" dirty="0" smtClean="0"/>
            <a:t> </a:t>
          </a:r>
          <a:r>
            <a:rPr lang="ru-RU" baseline="0" dirty="0" err="1" smtClean="0"/>
            <a:t>відомому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посереднику</a:t>
          </a:r>
          <a:r>
            <a:rPr lang="ru-RU" baseline="0" dirty="0" smtClean="0"/>
            <a:t>, з гарною </a:t>
          </a:r>
          <a:r>
            <a:rPr lang="ru-RU" baseline="0" dirty="0" err="1" smtClean="0"/>
            <a:t>репутацією</a:t>
          </a:r>
          <a:r>
            <a:rPr lang="ru-RU" baseline="0" dirty="0" smtClean="0"/>
            <a:t> на ринку; </a:t>
          </a:r>
          <a:endParaRPr lang="ru-RU" dirty="0"/>
        </a:p>
      </dgm:t>
    </dgm:pt>
    <dgm:pt modelId="{96CE37DD-0134-44EA-A5B4-37DF076EFD1D}" type="parTrans" cxnId="{56B41639-484F-428D-AA16-3D99B654C20F}">
      <dgm:prSet/>
      <dgm:spPr/>
      <dgm:t>
        <a:bodyPr/>
        <a:lstStyle/>
        <a:p>
          <a:endParaRPr lang="ru-RU"/>
        </a:p>
      </dgm:t>
    </dgm:pt>
    <dgm:pt modelId="{42E36D64-FB87-4AEC-AEB8-ACF07B091223}" type="sibTrans" cxnId="{56B41639-484F-428D-AA16-3D99B654C20F}">
      <dgm:prSet/>
      <dgm:spPr/>
      <dgm:t>
        <a:bodyPr/>
        <a:lstStyle/>
        <a:p>
          <a:endParaRPr lang="ru-RU"/>
        </a:p>
      </dgm:t>
    </dgm:pt>
    <dgm:pt modelId="{4CDB9A3E-723E-457A-9767-99622E0B349D}">
      <dgm:prSet/>
      <dgm:spPr/>
      <dgm:t>
        <a:bodyPr/>
        <a:lstStyle/>
        <a:p>
          <a:pPr rtl="0"/>
          <a:r>
            <a:rPr lang="ru-RU" baseline="0" dirty="0" err="1" smtClean="0"/>
            <a:t>з’ясувати</a:t>
          </a:r>
          <a:r>
            <a:rPr lang="ru-RU" baseline="0" dirty="0" smtClean="0"/>
            <a:t> </a:t>
          </a:r>
          <a:r>
            <a:rPr lang="ru-RU" baseline="0" dirty="0" err="1" smtClean="0"/>
            <a:t>джерела</a:t>
          </a:r>
          <a:r>
            <a:rPr lang="ru-RU" baseline="0" dirty="0" smtClean="0"/>
            <a:t> </a:t>
          </a:r>
          <a:r>
            <a:rPr lang="ru-RU" baseline="0" dirty="0" err="1" smtClean="0"/>
            <a:t>фінансування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посередника</a:t>
          </a:r>
          <a:r>
            <a:rPr lang="ru-RU" baseline="0" dirty="0" smtClean="0"/>
            <a:t>; </a:t>
          </a:r>
          <a:endParaRPr lang="ru-RU" dirty="0"/>
        </a:p>
      </dgm:t>
    </dgm:pt>
    <dgm:pt modelId="{DD1B2D10-E448-4750-B336-E6C165215F14}" type="parTrans" cxnId="{8EB6C2EF-2D68-4DD9-B5B1-1A71F785E47E}">
      <dgm:prSet/>
      <dgm:spPr/>
      <dgm:t>
        <a:bodyPr/>
        <a:lstStyle/>
        <a:p>
          <a:endParaRPr lang="ru-RU"/>
        </a:p>
      </dgm:t>
    </dgm:pt>
    <dgm:pt modelId="{F5210DC0-AFD0-45BE-856D-062920D0C02B}" type="sibTrans" cxnId="{8EB6C2EF-2D68-4DD9-B5B1-1A71F785E47E}">
      <dgm:prSet/>
      <dgm:spPr/>
      <dgm:t>
        <a:bodyPr/>
        <a:lstStyle/>
        <a:p>
          <a:endParaRPr lang="ru-RU"/>
        </a:p>
      </dgm:t>
    </dgm:pt>
    <dgm:pt modelId="{73643D3C-C164-4614-8DC6-1E43B39FC025}">
      <dgm:prSet/>
      <dgm:spPr/>
      <dgm:t>
        <a:bodyPr/>
        <a:lstStyle/>
        <a:p>
          <a:pPr rtl="0"/>
          <a:r>
            <a:rPr lang="ru-RU" baseline="0" dirty="0" err="1" smtClean="0"/>
            <a:t>визначати</a:t>
          </a:r>
          <a:r>
            <a:rPr lang="ru-RU" baseline="0" dirty="0" smtClean="0"/>
            <a:t> </a:t>
          </a:r>
          <a:r>
            <a:rPr lang="ru-RU" baseline="0" dirty="0" err="1" smtClean="0"/>
            <a:t>рівень</a:t>
          </a:r>
          <a:r>
            <a:rPr lang="ru-RU" baseline="0" dirty="0" smtClean="0"/>
            <a:t> </a:t>
          </a:r>
          <a:r>
            <a:rPr lang="ru-RU" baseline="0" dirty="0" err="1" smtClean="0"/>
            <a:t>оснащеності</a:t>
          </a:r>
          <a:r>
            <a:rPr lang="ru-RU" baseline="0" dirty="0" smtClean="0"/>
            <a:t> </a:t>
          </a:r>
          <a:r>
            <a:rPr lang="ru-RU" baseline="0" dirty="0" err="1" smtClean="0"/>
            <a:t>матеріально-технічної</a:t>
          </a:r>
          <a:r>
            <a:rPr lang="ru-RU" baseline="0" dirty="0" smtClean="0"/>
            <a:t> </a:t>
          </a:r>
          <a:r>
            <a:rPr lang="ru-RU" baseline="0" dirty="0" err="1" smtClean="0"/>
            <a:t>бази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посередника</a:t>
          </a:r>
          <a:r>
            <a:rPr lang="ru-RU" baseline="0" dirty="0" smtClean="0"/>
            <a:t>, </a:t>
          </a:r>
          <a:r>
            <a:rPr lang="ru-RU" baseline="0" dirty="0" err="1" smtClean="0"/>
            <a:t>кваліфікацію</a:t>
          </a:r>
          <a:r>
            <a:rPr lang="ru-RU" baseline="0" dirty="0" smtClean="0"/>
            <a:t> персоналу; </a:t>
          </a:r>
          <a:endParaRPr lang="ru-RU" dirty="0"/>
        </a:p>
      </dgm:t>
    </dgm:pt>
    <dgm:pt modelId="{F1084162-2648-436D-9E5B-CAB5E7148BB4}" type="parTrans" cxnId="{8FCA6CEB-2C3F-4106-9727-9A1777DBAFDA}">
      <dgm:prSet/>
      <dgm:spPr/>
      <dgm:t>
        <a:bodyPr/>
        <a:lstStyle/>
        <a:p>
          <a:endParaRPr lang="ru-RU"/>
        </a:p>
      </dgm:t>
    </dgm:pt>
    <dgm:pt modelId="{AF04B860-00D1-49DA-A262-476CD7008DF7}" type="sibTrans" cxnId="{8FCA6CEB-2C3F-4106-9727-9A1777DBAFDA}">
      <dgm:prSet/>
      <dgm:spPr/>
      <dgm:t>
        <a:bodyPr/>
        <a:lstStyle/>
        <a:p>
          <a:endParaRPr lang="ru-RU"/>
        </a:p>
      </dgm:t>
    </dgm:pt>
    <dgm:pt modelId="{17E685A7-E44B-4367-804C-4659644DAADD}">
      <dgm:prSet/>
      <dgm:spPr/>
      <dgm:t>
        <a:bodyPr/>
        <a:lstStyle/>
        <a:p>
          <a:pPr rtl="0"/>
          <a:r>
            <a:rPr lang="ru-RU" baseline="0" dirty="0" err="1" smtClean="0"/>
            <a:t>укладати</a:t>
          </a:r>
          <a:r>
            <a:rPr lang="ru-RU" baseline="0" dirty="0" smtClean="0"/>
            <a:t> </a:t>
          </a:r>
          <a:r>
            <a:rPr lang="ru-RU" baseline="0" dirty="0" err="1" smtClean="0"/>
            <a:t>пробні</a:t>
          </a:r>
          <a:r>
            <a:rPr lang="ru-RU" baseline="0" dirty="0" smtClean="0"/>
            <a:t> </a:t>
          </a:r>
          <a:r>
            <a:rPr lang="ru-RU" baseline="0" dirty="0" err="1" smtClean="0"/>
            <a:t>короткострокові</a:t>
          </a:r>
          <a:r>
            <a:rPr lang="ru-RU" baseline="0" dirty="0" smtClean="0"/>
            <a:t> угоди про </a:t>
          </a:r>
          <a:r>
            <a:rPr lang="ru-RU" baseline="0" dirty="0" err="1" smtClean="0"/>
            <a:t>посередництво</a:t>
          </a:r>
          <a:r>
            <a:rPr lang="ru-RU" baseline="0" dirty="0" smtClean="0"/>
            <a:t> (на 1 </a:t>
          </a:r>
          <a:r>
            <a:rPr lang="ru-RU" baseline="0" dirty="0" err="1" smtClean="0"/>
            <a:t>рік</a:t>
          </a:r>
          <a:r>
            <a:rPr lang="ru-RU" baseline="0" dirty="0" smtClean="0"/>
            <a:t>); </a:t>
          </a:r>
          <a:endParaRPr lang="ru-RU" dirty="0"/>
        </a:p>
      </dgm:t>
    </dgm:pt>
    <dgm:pt modelId="{6FC133D0-28AB-4FE8-A8A5-8A4BA0E090A2}" type="parTrans" cxnId="{D3B95352-1B80-41FD-800C-ADC909E68EAA}">
      <dgm:prSet/>
      <dgm:spPr/>
      <dgm:t>
        <a:bodyPr/>
        <a:lstStyle/>
        <a:p>
          <a:endParaRPr lang="ru-RU"/>
        </a:p>
      </dgm:t>
    </dgm:pt>
    <dgm:pt modelId="{EF12FF63-E516-47AC-B64D-BFA7EEBF85B4}" type="sibTrans" cxnId="{D3B95352-1B80-41FD-800C-ADC909E68EAA}">
      <dgm:prSet/>
      <dgm:spPr/>
      <dgm:t>
        <a:bodyPr/>
        <a:lstStyle/>
        <a:p>
          <a:endParaRPr lang="ru-RU"/>
        </a:p>
      </dgm:t>
    </dgm:pt>
    <dgm:pt modelId="{A2B976BC-D612-4663-AF4C-AC6273AC0077}">
      <dgm:prSet/>
      <dgm:spPr/>
      <dgm:t>
        <a:bodyPr/>
        <a:lstStyle/>
        <a:p>
          <a:pPr rtl="0"/>
          <a:r>
            <a:rPr lang="ru-RU" baseline="0" dirty="0" err="1" smtClean="0"/>
            <a:t>особисто</a:t>
          </a:r>
          <a:r>
            <a:rPr lang="ru-RU" baseline="0" dirty="0" smtClean="0"/>
            <a:t> </a:t>
          </a:r>
          <a:r>
            <a:rPr lang="ru-RU" baseline="0" dirty="0" err="1" smtClean="0"/>
            <a:t>відвідати</a:t>
          </a:r>
          <a:r>
            <a:rPr lang="ru-RU" baseline="0" dirty="0" smtClean="0"/>
            <a:t> </a:t>
          </a:r>
          <a:r>
            <a:rPr lang="ru-RU" baseline="0" dirty="0" err="1" smtClean="0"/>
            <a:t>фірму-посередника</a:t>
          </a:r>
          <a:r>
            <a:rPr lang="ru-RU" baseline="0" dirty="0" smtClean="0"/>
            <a:t>; </a:t>
          </a:r>
          <a:endParaRPr lang="ru-RU" dirty="0"/>
        </a:p>
      </dgm:t>
    </dgm:pt>
    <dgm:pt modelId="{50CA9AFD-F596-4CC1-BC94-67E1BB139E6F}" type="parTrans" cxnId="{24512BD5-7440-478E-9016-CF9D8D04DEB7}">
      <dgm:prSet/>
      <dgm:spPr/>
      <dgm:t>
        <a:bodyPr/>
        <a:lstStyle/>
        <a:p>
          <a:endParaRPr lang="ru-RU"/>
        </a:p>
      </dgm:t>
    </dgm:pt>
    <dgm:pt modelId="{3D54A7CB-C900-4C75-857F-3FCEF8A9FC8B}" type="sibTrans" cxnId="{24512BD5-7440-478E-9016-CF9D8D04DEB7}">
      <dgm:prSet/>
      <dgm:spPr/>
      <dgm:t>
        <a:bodyPr/>
        <a:lstStyle/>
        <a:p>
          <a:endParaRPr lang="ru-RU"/>
        </a:p>
      </dgm:t>
    </dgm:pt>
    <dgm:pt modelId="{5C46EE72-D657-4491-9C80-A515C44A4DF5}">
      <dgm:prSet/>
      <dgm:spPr/>
      <dgm:t>
        <a:bodyPr/>
        <a:lstStyle/>
        <a:p>
          <a:pPr rtl="0"/>
          <a:r>
            <a:rPr lang="ru-RU" baseline="0" smtClean="0"/>
            <a:t>зважати </a:t>
          </a:r>
          <a:r>
            <a:rPr lang="ru-RU" baseline="0" dirty="0" smtClean="0"/>
            <a:t>на </a:t>
          </a:r>
          <a:r>
            <a:rPr lang="ru-RU" baseline="0" dirty="0" err="1" smtClean="0"/>
            <a:t>місце</a:t>
          </a:r>
          <a:r>
            <a:rPr lang="ru-RU" baseline="0" dirty="0" smtClean="0"/>
            <a:t> </a:t>
          </a:r>
          <a:r>
            <a:rPr lang="ru-RU" baseline="0" dirty="0" err="1" smtClean="0"/>
            <a:t>розташування</a:t>
          </a:r>
          <a:r>
            <a:rPr lang="ru-RU" baseline="0" dirty="0" smtClean="0"/>
            <a:t> та </a:t>
          </a:r>
          <a:r>
            <a:rPr lang="ru-RU" baseline="0" dirty="0" err="1" smtClean="0"/>
            <a:t>кількість</a:t>
          </a:r>
          <a:r>
            <a:rPr lang="ru-RU" baseline="0" dirty="0" smtClean="0"/>
            <a:t> </a:t>
          </a:r>
          <a:r>
            <a:rPr lang="ru-RU" baseline="0" dirty="0" err="1" smtClean="0"/>
            <a:t>торговельних</a:t>
          </a:r>
          <a:r>
            <a:rPr lang="ru-RU" baseline="0" dirty="0" smtClean="0"/>
            <a:t> </a:t>
          </a:r>
          <a:r>
            <a:rPr lang="ru-RU" baseline="0" dirty="0" err="1" smtClean="0"/>
            <a:t>точок</a:t>
          </a:r>
          <a:r>
            <a:rPr lang="ru-RU" baseline="0" dirty="0" smtClean="0"/>
            <a:t>, </a:t>
          </a:r>
          <a:r>
            <a:rPr lang="ru-RU" baseline="0" dirty="0" err="1" smtClean="0"/>
            <a:t>їх</a:t>
          </a:r>
          <a:r>
            <a:rPr lang="ru-RU" baseline="0" dirty="0" smtClean="0"/>
            <a:t> </a:t>
          </a:r>
          <a:r>
            <a:rPr lang="ru-RU" baseline="0" dirty="0" err="1" smtClean="0"/>
            <a:t>спеціалізацію</a:t>
          </a:r>
          <a:r>
            <a:rPr lang="ru-RU" baseline="0" dirty="0" smtClean="0"/>
            <a:t> і номенклатуру </a:t>
          </a:r>
          <a:r>
            <a:rPr lang="ru-RU" baseline="0" dirty="0" err="1" smtClean="0"/>
            <a:t>товарів</a:t>
          </a:r>
          <a:r>
            <a:rPr lang="ru-RU" baseline="0" dirty="0" smtClean="0"/>
            <a:t>. </a:t>
          </a:r>
          <a:endParaRPr lang="ru-RU" dirty="0"/>
        </a:p>
      </dgm:t>
    </dgm:pt>
    <dgm:pt modelId="{D6922C13-4B99-4F1B-A09C-6A337E20BBF1}" type="parTrans" cxnId="{903EF1A6-421F-4387-9F3F-FCC61D4A9DE1}">
      <dgm:prSet/>
      <dgm:spPr/>
      <dgm:t>
        <a:bodyPr/>
        <a:lstStyle/>
        <a:p>
          <a:endParaRPr lang="ru-RU"/>
        </a:p>
      </dgm:t>
    </dgm:pt>
    <dgm:pt modelId="{8F0EF918-E4D5-4E95-A67C-B2DC3AA48234}" type="sibTrans" cxnId="{903EF1A6-421F-4387-9F3F-FCC61D4A9DE1}">
      <dgm:prSet/>
      <dgm:spPr/>
      <dgm:t>
        <a:bodyPr/>
        <a:lstStyle/>
        <a:p>
          <a:endParaRPr lang="ru-RU"/>
        </a:p>
      </dgm:t>
    </dgm:pt>
    <dgm:pt modelId="{657212EE-DBB8-4B4A-B162-C4FEF22DE451}" type="pres">
      <dgm:prSet presAssocID="{0B7F9D03-006B-4FCD-8117-2FB55CB2264A}" presName="linear" presStyleCnt="0">
        <dgm:presLayoutVars>
          <dgm:animLvl val="lvl"/>
          <dgm:resizeHandles val="exact"/>
        </dgm:presLayoutVars>
      </dgm:prSet>
      <dgm:spPr/>
    </dgm:pt>
    <dgm:pt modelId="{04E5444C-16F5-4595-B500-49A741F7C70F}" type="pres">
      <dgm:prSet presAssocID="{C01A7CC5-B0CB-451A-969A-ECEA1EF0261B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9FFF99-7463-4E2A-93CC-79F1CC3C1A2E}" type="pres">
      <dgm:prSet presAssocID="{492ACE62-84B5-4008-9323-CC3356067CBB}" presName="spacer" presStyleCnt="0"/>
      <dgm:spPr/>
    </dgm:pt>
    <dgm:pt modelId="{C4F1A782-4DFE-4708-8A94-02F0D057C741}" type="pres">
      <dgm:prSet presAssocID="{980D61F9-284E-4915-809D-100E9612BBAC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3E3A87-7241-4C00-9866-FEB6484256D7}" type="pres">
      <dgm:prSet presAssocID="{F53C8EC9-1C74-472D-AAD8-BA921EED771F}" presName="spacer" presStyleCnt="0"/>
      <dgm:spPr/>
    </dgm:pt>
    <dgm:pt modelId="{C9CF607D-B5BC-47DC-A9F6-4C4540C1FB25}" type="pres">
      <dgm:prSet presAssocID="{057C0EE3-A8BE-4356-AEEE-D2B4850CCE98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014F90-A42D-4966-AF1E-E67AECC55258}" type="pres">
      <dgm:prSet presAssocID="{42E36D64-FB87-4AEC-AEB8-ACF07B091223}" presName="spacer" presStyleCnt="0"/>
      <dgm:spPr/>
    </dgm:pt>
    <dgm:pt modelId="{961A9C01-4580-45F9-94C3-050236FCC738}" type="pres">
      <dgm:prSet presAssocID="{4CDB9A3E-723E-457A-9767-99622E0B349D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D3D6D7-5D54-490C-A004-A085218B30A3}" type="pres">
      <dgm:prSet presAssocID="{F5210DC0-AFD0-45BE-856D-062920D0C02B}" presName="spacer" presStyleCnt="0"/>
      <dgm:spPr/>
    </dgm:pt>
    <dgm:pt modelId="{AF5E5202-7199-4209-994D-65B56EAF454E}" type="pres">
      <dgm:prSet presAssocID="{73643D3C-C164-4614-8DC6-1E43B39FC025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A0FD90-985D-47A2-8872-A7731CB9C2D2}" type="pres">
      <dgm:prSet presAssocID="{AF04B860-00D1-49DA-A262-476CD7008DF7}" presName="spacer" presStyleCnt="0"/>
      <dgm:spPr/>
    </dgm:pt>
    <dgm:pt modelId="{9388AEDB-4DB0-49C3-9D56-3848FE1B1A4C}" type="pres">
      <dgm:prSet presAssocID="{17E685A7-E44B-4367-804C-4659644DAADD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A10DD-8C76-494E-B4B5-B1B426DA3B99}" type="pres">
      <dgm:prSet presAssocID="{EF12FF63-E516-47AC-B64D-BFA7EEBF85B4}" presName="spacer" presStyleCnt="0"/>
      <dgm:spPr/>
    </dgm:pt>
    <dgm:pt modelId="{77C5DC8A-D74E-45C6-959D-AD8041BE430D}" type="pres">
      <dgm:prSet presAssocID="{A2B976BC-D612-4663-AF4C-AC6273AC0077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177D08-CD5F-48BB-A224-9B15D5F95CC3}" type="pres">
      <dgm:prSet presAssocID="{3D54A7CB-C900-4C75-857F-3FCEF8A9FC8B}" presName="spacer" presStyleCnt="0"/>
      <dgm:spPr/>
    </dgm:pt>
    <dgm:pt modelId="{895326FD-A0BC-4F1A-8A3D-41CA648A4ADC}" type="pres">
      <dgm:prSet presAssocID="{5C46EE72-D657-4491-9C80-A515C44A4DF5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D3B95352-1B80-41FD-800C-ADC909E68EAA}" srcId="{0B7F9D03-006B-4FCD-8117-2FB55CB2264A}" destId="{17E685A7-E44B-4367-804C-4659644DAADD}" srcOrd="5" destOrd="0" parTransId="{6FC133D0-28AB-4FE8-A8A5-8A4BA0E090A2}" sibTransId="{EF12FF63-E516-47AC-B64D-BFA7EEBF85B4}"/>
    <dgm:cxn modelId="{8EB6C2EF-2D68-4DD9-B5B1-1A71F785E47E}" srcId="{0B7F9D03-006B-4FCD-8117-2FB55CB2264A}" destId="{4CDB9A3E-723E-457A-9767-99622E0B349D}" srcOrd="3" destOrd="0" parTransId="{DD1B2D10-E448-4750-B336-E6C165215F14}" sibTransId="{F5210DC0-AFD0-45BE-856D-062920D0C02B}"/>
    <dgm:cxn modelId="{56B41639-484F-428D-AA16-3D99B654C20F}" srcId="{0B7F9D03-006B-4FCD-8117-2FB55CB2264A}" destId="{057C0EE3-A8BE-4356-AEEE-D2B4850CCE98}" srcOrd="2" destOrd="0" parTransId="{96CE37DD-0134-44EA-A5B4-37DF076EFD1D}" sibTransId="{42E36D64-FB87-4AEC-AEB8-ACF07B091223}"/>
    <dgm:cxn modelId="{BD8D17B4-A833-4A2E-BD6E-E49B351F0484}" srcId="{0B7F9D03-006B-4FCD-8117-2FB55CB2264A}" destId="{C01A7CC5-B0CB-451A-969A-ECEA1EF0261B}" srcOrd="0" destOrd="0" parTransId="{5282F585-673A-4A5C-92FD-C4C10FC9BE96}" sibTransId="{492ACE62-84B5-4008-9323-CC3356067CBB}"/>
    <dgm:cxn modelId="{909617AB-622F-46B2-92F8-4D26BEF83610}" srcId="{0B7F9D03-006B-4FCD-8117-2FB55CB2264A}" destId="{980D61F9-284E-4915-809D-100E9612BBAC}" srcOrd="1" destOrd="0" parTransId="{F348DF6C-569C-4E63-A73F-2FF8D48C736F}" sibTransId="{F53C8EC9-1C74-472D-AAD8-BA921EED771F}"/>
    <dgm:cxn modelId="{D04B111C-436F-4434-BC6B-EC59255177A7}" type="presOf" srcId="{C01A7CC5-B0CB-451A-969A-ECEA1EF0261B}" destId="{04E5444C-16F5-4595-B500-49A741F7C70F}" srcOrd="0" destOrd="0" presId="urn:microsoft.com/office/officeart/2005/8/layout/vList2"/>
    <dgm:cxn modelId="{99F3093D-4FD1-4F3F-8518-5AAFE2865760}" type="presOf" srcId="{17E685A7-E44B-4367-804C-4659644DAADD}" destId="{9388AEDB-4DB0-49C3-9D56-3848FE1B1A4C}" srcOrd="0" destOrd="0" presId="urn:microsoft.com/office/officeart/2005/8/layout/vList2"/>
    <dgm:cxn modelId="{D1A0A92D-83BC-4A76-977F-0BB496E8F03D}" type="presOf" srcId="{A2B976BC-D612-4663-AF4C-AC6273AC0077}" destId="{77C5DC8A-D74E-45C6-959D-AD8041BE430D}" srcOrd="0" destOrd="0" presId="urn:microsoft.com/office/officeart/2005/8/layout/vList2"/>
    <dgm:cxn modelId="{D1578C19-6AE2-4F27-8C7F-22BA48DA99E2}" type="presOf" srcId="{4CDB9A3E-723E-457A-9767-99622E0B349D}" destId="{961A9C01-4580-45F9-94C3-050236FCC738}" srcOrd="0" destOrd="0" presId="urn:microsoft.com/office/officeart/2005/8/layout/vList2"/>
    <dgm:cxn modelId="{95F1A312-9861-4E1C-BABF-8C2C9C2387BF}" type="presOf" srcId="{057C0EE3-A8BE-4356-AEEE-D2B4850CCE98}" destId="{C9CF607D-B5BC-47DC-A9F6-4C4540C1FB25}" srcOrd="0" destOrd="0" presId="urn:microsoft.com/office/officeart/2005/8/layout/vList2"/>
    <dgm:cxn modelId="{8FCA6CEB-2C3F-4106-9727-9A1777DBAFDA}" srcId="{0B7F9D03-006B-4FCD-8117-2FB55CB2264A}" destId="{73643D3C-C164-4614-8DC6-1E43B39FC025}" srcOrd="4" destOrd="0" parTransId="{F1084162-2648-436D-9E5B-CAB5E7148BB4}" sibTransId="{AF04B860-00D1-49DA-A262-476CD7008DF7}"/>
    <dgm:cxn modelId="{903EF1A6-421F-4387-9F3F-FCC61D4A9DE1}" srcId="{0B7F9D03-006B-4FCD-8117-2FB55CB2264A}" destId="{5C46EE72-D657-4491-9C80-A515C44A4DF5}" srcOrd="7" destOrd="0" parTransId="{D6922C13-4B99-4F1B-A09C-6A337E20BBF1}" sibTransId="{8F0EF918-E4D5-4E95-A67C-B2DC3AA48234}"/>
    <dgm:cxn modelId="{3A005F52-E308-4AFA-907F-8D626BF66525}" type="presOf" srcId="{73643D3C-C164-4614-8DC6-1E43B39FC025}" destId="{AF5E5202-7199-4209-994D-65B56EAF454E}" srcOrd="0" destOrd="0" presId="urn:microsoft.com/office/officeart/2005/8/layout/vList2"/>
    <dgm:cxn modelId="{6EF65307-7EBD-4186-AD3B-6A97ECFF5E31}" type="presOf" srcId="{0B7F9D03-006B-4FCD-8117-2FB55CB2264A}" destId="{657212EE-DBB8-4B4A-B162-C4FEF22DE451}" srcOrd="0" destOrd="0" presId="urn:microsoft.com/office/officeart/2005/8/layout/vList2"/>
    <dgm:cxn modelId="{24512BD5-7440-478E-9016-CF9D8D04DEB7}" srcId="{0B7F9D03-006B-4FCD-8117-2FB55CB2264A}" destId="{A2B976BC-D612-4663-AF4C-AC6273AC0077}" srcOrd="6" destOrd="0" parTransId="{50CA9AFD-F596-4CC1-BC94-67E1BB139E6F}" sibTransId="{3D54A7CB-C900-4C75-857F-3FCEF8A9FC8B}"/>
    <dgm:cxn modelId="{5E161B6D-ED59-48E3-8631-A3291F5FFCFA}" type="presOf" srcId="{980D61F9-284E-4915-809D-100E9612BBAC}" destId="{C4F1A782-4DFE-4708-8A94-02F0D057C741}" srcOrd="0" destOrd="0" presId="urn:microsoft.com/office/officeart/2005/8/layout/vList2"/>
    <dgm:cxn modelId="{D338F539-22DA-488A-8673-1D3E80FBB2B6}" type="presOf" srcId="{5C46EE72-D657-4491-9C80-A515C44A4DF5}" destId="{895326FD-A0BC-4F1A-8A3D-41CA648A4ADC}" srcOrd="0" destOrd="0" presId="urn:microsoft.com/office/officeart/2005/8/layout/vList2"/>
    <dgm:cxn modelId="{E26BA5C6-AD52-49E3-BA88-5A3363A862BE}" type="presParOf" srcId="{657212EE-DBB8-4B4A-B162-C4FEF22DE451}" destId="{04E5444C-16F5-4595-B500-49A741F7C70F}" srcOrd="0" destOrd="0" presId="urn:microsoft.com/office/officeart/2005/8/layout/vList2"/>
    <dgm:cxn modelId="{8127F0D0-67A6-426B-8C88-FA338979C7A9}" type="presParOf" srcId="{657212EE-DBB8-4B4A-B162-C4FEF22DE451}" destId="{089FFF99-7463-4E2A-93CC-79F1CC3C1A2E}" srcOrd="1" destOrd="0" presId="urn:microsoft.com/office/officeart/2005/8/layout/vList2"/>
    <dgm:cxn modelId="{104BABC7-86AB-48E5-AAB4-9616B2B69FFB}" type="presParOf" srcId="{657212EE-DBB8-4B4A-B162-C4FEF22DE451}" destId="{C4F1A782-4DFE-4708-8A94-02F0D057C741}" srcOrd="2" destOrd="0" presId="urn:microsoft.com/office/officeart/2005/8/layout/vList2"/>
    <dgm:cxn modelId="{4E417F05-B972-4392-8126-753B9CC4ACC5}" type="presParOf" srcId="{657212EE-DBB8-4B4A-B162-C4FEF22DE451}" destId="{083E3A87-7241-4C00-9866-FEB6484256D7}" srcOrd="3" destOrd="0" presId="urn:microsoft.com/office/officeart/2005/8/layout/vList2"/>
    <dgm:cxn modelId="{3B4720EE-BED8-41B0-AA47-47F37C8C02B3}" type="presParOf" srcId="{657212EE-DBB8-4B4A-B162-C4FEF22DE451}" destId="{C9CF607D-B5BC-47DC-A9F6-4C4540C1FB25}" srcOrd="4" destOrd="0" presId="urn:microsoft.com/office/officeart/2005/8/layout/vList2"/>
    <dgm:cxn modelId="{54DD1945-1D20-4CA2-AEFB-8A1163679B74}" type="presParOf" srcId="{657212EE-DBB8-4B4A-B162-C4FEF22DE451}" destId="{C7014F90-A42D-4966-AF1E-E67AECC55258}" srcOrd="5" destOrd="0" presId="urn:microsoft.com/office/officeart/2005/8/layout/vList2"/>
    <dgm:cxn modelId="{F5BC3DA4-7B0F-43CB-B50F-DBAE796F37CF}" type="presParOf" srcId="{657212EE-DBB8-4B4A-B162-C4FEF22DE451}" destId="{961A9C01-4580-45F9-94C3-050236FCC738}" srcOrd="6" destOrd="0" presId="urn:microsoft.com/office/officeart/2005/8/layout/vList2"/>
    <dgm:cxn modelId="{539E1C4A-B64F-495E-9F10-7165600007CD}" type="presParOf" srcId="{657212EE-DBB8-4B4A-B162-C4FEF22DE451}" destId="{AFD3D6D7-5D54-490C-A004-A085218B30A3}" srcOrd="7" destOrd="0" presId="urn:microsoft.com/office/officeart/2005/8/layout/vList2"/>
    <dgm:cxn modelId="{EE750BC2-169F-419D-9C56-F16445BDD741}" type="presParOf" srcId="{657212EE-DBB8-4B4A-B162-C4FEF22DE451}" destId="{AF5E5202-7199-4209-994D-65B56EAF454E}" srcOrd="8" destOrd="0" presId="urn:microsoft.com/office/officeart/2005/8/layout/vList2"/>
    <dgm:cxn modelId="{93D1CD38-F443-4C2F-BFD6-97824B32DAD8}" type="presParOf" srcId="{657212EE-DBB8-4B4A-B162-C4FEF22DE451}" destId="{B1A0FD90-985D-47A2-8872-A7731CB9C2D2}" srcOrd="9" destOrd="0" presId="urn:microsoft.com/office/officeart/2005/8/layout/vList2"/>
    <dgm:cxn modelId="{56D10DB1-73A8-4729-A38F-630034027C60}" type="presParOf" srcId="{657212EE-DBB8-4B4A-B162-C4FEF22DE451}" destId="{9388AEDB-4DB0-49C3-9D56-3848FE1B1A4C}" srcOrd="10" destOrd="0" presId="urn:microsoft.com/office/officeart/2005/8/layout/vList2"/>
    <dgm:cxn modelId="{0558B00A-AD4A-4B03-9513-7DACF647332F}" type="presParOf" srcId="{657212EE-DBB8-4B4A-B162-C4FEF22DE451}" destId="{5A2A10DD-8C76-494E-B4B5-B1B426DA3B99}" srcOrd="11" destOrd="0" presId="urn:microsoft.com/office/officeart/2005/8/layout/vList2"/>
    <dgm:cxn modelId="{AECAC7D8-4C15-450A-8144-E1AAE274382D}" type="presParOf" srcId="{657212EE-DBB8-4B4A-B162-C4FEF22DE451}" destId="{77C5DC8A-D74E-45C6-959D-AD8041BE430D}" srcOrd="12" destOrd="0" presId="urn:microsoft.com/office/officeart/2005/8/layout/vList2"/>
    <dgm:cxn modelId="{AB8C893F-721C-4842-87B3-A7C4ED7387D8}" type="presParOf" srcId="{657212EE-DBB8-4B4A-B162-C4FEF22DE451}" destId="{7E177D08-CD5F-48BB-A224-9B15D5F95CC3}" srcOrd="13" destOrd="0" presId="urn:microsoft.com/office/officeart/2005/8/layout/vList2"/>
    <dgm:cxn modelId="{A548A59F-A811-47EC-92FF-D904840706CB}" type="presParOf" srcId="{657212EE-DBB8-4B4A-B162-C4FEF22DE451}" destId="{895326FD-A0BC-4F1A-8A3D-41CA648A4ADC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7944FAB-0D0B-41AD-BE35-318B45C9232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6475258-316D-4E28-96CD-9B793AF0EA64}">
      <dgm:prSet custT="1"/>
      <dgm:spPr/>
      <dgm:t>
        <a:bodyPr/>
        <a:lstStyle/>
        <a:p>
          <a:pPr rtl="0"/>
          <a:r>
            <a:rPr lang="ru-RU" sz="1800" baseline="0" dirty="0" smtClean="0"/>
            <a:t>1. Широкий (</a:t>
          </a:r>
          <a:r>
            <a:rPr lang="ru-RU" sz="1800" baseline="0" dirty="0" err="1" smtClean="0"/>
            <a:t>екстенсивний</a:t>
          </a:r>
          <a:r>
            <a:rPr lang="ru-RU" sz="1800" baseline="0" dirty="0" smtClean="0"/>
            <a:t>) </a:t>
          </a:r>
          <a:r>
            <a:rPr lang="ru-RU" sz="1800" baseline="0" dirty="0" err="1" smtClean="0"/>
            <a:t>збут</a:t>
          </a:r>
          <a:endParaRPr lang="ru-RU" sz="1800" dirty="0"/>
        </a:p>
      </dgm:t>
    </dgm:pt>
    <dgm:pt modelId="{8EA5E6A0-A95E-4775-8C02-F30255B6194A}" type="parTrans" cxnId="{0DA34178-17F0-4D86-9A55-F1F8F8CB66A4}">
      <dgm:prSet/>
      <dgm:spPr/>
      <dgm:t>
        <a:bodyPr/>
        <a:lstStyle/>
        <a:p>
          <a:endParaRPr lang="ru-RU"/>
        </a:p>
      </dgm:t>
    </dgm:pt>
    <dgm:pt modelId="{DBFA133B-D635-4211-932D-3B0F22426EC3}" type="sibTrans" cxnId="{0DA34178-17F0-4D86-9A55-F1F8F8CB66A4}">
      <dgm:prSet/>
      <dgm:spPr/>
      <dgm:t>
        <a:bodyPr/>
        <a:lstStyle/>
        <a:p>
          <a:endParaRPr lang="ru-RU"/>
        </a:p>
      </dgm:t>
    </dgm:pt>
    <dgm:pt modelId="{B0BC6938-3810-48E1-81C8-9A4DF960A432}">
      <dgm:prSet/>
      <dgm:spPr/>
      <dgm:t>
        <a:bodyPr/>
        <a:lstStyle/>
        <a:p>
          <a:pPr rtl="0"/>
          <a:r>
            <a:rPr lang="ru-RU" baseline="0" dirty="0" err="1" smtClean="0"/>
            <a:t>розміщення</a:t>
          </a:r>
          <a:r>
            <a:rPr lang="ru-RU" baseline="0" dirty="0" smtClean="0"/>
            <a:t> </a:t>
          </a:r>
          <a:r>
            <a:rPr lang="ru-RU" baseline="0" dirty="0" err="1" smtClean="0"/>
            <a:t>замовлень</a:t>
          </a:r>
          <a:r>
            <a:rPr lang="ru-RU" baseline="0" dirty="0" smtClean="0"/>
            <a:t> і </a:t>
          </a:r>
          <a:r>
            <a:rPr lang="ru-RU" baseline="0" dirty="0" err="1" smtClean="0"/>
            <a:t>реалізація</a:t>
          </a:r>
          <a:r>
            <a:rPr lang="ru-RU" baseline="0" dirty="0" smtClean="0"/>
            <a:t> </a:t>
          </a:r>
          <a:r>
            <a:rPr lang="ru-RU" baseline="0" dirty="0" err="1" smtClean="0"/>
            <a:t>товарів</a:t>
          </a:r>
          <a:r>
            <a:rPr lang="ru-RU" baseline="0" dirty="0" smtClean="0"/>
            <a:t> через будь-</a:t>
          </a:r>
          <a:r>
            <a:rPr lang="ru-RU" baseline="0" dirty="0" err="1" smtClean="0"/>
            <a:t>які</a:t>
          </a:r>
          <a:r>
            <a:rPr lang="ru-RU" baseline="0" dirty="0" smtClean="0"/>
            <a:t> </a:t>
          </a:r>
          <a:r>
            <a:rPr lang="ru-RU" baseline="0" dirty="0" err="1" smtClean="0"/>
            <a:t>фірми-посередники</a:t>
          </a:r>
          <a:r>
            <a:rPr lang="ru-RU" baseline="0" dirty="0" smtClean="0"/>
            <a:t>, </a:t>
          </a:r>
          <a:r>
            <a:rPr lang="ru-RU" baseline="0" dirty="0" err="1" smtClean="0"/>
            <a:t>які</a:t>
          </a:r>
          <a:r>
            <a:rPr lang="ru-RU" baseline="0" dirty="0" smtClean="0"/>
            <a:t> </a:t>
          </a:r>
          <a:r>
            <a:rPr lang="ru-RU" baseline="0" dirty="0" err="1" smtClean="0"/>
            <a:t>хочуть</a:t>
          </a:r>
          <a:r>
            <a:rPr lang="ru-RU" baseline="0" dirty="0" smtClean="0"/>
            <a:t> і </a:t>
          </a:r>
          <a:r>
            <a:rPr lang="ru-RU" baseline="0" dirty="0" err="1" smtClean="0"/>
            <a:t>здатні</a:t>
          </a:r>
          <a:r>
            <a:rPr lang="ru-RU" baseline="0" dirty="0" smtClean="0"/>
            <a:t> </a:t>
          </a:r>
          <a:r>
            <a:rPr lang="ru-RU" baseline="0" dirty="0" err="1" smtClean="0"/>
            <a:t>збувати</a:t>
          </a:r>
          <a:r>
            <a:rPr lang="ru-RU" baseline="0" dirty="0" smtClean="0"/>
            <a:t> товар. В </a:t>
          </a:r>
          <a:r>
            <a:rPr lang="ru-RU" baseline="0" dirty="0" err="1" smtClean="0"/>
            <a:t>такий</a:t>
          </a:r>
          <a:r>
            <a:rPr lang="ru-RU" baseline="0" dirty="0" smtClean="0"/>
            <a:t> </a:t>
          </a:r>
          <a:r>
            <a:rPr lang="ru-RU" baseline="0" dirty="0" err="1" smtClean="0"/>
            <a:t>спосіб</a:t>
          </a:r>
          <a:r>
            <a:rPr lang="ru-RU" baseline="0" dirty="0" smtClean="0"/>
            <a:t> </a:t>
          </a:r>
          <a:r>
            <a:rPr lang="ru-RU" baseline="0" dirty="0" err="1" smtClean="0"/>
            <a:t>найчастіше</a:t>
          </a:r>
          <a:r>
            <a:rPr lang="ru-RU" baseline="0" dirty="0" smtClean="0"/>
            <a:t> </a:t>
          </a:r>
          <a:r>
            <a:rPr lang="ru-RU" baseline="0" dirty="0" err="1" smtClean="0"/>
            <a:t>поширюють</a:t>
          </a:r>
          <a:r>
            <a:rPr lang="ru-RU" baseline="0" dirty="0" smtClean="0"/>
            <a:t> </a:t>
          </a:r>
          <a:r>
            <a:rPr lang="ru-RU" baseline="0" dirty="0" err="1" smtClean="0"/>
            <a:t>технологічно</a:t>
          </a:r>
          <a:r>
            <a:rPr lang="ru-RU" baseline="0" dirty="0" smtClean="0"/>
            <a:t> </a:t>
          </a:r>
          <a:r>
            <a:rPr lang="ru-RU" baseline="0" dirty="0" err="1" smtClean="0"/>
            <a:t>прості</a:t>
          </a:r>
          <a:r>
            <a:rPr lang="ru-RU" baseline="0" dirty="0" smtClean="0"/>
            <a:t>, </a:t>
          </a:r>
          <a:r>
            <a:rPr lang="ru-RU" baseline="0" dirty="0" err="1" smtClean="0"/>
            <a:t>дрібні</a:t>
          </a:r>
          <a:r>
            <a:rPr lang="ru-RU" baseline="0" dirty="0" smtClean="0"/>
            <a:t> й </a:t>
          </a:r>
          <a:r>
            <a:rPr lang="ru-RU" baseline="0" dirty="0" err="1" smtClean="0"/>
            <a:t>недорогі</a:t>
          </a:r>
          <a:r>
            <a:rPr lang="ru-RU" baseline="0" dirty="0" smtClean="0"/>
            <a:t> </a:t>
          </a:r>
          <a:r>
            <a:rPr lang="ru-RU" baseline="0" dirty="0" err="1" smtClean="0"/>
            <a:t>вироби</a:t>
          </a:r>
          <a:r>
            <a:rPr lang="ru-RU" baseline="0" dirty="0" smtClean="0"/>
            <a:t> </a:t>
          </a:r>
          <a:r>
            <a:rPr lang="ru-RU" baseline="0" dirty="0" err="1" smtClean="0"/>
            <a:t>масового</a:t>
          </a:r>
          <a:r>
            <a:rPr lang="ru-RU" baseline="0" dirty="0" smtClean="0"/>
            <a:t> </a:t>
          </a:r>
          <a:r>
            <a:rPr lang="ru-RU" baseline="0" dirty="0" err="1" smtClean="0"/>
            <a:t>попиту</a:t>
          </a:r>
          <a:r>
            <a:rPr lang="ru-RU" baseline="0" dirty="0" smtClean="0"/>
            <a:t>. </a:t>
          </a:r>
          <a:endParaRPr lang="ru-RU" dirty="0"/>
        </a:p>
      </dgm:t>
    </dgm:pt>
    <dgm:pt modelId="{9FCEDDE4-D39D-4BB0-99FF-666EF7A31CC0}" type="parTrans" cxnId="{BEE1AB31-9D54-4389-A1BF-98643FAAF5C9}">
      <dgm:prSet/>
      <dgm:spPr/>
      <dgm:t>
        <a:bodyPr/>
        <a:lstStyle/>
        <a:p>
          <a:endParaRPr lang="ru-RU"/>
        </a:p>
      </dgm:t>
    </dgm:pt>
    <dgm:pt modelId="{8427B404-E3F4-495D-A26E-3DE2D5BCEE5A}" type="sibTrans" cxnId="{BEE1AB31-9D54-4389-A1BF-98643FAAF5C9}">
      <dgm:prSet/>
      <dgm:spPr/>
      <dgm:t>
        <a:bodyPr/>
        <a:lstStyle/>
        <a:p>
          <a:endParaRPr lang="ru-RU"/>
        </a:p>
      </dgm:t>
    </dgm:pt>
    <dgm:pt modelId="{167F8250-6099-452D-A025-6A0EBA56AEE6}">
      <dgm:prSet custT="1"/>
      <dgm:spPr/>
      <dgm:t>
        <a:bodyPr/>
        <a:lstStyle/>
        <a:p>
          <a:pPr rtl="0"/>
          <a:r>
            <a:rPr lang="ru-RU" sz="1800" baseline="0" dirty="0" smtClean="0"/>
            <a:t>2. </a:t>
          </a:r>
          <a:r>
            <a:rPr lang="ru-RU" sz="1800" baseline="0" dirty="0" err="1" smtClean="0"/>
            <a:t>Вибірковий</a:t>
          </a:r>
          <a:r>
            <a:rPr lang="ru-RU" sz="1800" baseline="0" dirty="0" smtClean="0"/>
            <a:t> (</a:t>
          </a:r>
          <a:r>
            <a:rPr lang="ru-RU" sz="1800" baseline="0" dirty="0" err="1" smtClean="0"/>
            <a:t>селективний</a:t>
          </a:r>
          <a:r>
            <a:rPr lang="ru-RU" sz="1800" baseline="0" dirty="0" smtClean="0"/>
            <a:t>) </a:t>
          </a:r>
          <a:r>
            <a:rPr lang="ru-RU" sz="1800" baseline="0" dirty="0" err="1" smtClean="0"/>
            <a:t>збут</a:t>
          </a:r>
          <a:endParaRPr lang="ru-RU" sz="1800" dirty="0"/>
        </a:p>
      </dgm:t>
    </dgm:pt>
    <dgm:pt modelId="{777602AF-5A87-45AF-8004-D40960BB193F}" type="parTrans" cxnId="{DC029F77-7100-4842-96B8-676233021B3B}">
      <dgm:prSet/>
      <dgm:spPr/>
      <dgm:t>
        <a:bodyPr/>
        <a:lstStyle/>
        <a:p>
          <a:endParaRPr lang="ru-RU"/>
        </a:p>
      </dgm:t>
    </dgm:pt>
    <dgm:pt modelId="{1C20D473-1EF2-4A35-844D-B607F47369CF}" type="sibTrans" cxnId="{DC029F77-7100-4842-96B8-676233021B3B}">
      <dgm:prSet/>
      <dgm:spPr/>
      <dgm:t>
        <a:bodyPr/>
        <a:lstStyle/>
        <a:p>
          <a:endParaRPr lang="ru-RU"/>
        </a:p>
      </dgm:t>
    </dgm:pt>
    <dgm:pt modelId="{63D6BA00-4FA9-42CF-9301-DC022A7CE9E0}">
      <dgm:prSet/>
      <dgm:spPr/>
      <dgm:t>
        <a:bodyPr/>
        <a:lstStyle/>
        <a:p>
          <a:pPr rtl="0"/>
          <a:r>
            <a:rPr lang="ru-RU" baseline="0" dirty="0" err="1" smtClean="0"/>
            <a:t>вибір</a:t>
          </a:r>
          <a:r>
            <a:rPr lang="ru-RU" baseline="0" dirty="0" smtClean="0"/>
            <a:t> </a:t>
          </a:r>
          <a:r>
            <a:rPr lang="ru-RU" baseline="0" dirty="0" err="1" smtClean="0"/>
            <a:t>обмеженої</a:t>
          </a:r>
          <a:r>
            <a:rPr lang="ru-RU" baseline="0" dirty="0" smtClean="0"/>
            <a:t> </a:t>
          </a:r>
          <a:r>
            <a:rPr lang="ru-RU" baseline="0" dirty="0" err="1" smtClean="0"/>
            <a:t>кількості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 </a:t>
          </a:r>
          <a:r>
            <a:rPr lang="ru-RU" baseline="0" dirty="0" err="1" smtClean="0"/>
            <a:t>залежно</a:t>
          </a:r>
          <a:r>
            <a:rPr lang="ru-RU" baseline="0" dirty="0" smtClean="0"/>
            <a:t> </a:t>
          </a:r>
          <a:r>
            <a:rPr lang="ru-RU" baseline="0" dirty="0" err="1" smtClean="0"/>
            <a:t>від</a:t>
          </a:r>
          <a:r>
            <a:rPr lang="ru-RU" baseline="0" dirty="0" smtClean="0"/>
            <a:t> </a:t>
          </a:r>
          <a:r>
            <a:rPr lang="ru-RU" baseline="0" dirty="0" err="1" smtClean="0"/>
            <a:t>особливостей</a:t>
          </a:r>
          <a:r>
            <a:rPr lang="ru-RU" baseline="0" dirty="0" smtClean="0"/>
            <a:t> </a:t>
          </a:r>
          <a:r>
            <a:rPr lang="ru-RU" baseline="0" dirty="0" err="1" smtClean="0"/>
            <a:t>їх</a:t>
          </a:r>
          <a:r>
            <a:rPr lang="ru-RU" baseline="0" dirty="0" smtClean="0"/>
            <a:t> </a:t>
          </a:r>
          <a:r>
            <a:rPr lang="ru-RU" baseline="0" dirty="0" err="1" smtClean="0"/>
            <a:t>клієнтури</a:t>
          </a:r>
          <a:r>
            <a:rPr lang="ru-RU" baseline="0" dirty="0" smtClean="0"/>
            <a:t>, </a:t>
          </a:r>
          <a:r>
            <a:rPr lang="ru-RU" baseline="0" dirty="0" err="1" smtClean="0"/>
            <a:t>можливостей</a:t>
          </a:r>
          <a:r>
            <a:rPr lang="ru-RU" baseline="0" dirty="0" smtClean="0"/>
            <a:t> </a:t>
          </a:r>
          <a:r>
            <a:rPr lang="ru-RU" baseline="0" dirty="0" err="1" smtClean="0"/>
            <a:t>обслуговування</a:t>
          </a:r>
          <a:r>
            <a:rPr lang="ru-RU" baseline="0" dirty="0" smtClean="0"/>
            <a:t> й ремонту </a:t>
          </a:r>
          <a:r>
            <a:rPr lang="ru-RU" baseline="0" dirty="0" err="1" smtClean="0"/>
            <a:t>продукції</a:t>
          </a:r>
          <a:r>
            <a:rPr lang="ru-RU" baseline="0" dirty="0" smtClean="0"/>
            <a:t>, </a:t>
          </a:r>
          <a:r>
            <a:rPr lang="ru-RU" baseline="0" dirty="0" err="1" smtClean="0"/>
            <a:t>рівня</a:t>
          </a:r>
          <a:r>
            <a:rPr lang="ru-RU" baseline="0" dirty="0" smtClean="0"/>
            <a:t> </a:t>
          </a:r>
          <a:r>
            <a:rPr lang="ru-RU" baseline="0" dirty="0" err="1" smtClean="0"/>
            <a:t>підготовки</a:t>
          </a:r>
          <a:r>
            <a:rPr lang="ru-RU" baseline="0" dirty="0" smtClean="0"/>
            <a:t> персоналу. </a:t>
          </a:r>
          <a:r>
            <a:rPr lang="ru-RU" baseline="0" dirty="0" err="1" smtClean="0"/>
            <a:t>Цю</a:t>
          </a:r>
          <a:r>
            <a:rPr lang="ru-RU" baseline="0" dirty="0" smtClean="0"/>
            <a:t> форму </a:t>
          </a:r>
          <a:r>
            <a:rPr lang="ru-RU" baseline="0" dirty="0" err="1" smtClean="0"/>
            <a:t>застосовують</a:t>
          </a:r>
          <a:r>
            <a:rPr lang="ru-RU" baseline="0" dirty="0" smtClean="0"/>
            <a:t> </a:t>
          </a:r>
          <a:r>
            <a:rPr lang="ru-RU" baseline="0" dirty="0" err="1" smtClean="0"/>
            <a:t>тоді</a:t>
          </a:r>
          <a:r>
            <a:rPr lang="ru-RU" baseline="0" dirty="0" smtClean="0"/>
            <a:t>, коли </a:t>
          </a:r>
          <a:r>
            <a:rPr lang="ru-RU" baseline="0" dirty="0" err="1" smtClean="0"/>
            <a:t>товари</a:t>
          </a:r>
          <a:r>
            <a:rPr lang="ru-RU" baseline="0" dirty="0" smtClean="0"/>
            <a:t> </a:t>
          </a:r>
          <a:r>
            <a:rPr lang="ru-RU" baseline="0" dirty="0" err="1" smtClean="0"/>
            <a:t>потребують</a:t>
          </a:r>
          <a:r>
            <a:rPr lang="ru-RU" baseline="0" dirty="0" smtClean="0"/>
            <a:t> </a:t>
          </a:r>
          <a:r>
            <a:rPr lang="ru-RU" baseline="0" dirty="0" err="1" smtClean="0"/>
            <a:t>спеціального</a:t>
          </a:r>
          <a:r>
            <a:rPr lang="ru-RU" baseline="0" dirty="0" smtClean="0"/>
            <a:t> </a:t>
          </a:r>
          <a:r>
            <a:rPr lang="ru-RU" baseline="0" dirty="0" err="1" smtClean="0"/>
            <a:t>обслуговування</a:t>
          </a:r>
          <a:r>
            <a:rPr lang="ru-RU" baseline="0" dirty="0" smtClean="0"/>
            <a:t>, </a:t>
          </a:r>
          <a:r>
            <a:rPr lang="ru-RU" baseline="0" dirty="0" err="1" smtClean="0"/>
            <a:t>забезпечення</a:t>
          </a:r>
          <a:r>
            <a:rPr lang="ru-RU" baseline="0" dirty="0" smtClean="0"/>
            <a:t> </a:t>
          </a:r>
          <a:r>
            <a:rPr lang="ru-RU" baseline="0" dirty="0" err="1" smtClean="0"/>
            <a:t>запчастинами</a:t>
          </a:r>
          <a:r>
            <a:rPr lang="ru-RU" baseline="0" dirty="0" smtClean="0"/>
            <a:t>, </a:t>
          </a:r>
          <a:r>
            <a:rPr lang="ru-RU" baseline="0" dirty="0" err="1" smtClean="0"/>
            <a:t>спеціально</a:t>
          </a:r>
          <a:r>
            <a:rPr lang="ru-RU" baseline="0" dirty="0" smtClean="0"/>
            <a:t> </a:t>
          </a:r>
          <a:r>
            <a:rPr lang="ru-RU" baseline="0" dirty="0" err="1" smtClean="0"/>
            <a:t>навченого</a:t>
          </a:r>
          <a:r>
            <a:rPr lang="ru-RU" baseline="0" dirty="0" smtClean="0"/>
            <a:t> </a:t>
          </a:r>
          <a:r>
            <a:rPr lang="ru-RU" baseline="0" dirty="0" err="1" smtClean="0"/>
            <a:t>сервісного</a:t>
          </a:r>
          <a:r>
            <a:rPr lang="ru-RU" baseline="0" dirty="0" smtClean="0"/>
            <a:t> персоналу. </a:t>
          </a:r>
          <a:r>
            <a:rPr lang="ru-RU" baseline="0" dirty="0" err="1" smtClean="0"/>
            <a:t>Вигідна</a:t>
          </a:r>
          <a:r>
            <a:rPr lang="ru-RU" baseline="0" dirty="0" smtClean="0"/>
            <a:t> при </a:t>
          </a:r>
          <a:r>
            <a:rPr lang="ru-RU" baseline="0" dirty="0" err="1" smtClean="0"/>
            <a:t>збуті</a:t>
          </a:r>
          <a:r>
            <a:rPr lang="ru-RU" baseline="0" dirty="0" smtClean="0"/>
            <a:t> дорогих, </a:t>
          </a:r>
          <a:r>
            <a:rPr lang="ru-RU" baseline="0" dirty="0" err="1" smtClean="0"/>
            <a:t>престижних</a:t>
          </a:r>
          <a:r>
            <a:rPr lang="ru-RU" baseline="0" dirty="0" smtClean="0"/>
            <a:t> </a:t>
          </a:r>
          <a:r>
            <a:rPr lang="ru-RU" baseline="0" dirty="0" err="1" smtClean="0"/>
            <a:t>товарів</a:t>
          </a:r>
          <a:r>
            <a:rPr lang="ru-RU" baseline="0" dirty="0" smtClean="0"/>
            <a:t>, </a:t>
          </a:r>
          <a:r>
            <a:rPr lang="ru-RU" baseline="0" dirty="0" err="1" smtClean="0"/>
            <a:t>що</a:t>
          </a:r>
          <a:r>
            <a:rPr lang="ru-RU" baseline="0" dirty="0" smtClean="0"/>
            <a:t> </a:t>
          </a:r>
          <a:r>
            <a:rPr lang="ru-RU" baseline="0" dirty="0" err="1" smtClean="0"/>
            <a:t>вимагають</a:t>
          </a:r>
          <a:r>
            <a:rPr lang="ru-RU" baseline="0" dirty="0" smtClean="0"/>
            <a:t> </a:t>
          </a:r>
          <a:r>
            <a:rPr lang="ru-RU" baseline="0" dirty="0" err="1" smtClean="0"/>
            <a:t>відповідного</a:t>
          </a:r>
          <a:r>
            <a:rPr lang="ru-RU" baseline="0" dirty="0" smtClean="0"/>
            <a:t> </a:t>
          </a:r>
          <a:r>
            <a:rPr lang="ru-RU" baseline="0" dirty="0" err="1" smtClean="0"/>
            <a:t>оточення</a:t>
          </a:r>
          <a:r>
            <a:rPr lang="ru-RU" baseline="0" dirty="0" smtClean="0"/>
            <a:t>; </a:t>
          </a:r>
          <a:endParaRPr lang="ru-RU" dirty="0"/>
        </a:p>
      </dgm:t>
    </dgm:pt>
    <dgm:pt modelId="{0BFCAFD1-C363-4069-A75E-F346EEEC3E02}" type="parTrans" cxnId="{6CAAE7E9-2EBD-4B62-A1BD-F304CA5B47D7}">
      <dgm:prSet/>
      <dgm:spPr/>
      <dgm:t>
        <a:bodyPr/>
        <a:lstStyle/>
        <a:p>
          <a:endParaRPr lang="ru-RU"/>
        </a:p>
      </dgm:t>
    </dgm:pt>
    <dgm:pt modelId="{C19ACEA4-EA40-4C68-B167-3C4DB263FA6D}" type="sibTrans" cxnId="{6CAAE7E9-2EBD-4B62-A1BD-F304CA5B47D7}">
      <dgm:prSet/>
      <dgm:spPr/>
      <dgm:t>
        <a:bodyPr/>
        <a:lstStyle/>
        <a:p>
          <a:endParaRPr lang="ru-RU"/>
        </a:p>
      </dgm:t>
    </dgm:pt>
    <dgm:pt modelId="{AC49D0BB-6F94-4C0D-B4F6-15C125050A64}">
      <dgm:prSet custT="1"/>
      <dgm:spPr/>
      <dgm:t>
        <a:bodyPr/>
        <a:lstStyle/>
        <a:p>
          <a:pPr rtl="0"/>
          <a:r>
            <a:rPr lang="ru-RU" sz="1800" baseline="0" dirty="0" smtClean="0"/>
            <a:t>3. </a:t>
          </a:r>
          <a:r>
            <a:rPr lang="ru-RU" sz="1800" baseline="0" dirty="0" err="1" smtClean="0"/>
            <a:t>Винятковий</a:t>
          </a:r>
          <a:r>
            <a:rPr lang="ru-RU" sz="1800" baseline="0" dirty="0" smtClean="0"/>
            <a:t> (</a:t>
          </a:r>
          <a:r>
            <a:rPr lang="ru-RU" sz="1800" baseline="0" dirty="0" err="1" smtClean="0"/>
            <a:t>ексклюзивний</a:t>
          </a:r>
          <a:r>
            <a:rPr lang="ru-RU" sz="1800" baseline="0" dirty="0" smtClean="0"/>
            <a:t>) </a:t>
          </a:r>
          <a:r>
            <a:rPr lang="ru-RU" sz="1800" baseline="0" dirty="0" err="1" smtClean="0"/>
            <a:t>збут</a:t>
          </a:r>
          <a:endParaRPr lang="ru-RU" sz="1800" dirty="0"/>
        </a:p>
      </dgm:t>
    </dgm:pt>
    <dgm:pt modelId="{DE6BFAEE-F1F5-4C7B-809D-2C289B8841C0}" type="parTrans" cxnId="{D0C8BAF0-534F-4EB6-A299-B5543B748519}">
      <dgm:prSet/>
      <dgm:spPr/>
      <dgm:t>
        <a:bodyPr/>
        <a:lstStyle/>
        <a:p>
          <a:endParaRPr lang="ru-RU"/>
        </a:p>
      </dgm:t>
    </dgm:pt>
    <dgm:pt modelId="{F9D71963-E4E8-491E-900E-4F6A79CF2A79}" type="sibTrans" cxnId="{D0C8BAF0-534F-4EB6-A299-B5543B748519}">
      <dgm:prSet/>
      <dgm:spPr/>
      <dgm:t>
        <a:bodyPr/>
        <a:lstStyle/>
        <a:p>
          <a:endParaRPr lang="ru-RU"/>
        </a:p>
      </dgm:t>
    </dgm:pt>
    <dgm:pt modelId="{E8CBC0A1-5997-4C89-8753-A2DFFF7EF172}">
      <dgm:prSet/>
      <dgm:spPr/>
      <dgm:t>
        <a:bodyPr/>
        <a:lstStyle/>
        <a:p>
          <a:pPr rtl="0"/>
          <a:r>
            <a:rPr lang="ru-RU" baseline="0" dirty="0" err="1" smtClean="0"/>
            <a:t>вибір</a:t>
          </a:r>
          <a:r>
            <a:rPr lang="ru-RU" baseline="0" dirty="0" smtClean="0"/>
            <a:t> одного </a:t>
          </a:r>
          <a:r>
            <a:rPr lang="ru-RU" baseline="0" dirty="0" err="1" smtClean="0"/>
            <a:t>торговельного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посередника</a:t>
          </a:r>
          <a:r>
            <a:rPr lang="ru-RU" baseline="0" dirty="0" smtClean="0"/>
            <a:t> в </a:t>
          </a:r>
          <a:r>
            <a:rPr lang="ru-RU" baseline="0" dirty="0" err="1" smtClean="0"/>
            <a:t>регіоні</a:t>
          </a:r>
          <a:r>
            <a:rPr lang="ru-RU" baseline="0" dirty="0" smtClean="0"/>
            <a:t>, </a:t>
          </a:r>
          <a:r>
            <a:rPr lang="ru-RU" baseline="0" dirty="0" err="1" smtClean="0"/>
            <a:t>якому</a:t>
          </a:r>
          <a:r>
            <a:rPr lang="ru-RU" baseline="0" dirty="0" smtClean="0"/>
            <a:t> </a:t>
          </a:r>
          <a:r>
            <a:rPr lang="ru-RU" baseline="0" dirty="0" err="1" smtClean="0"/>
            <a:t>надають</a:t>
          </a:r>
          <a:r>
            <a:rPr lang="ru-RU" baseline="0" dirty="0" smtClean="0"/>
            <a:t> </a:t>
          </a:r>
          <a:r>
            <a:rPr lang="ru-RU" baseline="0" dirty="0" err="1" smtClean="0"/>
            <a:t>виняткове</a:t>
          </a:r>
          <a:r>
            <a:rPr lang="ru-RU" baseline="0" dirty="0" smtClean="0"/>
            <a:t> право </a:t>
          </a:r>
          <a:r>
            <a:rPr lang="ru-RU" baseline="0" dirty="0" err="1" smtClean="0"/>
            <a:t>продавати</a:t>
          </a:r>
          <a:r>
            <a:rPr lang="ru-RU" baseline="0" dirty="0" smtClean="0"/>
            <a:t> </a:t>
          </a:r>
          <a:r>
            <a:rPr lang="ru-RU" baseline="0" dirty="0" err="1" smtClean="0"/>
            <a:t>продукцію</a:t>
          </a:r>
          <a:r>
            <a:rPr lang="ru-RU" baseline="0" dirty="0" smtClean="0"/>
            <a:t> </a:t>
          </a:r>
          <a:r>
            <a:rPr lang="ru-RU" baseline="0" dirty="0" err="1" smtClean="0"/>
            <a:t>виробника</a:t>
          </a:r>
          <a:r>
            <a:rPr lang="ru-RU" baseline="0" dirty="0" smtClean="0"/>
            <a:t>. Угода з правом «</a:t>
          </a:r>
          <a:r>
            <a:rPr lang="ru-RU" baseline="0" dirty="0" err="1" smtClean="0"/>
            <a:t>першої</a:t>
          </a:r>
          <a:r>
            <a:rPr lang="ru-RU" baseline="0" dirty="0" smtClean="0"/>
            <a:t> руки»</a:t>
          </a:r>
          <a:endParaRPr lang="ru-RU" dirty="0"/>
        </a:p>
      </dgm:t>
    </dgm:pt>
    <dgm:pt modelId="{1EBD3F0A-8B3B-4841-8890-842E6E63D416}" type="parTrans" cxnId="{C23B7954-15DA-4FDC-9426-AEAE461A4937}">
      <dgm:prSet/>
      <dgm:spPr/>
      <dgm:t>
        <a:bodyPr/>
        <a:lstStyle/>
        <a:p>
          <a:endParaRPr lang="ru-RU"/>
        </a:p>
      </dgm:t>
    </dgm:pt>
    <dgm:pt modelId="{E88CA971-CBA4-4E6F-8D35-C4758BA79E3A}" type="sibTrans" cxnId="{C23B7954-15DA-4FDC-9426-AEAE461A4937}">
      <dgm:prSet/>
      <dgm:spPr/>
      <dgm:t>
        <a:bodyPr/>
        <a:lstStyle/>
        <a:p>
          <a:endParaRPr lang="ru-RU"/>
        </a:p>
      </dgm:t>
    </dgm:pt>
    <dgm:pt modelId="{8AABCAF3-6160-495C-8AB8-D37E90E55C5C}" type="pres">
      <dgm:prSet presAssocID="{17944FAB-0D0B-41AD-BE35-318B45C92326}" presName="Name0" presStyleCnt="0">
        <dgm:presLayoutVars>
          <dgm:dir/>
          <dgm:animLvl val="lvl"/>
          <dgm:resizeHandles val="exact"/>
        </dgm:presLayoutVars>
      </dgm:prSet>
      <dgm:spPr/>
    </dgm:pt>
    <dgm:pt modelId="{46A093EB-F219-424E-A06C-0DEB4C455893}" type="pres">
      <dgm:prSet presAssocID="{A6475258-316D-4E28-96CD-9B793AF0EA64}" presName="linNode" presStyleCnt="0"/>
      <dgm:spPr/>
    </dgm:pt>
    <dgm:pt modelId="{91F1F9AD-C4E5-441B-BFFE-E432D8AB58D7}" type="pres">
      <dgm:prSet presAssocID="{A6475258-316D-4E28-96CD-9B793AF0EA6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4C696-A282-4FE0-89F9-00433CFE219A}" type="pres">
      <dgm:prSet presAssocID="{A6475258-316D-4E28-96CD-9B793AF0EA64}" presName="descendantText" presStyleLbl="alignAccFollowNode1" presStyleIdx="0" presStyleCnt="3">
        <dgm:presLayoutVars>
          <dgm:bulletEnabled val="1"/>
        </dgm:presLayoutVars>
      </dgm:prSet>
      <dgm:spPr/>
    </dgm:pt>
    <dgm:pt modelId="{05D59395-0298-4D4A-B8EE-6F7902E7E9D2}" type="pres">
      <dgm:prSet presAssocID="{DBFA133B-D635-4211-932D-3B0F22426EC3}" presName="sp" presStyleCnt="0"/>
      <dgm:spPr/>
    </dgm:pt>
    <dgm:pt modelId="{61212380-87E8-45AA-A0FB-56A6CBD40690}" type="pres">
      <dgm:prSet presAssocID="{167F8250-6099-452D-A025-6A0EBA56AEE6}" presName="linNode" presStyleCnt="0"/>
      <dgm:spPr/>
    </dgm:pt>
    <dgm:pt modelId="{B7A1864E-7636-4554-BA0E-86F41FAB57E0}" type="pres">
      <dgm:prSet presAssocID="{167F8250-6099-452D-A025-6A0EBA56AEE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EFBDA-5399-4C6C-AD2E-E150A989413F}" type="pres">
      <dgm:prSet presAssocID="{167F8250-6099-452D-A025-6A0EBA56AEE6}" presName="descendantText" presStyleLbl="alignAccFollowNode1" presStyleIdx="1" presStyleCnt="3">
        <dgm:presLayoutVars>
          <dgm:bulletEnabled val="1"/>
        </dgm:presLayoutVars>
      </dgm:prSet>
      <dgm:spPr/>
    </dgm:pt>
    <dgm:pt modelId="{5B081670-5F0D-4F2A-9621-BE44ECFD3979}" type="pres">
      <dgm:prSet presAssocID="{1C20D473-1EF2-4A35-844D-B607F47369CF}" presName="sp" presStyleCnt="0"/>
      <dgm:spPr/>
    </dgm:pt>
    <dgm:pt modelId="{8C0DEBDD-54F2-4B3B-89EB-3D0CCC2A79A4}" type="pres">
      <dgm:prSet presAssocID="{AC49D0BB-6F94-4C0D-B4F6-15C125050A64}" presName="linNode" presStyleCnt="0"/>
      <dgm:spPr/>
    </dgm:pt>
    <dgm:pt modelId="{8BA70443-DA78-433E-9AC0-1A5C5A759759}" type="pres">
      <dgm:prSet presAssocID="{AC49D0BB-6F94-4C0D-B4F6-15C125050A6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99DC0-2686-4159-94AD-0027F04CD7BD}" type="pres">
      <dgm:prSet presAssocID="{AC49D0BB-6F94-4C0D-B4F6-15C125050A6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DBB19BEC-1573-4A92-BCFC-0335278CB17A}" type="presOf" srcId="{63D6BA00-4FA9-42CF-9301-DC022A7CE9E0}" destId="{161EFBDA-5399-4C6C-AD2E-E150A989413F}" srcOrd="0" destOrd="0" presId="urn:microsoft.com/office/officeart/2005/8/layout/vList5"/>
    <dgm:cxn modelId="{3CEC3C84-BF00-4B66-8D25-2AF789FDE20D}" type="presOf" srcId="{AC49D0BB-6F94-4C0D-B4F6-15C125050A64}" destId="{8BA70443-DA78-433E-9AC0-1A5C5A759759}" srcOrd="0" destOrd="0" presId="urn:microsoft.com/office/officeart/2005/8/layout/vList5"/>
    <dgm:cxn modelId="{4295A662-D4E3-439C-BC40-44902BD756A8}" type="presOf" srcId="{E8CBC0A1-5997-4C89-8753-A2DFFF7EF172}" destId="{9A799DC0-2686-4159-94AD-0027F04CD7BD}" srcOrd="0" destOrd="0" presId="urn:microsoft.com/office/officeart/2005/8/layout/vList5"/>
    <dgm:cxn modelId="{6CAAE7E9-2EBD-4B62-A1BD-F304CA5B47D7}" srcId="{167F8250-6099-452D-A025-6A0EBA56AEE6}" destId="{63D6BA00-4FA9-42CF-9301-DC022A7CE9E0}" srcOrd="0" destOrd="0" parTransId="{0BFCAFD1-C363-4069-A75E-F346EEEC3E02}" sibTransId="{C19ACEA4-EA40-4C68-B167-3C4DB263FA6D}"/>
    <dgm:cxn modelId="{AEE6138C-DCA6-447D-B326-8256975BBDF2}" type="presOf" srcId="{167F8250-6099-452D-A025-6A0EBA56AEE6}" destId="{B7A1864E-7636-4554-BA0E-86F41FAB57E0}" srcOrd="0" destOrd="0" presId="urn:microsoft.com/office/officeart/2005/8/layout/vList5"/>
    <dgm:cxn modelId="{0DA34178-17F0-4D86-9A55-F1F8F8CB66A4}" srcId="{17944FAB-0D0B-41AD-BE35-318B45C92326}" destId="{A6475258-316D-4E28-96CD-9B793AF0EA64}" srcOrd="0" destOrd="0" parTransId="{8EA5E6A0-A95E-4775-8C02-F30255B6194A}" sibTransId="{DBFA133B-D635-4211-932D-3B0F22426EC3}"/>
    <dgm:cxn modelId="{426E31D3-7015-435F-9BF9-307AE98566D1}" type="presOf" srcId="{17944FAB-0D0B-41AD-BE35-318B45C92326}" destId="{8AABCAF3-6160-495C-8AB8-D37E90E55C5C}" srcOrd="0" destOrd="0" presId="urn:microsoft.com/office/officeart/2005/8/layout/vList5"/>
    <dgm:cxn modelId="{DC029F77-7100-4842-96B8-676233021B3B}" srcId="{17944FAB-0D0B-41AD-BE35-318B45C92326}" destId="{167F8250-6099-452D-A025-6A0EBA56AEE6}" srcOrd="1" destOrd="0" parTransId="{777602AF-5A87-45AF-8004-D40960BB193F}" sibTransId="{1C20D473-1EF2-4A35-844D-B607F47369CF}"/>
    <dgm:cxn modelId="{C23B7954-15DA-4FDC-9426-AEAE461A4937}" srcId="{AC49D0BB-6F94-4C0D-B4F6-15C125050A64}" destId="{E8CBC0A1-5997-4C89-8753-A2DFFF7EF172}" srcOrd="0" destOrd="0" parTransId="{1EBD3F0A-8B3B-4841-8890-842E6E63D416}" sibTransId="{E88CA971-CBA4-4E6F-8D35-C4758BA79E3A}"/>
    <dgm:cxn modelId="{87EFADC8-639B-4858-B5F6-CAC069B37CFC}" type="presOf" srcId="{B0BC6938-3810-48E1-81C8-9A4DF960A432}" destId="{4124C696-A282-4FE0-89F9-00433CFE219A}" srcOrd="0" destOrd="0" presId="urn:microsoft.com/office/officeart/2005/8/layout/vList5"/>
    <dgm:cxn modelId="{BEE1AB31-9D54-4389-A1BF-98643FAAF5C9}" srcId="{A6475258-316D-4E28-96CD-9B793AF0EA64}" destId="{B0BC6938-3810-48E1-81C8-9A4DF960A432}" srcOrd="0" destOrd="0" parTransId="{9FCEDDE4-D39D-4BB0-99FF-666EF7A31CC0}" sibTransId="{8427B404-E3F4-495D-A26E-3DE2D5BCEE5A}"/>
    <dgm:cxn modelId="{D0C8BAF0-534F-4EB6-A299-B5543B748519}" srcId="{17944FAB-0D0B-41AD-BE35-318B45C92326}" destId="{AC49D0BB-6F94-4C0D-B4F6-15C125050A64}" srcOrd="2" destOrd="0" parTransId="{DE6BFAEE-F1F5-4C7B-809D-2C289B8841C0}" sibTransId="{F9D71963-E4E8-491E-900E-4F6A79CF2A79}"/>
    <dgm:cxn modelId="{C1E6E04E-0300-46CA-81C7-A0C379FD65DC}" type="presOf" srcId="{A6475258-316D-4E28-96CD-9B793AF0EA64}" destId="{91F1F9AD-C4E5-441B-BFFE-E432D8AB58D7}" srcOrd="0" destOrd="0" presId="urn:microsoft.com/office/officeart/2005/8/layout/vList5"/>
    <dgm:cxn modelId="{FC301D9E-D1F1-4D92-8F11-E1A88BE33B46}" type="presParOf" srcId="{8AABCAF3-6160-495C-8AB8-D37E90E55C5C}" destId="{46A093EB-F219-424E-A06C-0DEB4C455893}" srcOrd="0" destOrd="0" presId="urn:microsoft.com/office/officeart/2005/8/layout/vList5"/>
    <dgm:cxn modelId="{2FB7E0C0-1543-4FD9-9C32-01AFDA36B89F}" type="presParOf" srcId="{46A093EB-F219-424E-A06C-0DEB4C455893}" destId="{91F1F9AD-C4E5-441B-BFFE-E432D8AB58D7}" srcOrd="0" destOrd="0" presId="urn:microsoft.com/office/officeart/2005/8/layout/vList5"/>
    <dgm:cxn modelId="{BB819EE6-C89F-4F28-9479-A8594AD6BAA6}" type="presParOf" srcId="{46A093EB-F219-424E-A06C-0DEB4C455893}" destId="{4124C696-A282-4FE0-89F9-00433CFE219A}" srcOrd="1" destOrd="0" presId="urn:microsoft.com/office/officeart/2005/8/layout/vList5"/>
    <dgm:cxn modelId="{902D02F3-CB09-4867-9CE4-266040AF6F24}" type="presParOf" srcId="{8AABCAF3-6160-495C-8AB8-D37E90E55C5C}" destId="{05D59395-0298-4D4A-B8EE-6F7902E7E9D2}" srcOrd="1" destOrd="0" presId="urn:microsoft.com/office/officeart/2005/8/layout/vList5"/>
    <dgm:cxn modelId="{6FA514B5-814C-43BD-B5FD-EFF06A790DB0}" type="presParOf" srcId="{8AABCAF3-6160-495C-8AB8-D37E90E55C5C}" destId="{61212380-87E8-45AA-A0FB-56A6CBD40690}" srcOrd="2" destOrd="0" presId="urn:microsoft.com/office/officeart/2005/8/layout/vList5"/>
    <dgm:cxn modelId="{BA44BFAD-64EC-4847-89F4-928C5CC93EC3}" type="presParOf" srcId="{61212380-87E8-45AA-A0FB-56A6CBD40690}" destId="{B7A1864E-7636-4554-BA0E-86F41FAB57E0}" srcOrd="0" destOrd="0" presId="urn:microsoft.com/office/officeart/2005/8/layout/vList5"/>
    <dgm:cxn modelId="{DC3556D1-1274-4A8B-BBD6-FF681E0F3618}" type="presParOf" srcId="{61212380-87E8-45AA-A0FB-56A6CBD40690}" destId="{161EFBDA-5399-4C6C-AD2E-E150A989413F}" srcOrd="1" destOrd="0" presId="urn:microsoft.com/office/officeart/2005/8/layout/vList5"/>
    <dgm:cxn modelId="{1CA2B2D0-5140-45CC-AB71-EEB6F43CA5A3}" type="presParOf" srcId="{8AABCAF3-6160-495C-8AB8-D37E90E55C5C}" destId="{5B081670-5F0D-4F2A-9621-BE44ECFD3979}" srcOrd="3" destOrd="0" presId="urn:microsoft.com/office/officeart/2005/8/layout/vList5"/>
    <dgm:cxn modelId="{7816A304-70E2-43F3-8F35-13B835BDDEFF}" type="presParOf" srcId="{8AABCAF3-6160-495C-8AB8-D37E90E55C5C}" destId="{8C0DEBDD-54F2-4B3B-89EB-3D0CCC2A79A4}" srcOrd="4" destOrd="0" presId="urn:microsoft.com/office/officeart/2005/8/layout/vList5"/>
    <dgm:cxn modelId="{C15B5F95-751D-4C8E-B2DA-1CEB3AAF653B}" type="presParOf" srcId="{8C0DEBDD-54F2-4B3B-89EB-3D0CCC2A79A4}" destId="{8BA70443-DA78-433E-9AC0-1A5C5A759759}" srcOrd="0" destOrd="0" presId="urn:microsoft.com/office/officeart/2005/8/layout/vList5"/>
    <dgm:cxn modelId="{D672F2CA-0124-46FD-AF62-39178C719CD9}" type="presParOf" srcId="{8C0DEBDD-54F2-4B3B-89EB-3D0CCC2A79A4}" destId="{9A799DC0-2686-4159-94AD-0027F04CD7B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6C4C0E-E212-40A7-AC59-C9A8299189B4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1381F35-EFD1-4EB1-B956-A1F7A2425DBE}">
      <dgm:prSet/>
      <dgm:spPr/>
      <dgm:t>
        <a:bodyPr/>
        <a:lstStyle/>
        <a:p>
          <a:pPr rtl="0"/>
          <a:r>
            <a:rPr lang="ru-RU" baseline="0" dirty="0" err="1" smtClean="0"/>
            <a:t>виявлення</a:t>
          </a:r>
          <a:r>
            <a:rPr lang="ru-RU" baseline="0" dirty="0" smtClean="0"/>
            <a:t> </a:t>
          </a:r>
          <a:r>
            <a:rPr lang="ru-RU" baseline="0" dirty="0" err="1" smtClean="0"/>
            <a:t>або</a:t>
          </a:r>
          <a:r>
            <a:rPr lang="ru-RU" baseline="0" dirty="0" smtClean="0"/>
            <a:t> </a:t>
          </a:r>
          <a:r>
            <a:rPr lang="ru-RU" baseline="0" dirty="0" err="1" smtClean="0"/>
            <a:t>уточнення</a:t>
          </a:r>
          <a:r>
            <a:rPr lang="ru-RU" baseline="0" dirty="0" smtClean="0"/>
            <a:t> </a:t>
          </a:r>
          <a:r>
            <a:rPr lang="ru-RU" baseline="0" dirty="0" err="1" smtClean="0"/>
            <a:t>смаків</a:t>
          </a:r>
          <a:r>
            <a:rPr lang="ru-RU" baseline="0" dirty="0" smtClean="0"/>
            <a:t> і </a:t>
          </a:r>
          <a:r>
            <a:rPr lang="ru-RU" baseline="0" dirty="0" err="1" smtClean="0"/>
            <a:t>запитів</a:t>
          </a:r>
          <a:r>
            <a:rPr lang="ru-RU" baseline="0" dirty="0" smtClean="0"/>
            <a:t> </a:t>
          </a:r>
          <a:r>
            <a:rPr lang="ru-RU" baseline="0" dirty="0" err="1" smtClean="0"/>
            <a:t>споживачів</a:t>
          </a:r>
          <a:r>
            <a:rPr lang="ru-RU" baseline="0" dirty="0" smtClean="0"/>
            <a:t>; </a:t>
          </a:r>
          <a:endParaRPr lang="ru-RU" dirty="0"/>
        </a:p>
      </dgm:t>
    </dgm:pt>
    <dgm:pt modelId="{16730781-1662-4A37-9929-34A68A885794}" type="parTrans" cxnId="{86F5BC74-C970-49BF-B00D-FB10C14CAE23}">
      <dgm:prSet/>
      <dgm:spPr/>
      <dgm:t>
        <a:bodyPr/>
        <a:lstStyle/>
        <a:p>
          <a:endParaRPr lang="ru-RU"/>
        </a:p>
      </dgm:t>
    </dgm:pt>
    <dgm:pt modelId="{E000D50C-DA2A-4D9A-9914-537E135A3E2E}" type="sibTrans" cxnId="{86F5BC74-C970-49BF-B00D-FB10C14CAE23}">
      <dgm:prSet/>
      <dgm:spPr/>
      <dgm:t>
        <a:bodyPr/>
        <a:lstStyle/>
        <a:p>
          <a:endParaRPr lang="ru-RU"/>
        </a:p>
      </dgm:t>
    </dgm:pt>
    <dgm:pt modelId="{7ABCA68B-9614-4FCB-9301-602073FB83BD}">
      <dgm:prSet/>
      <dgm:spPr/>
      <dgm:t>
        <a:bodyPr/>
        <a:lstStyle/>
        <a:p>
          <a:pPr rtl="0"/>
          <a:r>
            <a:rPr lang="ru-RU" baseline="0" dirty="0" err="1" smtClean="0"/>
            <a:t>пристосування</a:t>
          </a:r>
          <a:r>
            <a:rPr lang="ru-RU" baseline="0" dirty="0" smtClean="0"/>
            <a:t> </a:t>
          </a:r>
          <a:r>
            <a:rPr lang="ru-RU" baseline="0" dirty="0" err="1" smtClean="0"/>
            <a:t>збутової</a:t>
          </a:r>
          <a:r>
            <a:rPr lang="ru-RU" baseline="0" dirty="0" smtClean="0"/>
            <a:t> </a:t>
          </a:r>
          <a:r>
            <a:rPr lang="ru-RU" baseline="0" dirty="0" err="1" smtClean="0"/>
            <a:t>мережі</a:t>
          </a:r>
          <a:r>
            <a:rPr lang="ru-RU" baseline="0" dirty="0" smtClean="0"/>
            <a:t> до </a:t>
          </a:r>
          <a:r>
            <a:rPr lang="ru-RU" baseline="0" dirty="0" err="1" smtClean="0"/>
            <a:t>запитів</a:t>
          </a:r>
          <a:r>
            <a:rPr lang="ru-RU" baseline="0" dirty="0" smtClean="0"/>
            <a:t> </a:t>
          </a:r>
          <a:r>
            <a:rPr lang="ru-RU" baseline="0" dirty="0" err="1" smtClean="0"/>
            <a:t>закордонних</a:t>
          </a:r>
          <a:r>
            <a:rPr lang="ru-RU" baseline="0" dirty="0" smtClean="0"/>
            <a:t> </a:t>
          </a:r>
          <a:r>
            <a:rPr lang="ru-RU" baseline="0" dirty="0" err="1" smtClean="0"/>
            <a:t>споживачів</a:t>
          </a:r>
          <a:r>
            <a:rPr lang="ru-RU" baseline="0" dirty="0" smtClean="0"/>
            <a:t>, </a:t>
          </a:r>
          <a:endParaRPr lang="ru-RU" dirty="0"/>
        </a:p>
      </dgm:t>
    </dgm:pt>
    <dgm:pt modelId="{BBF6B772-E0DE-4E57-B014-D37F842E8EC3}" type="parTrans" cxnId="{33F96A60-6E7C-4C5B-B3D7-2B8AF4E64E6F}">
      <dgm:prSet/>
      <dgm:spPr/>
      <dgm:t>
        <a:bodyPr/>
        <a:lstStyle/>
        <a:p>
          <a:endParaRPr lang="ru-RU"/>
        </a:p>
      </dgm:t>
    </dgm:pt>
    <dgm:pt modelId="{F8EAF634-C9A3-43E6-822C-F6F9382646BE}" type="sibTrans" cxnId="{33F96A60-6E7C-4C5B-B3D7-2B8AF4E64E6F}">
      <dgm:prSet/>
      <dgm:spPr/>
      <dgm:t>
        <a:bodyPr/>
        <a:lstStyle/>
        <a:p>
          <a:endParaRPr lang="ru-RU"/>
        </a:p>
      </dgm:t>
    </dgm:pt>
    <dgm:pt modelId="{7C028B5C-49BB-46AB-B709-222C732C2A5E}">
      <dgm:prSet/>
      <dgm:spPr/>
      <dgm:t>
        <a:bodyPr/>
        <a:lstStyle/>
        <a:p>
          <a:pPr rtl="0"/>
          <a:r>
            <a:rPr lang="ru-RU" baseline="0" dirty="0" err="1" smtClean="0"/>
            <a:t>створення</a:t>
          </a:r>
          <a:r>
            <a:rPr lang="ru-RU" baseline="0" dirty="0" smtClean="0"/>
            <a:t> для них </a:t>
          </a:r>
          <a:r>
            <a:rPr lang="ru-RU" baseline="0" dirty="0" err="1" smtClean="0"/>
            <a:t>максимальних</a:t>
          </a:r>
          <a:r>
            <a:rPr lang="ru-RU" baseline="0" dirty="0" smtClean="0"/>
            <a:t> </a:t>
          </a:r>
          <a:r>
            <a:rPr lang="ru-RU" baseline="0" dirty="0" err="1" smtClean="0"/>
            <a:t>зручностей</a:t>
          </a:r>
          <a:r>
            <a:rPr lang="ru-RU" baseline="0" dirty="0" smtClean="0"/>
            <a:t> до, </a:t>
          </a:r>
          <a:r>
            <a:rPr lang="ru-RU" baseline="0" dirty="0" err="1" smtClean="0"/>
            <a:t>під</a:t>
          </a:r>
          <a:r>
            <a:rPr lang="ru-RU" baseline="0" dirty="0" smtClean="0"/>
            <a:t> час і </a:t>
          </a:r>
          <a:r>
            <a:rPr lang="ru-RU" baseline="0" dirty="0" err="1" smtClean="0"/>
            <a:t>після</a:t>
          </a:r>
          <a:r>
            <a:rPr lang="ru-RU" baseline="0" dirty="0" smtClean="0"/>
            <a:t> покупки; </a:t>
          </a:r>
          <a:endParaRPr lang="ru-RU" dirty="0"/>
        </a:p>
      </dgm:t>
    </dgm:pt>
    <dgm:pt modelId="{86483964-C5E3-4898-B2D6-637E9D293623}" type="parTrans" cxnId="{B1794B16-3042-4668-8D8B-5DBB25B63CF3}">
      <dgm:prSet/>
      <dgm:spPr/>
      <dgm:t>
        <a:bodyPr/>
        <a:lstStyle/>
        <a:p>
          <a:endParaRPr lang="ru-RU"/>
        </a:p>
      </dgm:t>
    </dgm:pt>
    <dgm:pt modelId="{576ED412-DBA7-4A25-A870-B10FC8762E2C}" type="sibTrans" cxnId="{B1794B16-3042-4668-8D8B-5DBB25B63CF3}">
      <dgm:prSet/>
      <dgm:spPr/>
      <dgm:t>
        <a:bodyPr/>
        <a:lstStyle/>
        <a:p>
          <a:endParaRPr lang="ru-RU"/>
        </a:p>
      </dgm:t>
    </dgm:pt>
    <dgm:pt modelId="{81E1E010-3FBD-49D1-B5EB-B5051C02244B}">
      <dgm:prSet/>
      <dgm:spPr/>
      <dgm:t>
        <a:bodyPr/>
        <a:lstStyle/>
        <a:p>
          <a:pPr rtl="0"/>
          <a:r>
            <a:rPr lang="ru-RU" baseline="0" smtClean="0"/>
            <a:t>дороблення </a:t>
          </a:r>
          <a:r>
            <a:rPr lang="ru-RU" baseline="0" dirty="0" smtClean="0"/>
            <a:t>товару, </a:t>
          </a:r>
          <a:r>
            <a:rPr lang="ru-RU" baseline="0" dirty="0" err="1" smtClean="0"/>
            <a:t>його</a:t>
          </a:r>
          <a:r>
            <a:rPr lang="ru-RU" baseline="0" dirty="0" smtClean="0"/>
            <a:t> </a:t>
          </a:r>
          <a:r>
            <a:rPr lang="ru-RU" baseline="0" dirty="0" err="1" smtClean="0"/>
            <a:t>підготовка</a:t>
          </a:r>
          <a:r>
            <a:rPr lang="ru-RU" baseline="0" dirty="0" smtClean="0"/>
            <a:t> до продажу (</a:t>
          </a:r>
          <a:r>
            <a:rPr lang="ru-RU" baseline="0" dirty="0" err="1" smtClean="0"/>
            <a:t>сортування</a:t>
          </a:r>
          <a:r>
            <a:rPr lang="ru-RU" baseline="0" dirty="0" smtClean="0"/>
            <a:t>, </a:t>
          </a:r>
          <a:r>
            <a:rPr lang="ru-RU" baseline="0" dirty="0" err="1" smtClean="0"/>
            <a:t>фасування</a:t>
          </a:r>
          <a:r>
            <a:rPr lang="ru-RU" baseline="0" dirty="0" smtClean="0"/>
            <a:t>, </a:t>
          </a:r>
          <a:r>
            <a:rPr lang="ru-RU" baseline="0" dirty="0" err="1" smtClean="0"/>
            <a:t>пакування</a:t>
          </a:r>
          <a:r>
            <a:rPr lang="ru-RU" baseline="0" dirty="0" smtClean="0"/>
            <a:t>)</a:t>
          </a:r>
          <a:endParaRPr lang="ru-RU" dirty="0"/>
        </a:p>
      </dgm:t>
    </dgm:pt>
    <dgm:pt modelId="{87F7A5C5-EB1F-48EF-92FD-5354AF08F35E}" type="parTrans" cxnId="{FE7172EF-1B87-4E1A-9CF4-A2CA7DFADE48}">
      <dgm:prSet/>
      <dgm:spPr/>
      <dgm:t>
        <a:bodyPr/>
        <a:lstStyle/>
        <a:p>
          <a:endParaRPr lang="ru-RU"/>
        </a:p>
      </dgm:t>
    </dgm:pt>
    <dgm:pt modelId="{78886B01-3626-46F6-B45B-693B0E56D3B9}" type="sibTrans" cxnId="{FE7172EF-1B87-4E1A-9CF4-A2CA7DFADE48}">
      <dgm:prSet/>
      <dgm:spPr/>
      <dgm:t>
        <a:bodyPr/>
        <a:lstStyle/>
        <a:p>
          <a:endParaRPr lang="ru-RU"/>
        </a:p>
      </dgm:t>
    </dgm:pt>
    <dgm:pt modelId="{82B9B447-6DB9-4160-9D83-B531FE05C184}" type="pres">
      <dgm:prSet presAssocID="{916C4C0E-E212-40A7-AC59-C9A8299189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8791ED-A6CD-43E4-9510-5389BE7D702F}" type="pres">
      <dgm:prSet presAssocID="{51381F35-EFD1-4EB1-B956-A1F7A2425DB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022FD4-C482-46F6-A2D3-67541388CA0B}" type="pres">
      <dgm:prSet presAssocID="{E000D50C-DA2A-4D9A-9914-537E135A3E2E}" presName="spacer" presStyleCnt="0"/>
      <dgm:spPr/>
    </dgm:pt>
    <dgm:pt modelId="{5FA2C2E3-1C4E-4B4F-B3F5-CC74804EA760}" type="pres">
      <dgm:prSet presAssocID="{7ABCA68B-9614-4FCB-9301-602073FB83B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0E410-4049-4383-8634-D19ED587E6D0}" type="pres">
      <dgm:prSet presAssocID="{F8EAF634-C9A3-43E6-822C-F6F9382646BE}" presName="spacer" presStyleCnt="0"/>
      <dgm:spPr/>
    </dgm:pt>
    <dgm:pt modelId="{5832F372-0342-4AC5-8A79-AB1FFAB09FD8}" type="pres">
      <dgm:prSet presAssocID="{7C028B5C-49BB-46AB-B709-222C732C2A5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630BF-A079-474F-AAA2-AB3B8432E630}" type="pres">
      <dgm:prSet presAssocID="{576ED412-DBA7-4A25-A870-B10FC8762E2C}" presName="spacer" presStyleCnt="0"/>
      <dgm:spPr/>
    </dgm:pt>
    <dgm:pt modelId="{F27838D2-DE4B-4CB3-8F68-D15209218818}" type="pres">
      <dgm:prSet presAssocID="{81E1E010-3FBD-49D1-B5EB-B5051C02244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BD0CBB-6622-4C59-9BEC-5A0A578D7B09}" type="presOf" srcId="{51381F35-EFD1-4EB1-B956-A1F7A2425DBE}" destId="{718791ED-A6CD-43E4-9510-5389BE7D702F}" srcOrd="0" destOrd="0" presId="urn:microsoft.com/office/officeart/2005/8/layout/vList2"/>
    <dgm:cxn modelId="{FE7172EF-1B87-4E1A-9CF4-A2CA7DFADE48}" srcId="{916C4C0E-E212-40A7-AC59-C9A8299189B4}" destId="{81E1E010-3FBD-49D1-B5EB-B5051C02244B}" srcOrd="3" destOrd="0" parTransId="{87F7A5C5-EB1F-48EF-92FD-5354AF08F35E}" sibTransId="{78886B01-3626-46F6-B45B-693B0E56D3B9}"/>
    <dgm:cxn modelId="{86F5BC74-C970-49BF-B00D-FB10C14CAE23}" srcId="{916C4C0E-E212-40A7-AC59-C9A8299189B4}" destId="{51381F35-EFD1-4EB1-B956-A1F7A2425DBE}" srcOrd="0" destOrd="0" parTransId="{16730781-1662-4A37-9929-34A68A885794}" sibTransId="{E000D50C-DA2A-4D9A-9914-537E135A3E2E}"/>
    <dgm:cxn modelId="{B1794B16-3042-4668-8D8B-5DBB25B63CF3}" srcId="{916C4C0E-E212-40A7-AC59-C9A8299189B4}" destId="{7C028B5C-49BB-46AB-B709-222C732C2A5E}" srcOrd="2" destOrd="0" parTransId="{86483964-C5E3-4898-B2D6-637E9D293623}" sibTransId="{576ED412-DBA7-4A25-A870-B10FC8762E2C}"/>
    <dgm:cxn modelId="{A29083CA-41AF-4C65-8773-84E050A8C2E7}" type="presOf" srcId="{916C4C0E-E212-40A7-AC59-C9A8299189B4}" destId="{82B9B447-6DB9-4160-9D83-B531FE05C184}" srcOrd="0" destOrd="0" presId="urn:microsoft.com/office/officeart/2005/8/layout/vList2"/>
    <dgm:cxn modelId="{2279DAEE-0372-4733-9987-27248A4FFFC5}" type="presOf" srcId="{7ABCA68B-9614-4FCB-9301-602073FB83BD}" destId="{5FA2C2E3-1C4E-4B4F-B3F5-CC74804EA760}" srcOrd="0" destOrd="0" presId="urn:microsoft.com/office/officeart/2005/8/layout/vList2"/>
    <dgm:cxn modelId="{8818BF93-8CF3-40E1-B59F-FEA256BB03E1}" type="presOf" srcId="{7C028B5C-49BB-46AB-B709-222C732C2A5E}" destId="{5832F372-0342-4AC5-8A79-AB1FFAB09FD8}" srcOrd="0" destOrd="0" presId="urn:microsoft.com/office/officeart/2005/8/layout/vList2"/>
    <dgm:cxn modelId="{E1CE87B5-4075-4029-A68C-ADA4F9C9FB8C}" type="presOf" srcId="{81E1E010-3FBD-49D1-B5EB-B5051C02244B}" destId="{F27838D2-DE4B-4CB3-8F68-D15209218818}" srcOrd="0" destOrd="0" presId="urn:microsoft.com/office/officeart/2005/8/layout/vList2"/>
    <dgm:cxn modelId="{33F96A60-6E7C-4C5B-B3D7-2B8AF4E64E6F}" srcId="{916C4C0E-E212-40A7-AC59-C9A8299189B4}" destId="{7ABCA68B-9614-4FCB-9301-602073FB83BD}" srcOrd="1" destOrd="0" parTransId="{BBF6B772-E0DE-4E57-B014-D37F842E8EC3}" sibTransId="{F8EAF634-C9A3-43E6-822C-F6F9382646BE}"/>
    <dgm:cxn modelId="{47DEE480-76D5-476E-8953-54B8400D0116}" type="presParOf" srcId="{82B9B447-6DB9-4160-9D83-B531FE05C184}" destId="{718791ED-A6CD-43E4-9510-5389BE7D702F}" srcOrd="0" destOrd="0" presId="urn:microsoft.com/office/officeart/2005/8/layout/vList2"/>
    <dgm:cxn modelId="{5C4CC4E7-866D-422F-864B-F92C4941AAE3}" type="presParOf" srcId="{82B9B447-6DB9-4160-9D83-B531FE05C184}" destId="{11022FD4-C482-46F6-A2D3-67541388CA0B}" srcOrd="1" destOrd="0" presId="urn:microsoft.com/office/officeart/2005/8/layout/vList2"/>
    <dgm:cxn modelId="{5EC52A2F-635C-4D61-B4EC-8F4D8E56C949}" type="presParOf" srcId="{82B9B447-6DB9-4160-9D83-B531FE05C184}" destId="{5FA2C2E3-1C4E-4B4F-B3F5-CC74804EA760}" srcOrd="2" destOrd="0" presId="urn:microsoft.com/office/officeart/2005/8/layout/vList2"/>
    <dgm:cxn modelId="{C4E338AB-5FCD-45E2-A079-AD7129E280CE}" type="presParOf" srcId="{82B9B447-6DB9-4160-9D83-B531FE05C184}" destId="{DF00E410-4049-4383-8634-D19ED587E6D0}" srcOrd="3" destOrd="0" presId="urn:microsoft.com/office/officeart/2005/8/layout/vList2"/>
    <dgm:cxn modelId="{49601AA5-1509-4507-9270-0313D58329E5}" type="presParOf" srcId="{82B9B447-6DB9-4160-9D83-B531FE05C184}" destId="{5832F372-0342-4AC5-8A79-AB1FFAB09FD8}" srcOrd="4" destOrd="0" presId="urn:microsoft.com/office/officeart/2005/8/layout/vList2"/>
    <dgm:cxn modelId="{BD3808DB-A06A-4EC5-9F0C-0773E243DE12}" type="presParOf" srcId="{82B9B447-6DB9-4160-9D83-B531FE05C184}" destId="{E50630BF-A079-474F-AAA2-AB3B8432E630}" srcOrd="5" destOrd="0" presId="urn:microsoft.com/office/officeart/2005/8/layout/vList2"/>
    <dgm:cxn modelId="{6DD14455-BE4E-4A52-939F-202C3CB64F51}" type="presParOf" srcId="{82B9B447-6DB9-4160-9D83-B531FE05C184}" destId="{F27838D2-DE4B-4CB3-8F68-D1520921881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F1D2B1-74CD-45F7-AEBC-6BECBEA539E5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D5155F5-999D-441D-BA17-524526C8D03E}">
      <dgm:prSet/>
      <dgm:spPr/>
      <dgm:t>
        <a:bodyPr/>
        <a:lstStyle/>
        <a:p>
          <a:pPr rtl="0"/>
          <a:r>
            <a:rPr lang="ru-RU" baseline="0" dirty="0" smtClean="0"/>
            <a:t>а) </a:t>
          </a:r>
          <a:r>
            <a:rPr lang="ru-RU" baseline="0" dirty="0" err="1" smtClean="0"/>
            <a:t>більше</a:t>
          </a:r>
          <a:r>
            <a:rPr lang="ru-RU" baseline="0" dirty="0" smtClean="0"/>
            <a:t> </a:t>
          </a:r>
          <a:r>
            <a:rPr lang="ru-RU" baseline="0" dirty="0" err="1" smtClean="0"/>
            <a:t>різноманіття</a:t>
          </a:r>
          <a:r>
            <a:rPr lang="ru-RU" baseline="0" dirty="0" smtClean="0"/>
            <a:t> </a:t>
          </a:r>
          <a:r>
            <a:rPr lang="ru-RU" baseline="0" dirty="0" err="1" smtClean="0"/>
            <a:t>видів</a:t>
          </a:r>
          <a:r>
            <a:rPr lang="ru-RU" baseline="0" dirty="0" smtClean="0"/>
            <a:t> </a:t>
          </a:r>
          <a:r>
            <a:rPr lang="ru-RU" baseline="0" dirty="0" err="1" smtClean="0"/>
            <a:t>каналів</a:t>
          </a:r>
          <a:r>
            <a:rPr lang="ru-RU" baseline="0" dirty="0" smtClean="0"/>
            <a:t> </a:t>
          </a:r>
          <a:r>
            <a:rPr lang="ru-RU" baseline="0" dirty="0" err="1" smtClean="0"/>
            <a:t>збуту</a:t>
          </a:r>
          <a:r>
            <a:rPr lang="ru-RU" baseline="0" dirty="0" smtClean="0"/>
            <a:t>, </a:t>
          </a:r>
          <a:r>
            <a:rPr lang="ru-RU" baseline="0" dirty="0" err="1" smtClean="0"/>
            <a:t>що</a:t>
          </a:r>
          <a:r>
            <a:rPr lang="ru-RU" baseline="0" dirty="0" smtClean="0"/>
            <a:t> </a:t>
          </a:r>
          <a:r>
            <a:rPr lang="ru-RU" baseline="0" dirty="0" err="1" smtClean="0"/>
            <a:t>використовуються</a:t>
          </a:r>
          <a:r>
            <a:rPr lang="ru-RU" baseline="0" dirty="0" smtClean="0"/>
            <a:t> в </a:t>
          </a:r>
          <a:r>
            <a:rPr lang="ru-RU" baseline="0" dirty="0" err="1" smtClean="0"/>
            <a:t>міжнародному</a:t>
          </a:r>
          <a:r>
            <a:rPr lang="ru-RU" baseline="0" dirty="0" smtClean="0"/>
            <a:t> </a:t>
          </a:r>
          <a:r>
            <a:rPr lang="ru-RU" baseline="0" dirty="0" err="1" smtClean="0"/>
            <a:t>бізнесі</a:t>
          </a:r>
          <a:r>
            <a:rPr lang="ru-RU" baseline="0" dirty="0" smtClean="0"/>
            <a:t>; </a:t>
          </a:r>
          <a:endParaRPr lang="ru-RU" dirty="0"/>
        </a:p>
      </dgm:t>
    </dgm:pt>
    <dgm:pt modelId="{6AA4958C-7647-4036-BFD3-F0B53CA3AB57}" type="parTrans" cxnId="{BCD93340-3CC2-49AF-9B7C-20E9733C04F2}">
      <dgm:prSet/>
      <dgm:spPr/>
      <dgm:t>
        <a:bodyPr/>
        <a:lstStyle/>
        <a:p>
          <a:endParaRPr lang="ru-RU"/>
        </a:p>
      </dgm:t>
    </dgm:pt>
    <dgm:pt modelId="{39B3EBBB-F6A6-410D-BA84-53C5420B1283}" type="sibTrans" cxnId="{BCD93340-3CC2-49AF-9B7C-20E9733C04F2}">
      <dgm:prSet/>
      <dgm:spPr/>
      <dgm:t>
        <a:bodyPr/>
        <a:lstStyle/>
        <a:p>
          <a:endParaRPr lang="ru-RU"/>
        </a:p>
      </dgm:t>
    </dgm:pt>
    <dgm:pt modelId="{1EBD9E1D-072F-4E4F-87E5-C7CAFC516789}">
      <dgm:prSet/>
      <dgm:spPr/>
      <dgm:t>
        <a:bodyPr/>
        <a:lstStyle/>
        <a:p>
          <a:pPr rtl="0"/>
          <a:r>
            <a:rPr lang="ru-RU" baseline="0" dirty="0" smtClean="0"/>
            <a:t>б) </a:t>
          </a:r>
          <a:r>
            <a:rPr lang="ru-RU" baseline="0" dirty="0" err="1" smtClean="0"/>
            <a:t>розбіжності</a:t>
          </a:r>
          <a:r>
            <a:rPr lang="ru-RU" baseline="0" dirty="0" smtClean="0"/>
            <a:t> </a:t>
          </a:r>
          <a:r>
            <a:rPr lang="ru-RU" baseline="0" dirty="0" err="1" smtClean="0"/>
            <a:t>щодо</a:t>
          </a:r>
          <a:r>
            <a:rPr lang="ru-RU" baseline="0" dirty="0" smtClean="0"/>
            <a:t> форм і </a:t>
          </a:r>
          <a:r>
            <a:rPr lang="ru-RU" baseline="0" dirty="0" err="1" smtClean="0"/>
            <a:t>методів</a:t>
          </a:r>
          <a:r>
            <a:rPr lang="ru-RU" baseline="0" dirty="0" smtClean="0"/>
            <a:t> </a:t>
          </a:r>
          <a:r>
            <a:rPr lang="ru-RU" baseline="0" dirty="0" err="1" smtClean="0"/>
            <a:t>організації</a:t>
          </a:r>
          <a:r>
            <a:rPr lang="ru-RU" baseline="0" dirty="0" smtClean="0"/>
            <a:t> </a:t>
          </a:r>
          <a:r>
            <a:rPr lang="ru-RU" baseline="0" dirty="0" err="1" smtClean="0"/>
            <a:t>торгівлі</a:t>
          </a:r>
          <a:r>
            <a:rPr lang="ru-RU" baseline="0" dirty="0" smtClean="0"/>
            <a:t> та </a:t>
          </a:r>
          <a:r>
            <a:rPr lang="ru-RU" baseline="0" dirty="0" err="1" smtClean="0"/>
            <a:t>побудови</a:t>
          </a:r>
          <a:r>
            <a:rPr lang="ru-RU" baseline="0" dirty="0" smtClean="0"/>
            <a:t> </a:t>
          </a:r>
          <a:r>
            <a:rPr lang="ru-RU" baseline="0" dirty="0" err="1" smtClean="0"/>
            <a:t>збутових</a:t>
          </a:r>
          <a:r>
            <a:rPr lang="ru-RU" baseline="0" dirty="0" smtClean="0"/>
            <a:t> мереж в </a:t>
          </a:r>
          <a:r>
            <a:rPr lang="ru-RU" baseline="0" dirty="0" err="1" smtClean="0"/>
            <a:t>окремих</a:t>
          </a:r>
          <a:r>
            <a:rPr lang="ru-RU" baseline="0" dirty="0" smtClean="0"/>
            <a:t> </a:t>
          </a:r>
          <a:r>
            <a:rPr lang="ru-RU" baseline="0" dirty="0" err="1" smtClean="0"/>
            <a:t>країнах</a:t>
          </a:r>
          <a:r>
            <a:rPr lang="ru-RU" baseline="0" dirty="0" smtClean="0"/>
            <a:t>; </a:t>
          </a:r>
          <a:endParaRPr lang="ru-RU" dirty="0"/>
        </a:p>
      </dgm:t>
    </dgm:pt>
    <dgm:pt modelId="{436C2CC3-17E6-450E-BE4B-D7DAA2657485}" type="parTrans" cxnId="{ED4EC2F2-26E3-40CA-9095-ED44C6F1F63C}">
      <dgm:prSet/>
      <dgm:spPr/>
      <dgm:t>
        <a:bodyPr/>
        <a:lstStyle/>
        <a:p>
          <a:endParaRPr lang="ru-RU"/>
        </a:p>
      </dgm:t>
    </dgm:pt>
    <dgm:pt modelId="{EACC5ADD-630F-47C4-B419-4698BC24D174}" type="sibTrans" cxnId="{ED4EC2F2-26E3-40CA-9095-ED44C6F1F63C}">
      <dgm:prSet/>
      <dgm:spPr/>
      <dgm:t>
        <a:bodyPr/>
        <a:lstStyle/>
        <a:p>
          <a:endParaRPr lang="ru-RU"/>
        </a:p>
      </dgm:t>
    </dgm:pt>
    <dgm:pt modelId="{774D58E3-78AA-45EF-A261-3E7A5FCA974D}">
      <dgm:prSet/>
      <dgm:spPr/>
      <dgm:t>
        <a:bodyPr/>
        <a:lstStyle/>
        <a:p>
          <a:pPr rtl="0"/>
          <a:r>
            <a:rPr lang="ru-RU" baseline="0" dirty="0" smtClean="0"/>
            <a:t>в) </a:t>
          </a:r>
          <a:r>
            <a:rPr lang="ru-RU" baseline="0" dirty="0" err="1" smtClean="0"/>
            <a:t>різниця</a:t>
          </a:r>
          <a:r>
            <a:rPr lang="ru-RU" baseline="0" dirty="0" smtClean="0"/>
            <a:t> в </a:t>
          </a:r>
          <a:r>
            <a:rPr lang="ru-RU" baseline="0" dirty="0" err="1" smtClean="0"/>
            <a:t>рівнях</a:t>
          </a:r>
          <a:r>
            <a:rPr lang="ru-RU" baseline="0" dirty="0" smtClean="0"/>
            <a:t> </a:t>
          </a:r>
          <a:r>
            <a:rPr lang="ru-RU" baseline="0" dirty="0" err="1" smtClean="0"/>
            <a:t>кваліфікації</a:t>
          </a:r>
          <a:r>
            <a:rPr lang="ru-RU" baseline="0" dirty="0" smtClean="0"/>
            <a:t> </a:t>
          </a:r>
          <a:r>
            <a:rPr lang="ru-RU" baseline="0" dirty="0" err="1" smtClean="0"/>
            <a:t>торгових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 у </a:t>
          </a:r>
          <a:r>
            <a:rPr lang="ru-RU" baseline="0" dirty="0" err="1" smtClean="0"/>
            <a:t>різних</a:t>
          </a:r>
          <a:r>
            <a:rPr lang="ru-RU" baseline="0" dirty="0" smtClean="0"/>
            <a:t> </a:t>
          </a:r>
          <a:r>
            <a:rPr lang="ru-RU" baseline="0" dirty="0" err="1" smtClean="0"/>
            <a:t>країнах</a:t>
          </a:r>
          <a:r>
            <a:rPr lang="ru-RU" baseline="0" dirty="0" smtClean="0"/>
            <a:t>, </a:t>
          </a:r>
          <a:r>
            <a:rPr lang="ru-RU" baseline="0" dirty="0" err="1" smtClean="0"/>
            <a:t>що</a:t>
          </a:r>
          <a:r>
            <a:rPr lang="ru-RU" baseline="0" dirty="0" smtClean="0"/>
            <a:t> </a:t>
          </a:r>
          <a:r>
            <a:rPr lang="ru-RU" baseline="0" dirty="0" err="1" smtClean="0"/>
            <a:t>може</a:t>
          </a:r>
          <a:r>
            <a:rPr lang="ru-RU" baseline="0" dirty="0" smtClean="0"/>
            <a:t> </a:t>
          </a:r>
          <a:r>
            <a:rPr lang="ru-RU" baseline="0" dirty="0" err="1" smtClean="0"/>
            <a:t>створювати</a:t>
          </a:r>
          <a:r>
            <a:rPr lang="ru-RU" baseline="0" dirty="0" smtClean="0"/>
            <a:t> </a:t>
          </a:r>
          <a:r>
            <a:rPr lang="ru-RU" baseline="0" dirty="0" err="1" smtClean="0"/>
            <a:t>додаткові</a:t>
          </a:r>
          <a:r>
            <a:rPr lang="ru-RU" baseline="0" dirty="0" smtClean="0"/>
            <a:t> </a:t>
          </a:r>
          <a:r>
            <a:rPr lang="ru-RU" baseline="0" dirty="0" err="1" smtClean="0"/>
            <a:t>труднощі</a:t>
          </a:r>
          <a:r>
            <a:rPr lang="ru-RU" baseline="0" dirty="0" smtClean="0"/>
            <a:t> та </a:t>
          </a:r>
          <a:r>
            <a:rPr lang="ru-RU" baseline="0" dirty="0" err="1" smtClean="0"/>
            <a:t>потребувати</a:t>
          </a:r>
          <a:r>
            <a:rPr lang="ru-RU" baseline="0" dirty="0" smtClean="0"/>
            <a:t> </a:t>
          </a:r>
          <a:r>
            <a:rPr lang="ru-RU" baseline="0" dirty="0" err="1" smtClean="0"/>
            <a:t>вкладень</a:t>
          </a:r>
          <a:r>
            <a:rPr lang="ru-RU" baseline="0" dirty="0" smtClean="0"/>
            <a:t> у </a:t>
          </a:r>
          <a:r>
            <a:rPr lang="ru-RU" baseline="0" dirty="0" err="1" smtClean="0"/>
            <a:t>навчання</a:t>
          </a:r>
          <a:r>
            <a:rPr lang="ru-RU" baseline="0" dirty="0" smtClean="0"/>
            <a:t> при </a:t>
          </a:r>
          <a:r>
            <a:rPr lang="ru-RU" baseline="0" dirty="0" err="1" smtClean="0"/>
            <a:t>організації</a:t>
          </a:r>
          <a:r>
            <a:rPr lang="ru-RU" baseline="0" dirty="0" smtClean="0"/>
            <a:t> </a:t>
          </a:r>
          <a:r>
            <a:rPr lang="ru-RU" baseline="0" dirty="0" err="1" smtClean="0"/>
            <a:t>збутових</a:t>
          </a:r>
          <a:r>
            <a:rPr lang="ru-RU" baseline="0" dirty="0" smtClean="0"/>
            <a:t> мереж; </a:t>
          </a:r>
          <a:endParaRPr lang="ru-RU" dirty="0"/>
        </a:p>
      </dgm:t>
    </dgm:pt>
    <dgm:pt modelId="{ED3709A5-7EB7-4B4A-A0D1-6FCB3467385B}" type="parTrans" cxnId="{278A403C-433C-494C-921C-0B18AF285767}">
      <dgm:prSet/>
      <dgm:spPr/>
      <dgm:t>
        <a:bodyPr/>
        <a:lstStyle/>
        <a:p>
          <a:endParaRPr lang="ru-RU"/>
        </a:p>
      </dgm:t>
    </dgm:pt>
    <dgm:pt modelId="{8052C4C6-8C3D-43C8-BE33-D8E3722B3DA2}" type="sibTrans" cxnId="{278A403C-433C-494C-921C-0B18AF285767}">
      <dgm:prSet/>
      <dgm:spPr/>
      <dgm:t>
        <a:bodyPr/>
        <a:lstStyle/>
        <a:p>
          <a:endParaRPr lang="ru-RU"/>
        </a:p>
      </dgm:t>
    </dgm:pt>
    <dgm:pt modelId="{40077C9E-6057-4CFF-8694-BF8F46560AAD}">
      <dgm:prSet/>
      <dgm:spPr/>
      <dgm:t>
        <a:bodyPr/>
        <a:lstStyle/>
        <a:p>
          <a:pPr rtl="0"/>
          <a:r>
            <a:rPr lang="ru-RU" baseline="0" smtClean="0"/>
            <a:t>г</a:t>
          </a:r>
          <a:r>
            <a:rPr lang="ru-RU" baseline="0" dirty="0" smtClean="0"/>
            <a:t>) </a:t>
          </a:r>
          <a:r>
            <a:rPr lang="ru-RU" baseline="0" dirty="0" err="1" smtClean="0"/>
            <a:t>складність</a:t>
          </a:r>
          <a:r>
            <a:rPr lang="ru-RU" baseline="0" dirty="0" smtClean="0"/>
            <a:t> та </a:t>
          </a:r>
          <a:r>
            <a:rPr lang="ru-RU" baseline="0" dirty="0" err="1" smtClean="0"/>
            <a:t>багаторівневість</a:t>
          </a:r>
          <a:r>
            <a:rPr lang="ru-RU" baseline="0" dirty="0" smtClean="0"/>
            <a:t> </a:t>
          </a:r>
          <a:r>
            <a:rPr lang="ru-RU" baseline="0" dirty="0" err="1" smtClean="0"/>
            <a:t>збутової</a:t>
          </a:r>
          <a:r>
            <a:rPr lang="ru-RU" baseline="0" dirty="0" smtClean="0"/>
            <a:t> </a:t>
          </a:r>
          <a:r>
            <a:rPr lang="ru-RU" baseline="0" dirty="0" err="1" smtClean="0"/>
            <a:t>мережі</a:t>
          </a:r>
          <a:r>
            <a:rPr lang="ru-RU" baseline="0" dirty="0" smtClean="0"/>
            <a:t> в </a:t>
          </a:r>
          <a:r>
            <a:rPr lang="ru-RU" baseline="0" dirty="0" err="1" smtClean="0"/>
            <a:t>світовому</a:t>
          </a:r>
          <a:r>
            <a:rPr lang="ru-RU" baseline="0" dirty="0" smtClean="0"/>
            <a:t> </a:t>
          </a:r>
          <a:r>
            <a:rPr lang="ru-RU" baseline="0" dirty="0" err="1" smtClean="0"/>
            <a:t>масштабі</a:t>
          </a:r>
          <a:r>
            <a:rPr lang="ru-RU" baseline="0" dirty="0" smtClean="0"/>
            <a:t>, </a:t>
          </a:r>
          <a:r>
            <a:rPr lang="ru-RU" baseline="0" dirty="0" err="1" smtClean="0"/>
            <a:t>що</a:t>
          </a:r>
          <a:r>
            <a:rPr lang="ru-RU" baseline="0" dirty="0" smtClean="0"/>
            <a:t> </a:t>
          </a:r>
          <a:r>
            <a:rPr lang="ru-RU" baseline="0" dirty="0" err="1" smtClean="0"/>
            <a:t>зумовлює</a:t>
          </a:r>
          <a:r>
            <a:rPr lang="ru-RU" baseline="0" dirty="0" smtClean="0"/>
            <a:t> </a:t>
          </a:r>
          <a:r>
            <a:rPr lang="ru-RU" baseline="0" dirty="0" err="1" smtClean="0"/>
            <a:t>домінування</a:t>
          </a:r>
          <a:r>
            <a:rPr lang="ru-RU" baseline="0" dirty="0" smtClean="0"/>
            <a:t> непрямого методу </a:t>
          </a:r>
          <a:r>
            <a:rPr lang="ru-RU" baseline="0" dirty="0" err="1" smtClean="0"/>
            <a:t>збуту</a:t>
          </a:r>
          <a:r>
            <a:rPr lang="ru-RU" baseline="0" dirty="0" smtClean="0"/>
            <a:t> (через </a:t>
          </a:r>
          <a:r>
            <a:rPr lang="ru-RU" baseline="0" dirty="0" err="1" smtClean="0"/>
            <a:t>самостійних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);</a:t>
          </a:r>
          <a:endParaRPr lang="ru-RU" dirty="0"/>
        </a:p>
      </dgm:t>
    </dgm:pt>
    <dgm:pt modelId="{1D1F06C8-D26A-40D1-A93D-452FF9C7EB71}" type="parTrans" cxnId="{FEBC508C-5A3F-4A97-8137-68A159B752DE}">
      <dgm:prSet/>
      <dgm:spPr/>
      <dgm:t>
        <a:bodyPr/>
        <a:lstStyle/>
        <a:p>
          <a:endParaRPr lang="ru-RU"/>
        </a:p>
      </dgm:t>
    </dgm:pt>
    <dgm:pt modelId="{37069423-0E3C-44AF-9A5F-0C3D986D1621}" type="sibTrans" cxnId="{FEBC508C-5A3F-4A97-8137-68A159B752DE}">
      <dgm:prSet/>
      <dgm:spPr/>
      <dgm:t>
        <a:bodyPr/>
        <a:lstStyle/>
        <a:p>
          <a:endParaRPr lang="ru-RU"/>
        </a:p>
      </dgm:t>
    </dgm:pt>
    <dgm:pt modelId="{E8421A29-A1CD-493C-B4A8-F7F5DFB8C760}" type="pres">
      <dgm:prSet presAssocID="{06F1D2B1-74CD-45F7-AEBC-6BECBEA539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BF4494-8191-42C3-99B7-EE837AAE6A88}" type="pres">
      <dgm:prSet presAssocID="{DD5155F5-999D-441D-BA17-524526C8D03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7E98C4-720B-4320-9EC2-D041E9687CE0}" type="pres">
      <dgm:prSet presAssocID="{39B3EBBB-F6A6-410D-BA84-53C5420B1283}" presName="spacer" presStyleCnt="0"/>
      <dgm:spPr/>
    </dgm:pt>
    <dgm:pt modelId="{C329B1B6-3620-4FA4-BCE2-4D2B2793979F}" type="pres">
      <dgm:prSet presAssocID="{1EBD9E1D-072F-4E4F-87E5-C7CAFC51678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980799-95A7-4769-9F7B-E50188C5AE97}" type="pres">
      <dgm:prSet presAssocID="{EACC5ADD-630F-47C4-B419-4698BC24D174}" presName="spacer" presStyleCnt="0"/>
      <dgm:spPr/>
    </dgm:pt>
    <dgm:pt modelId="{255FA089-FC27-4458-A6CA-EBA2257B6FED}" type="pres">
      <dgm:prSet presAssocID="{774D58E3-78AA-45EF-A261-3E7A5FCA974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8B88CC-5056-4DF9-864B-E4A91B07A83C}" type="pres">
      <dgm:prSet presAssocID="{8052C4C6-8C3D-43C8-BE33-D8E3722B3DA2}" presName="spacer" presStyleCnt="0"/>
      <dgm:spPr/>
    </dgm:pt>
    <dgm:pt modelId="{C4D9E251-9DFB-4AAF-B852-3C1A31636B47}" type="pres">
      <dgm:prSet presAssocID="{40077C9E-6057-4CFF-8694-BF8F46560AA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8A403C-433C-494C-921C-0B18AF285767}" srcId="{06F1D2B1-74CD-45F7-AEBC-6BECBEA539E5}" destId="{774D58E3-78AA-45EF-A261-3E7A5FCA974D}" srcOrd="2" destOrd="0" parTransId="{ED3709A5-7EB7-4B4A-A0D1-6FCB3467385B}" sibTransId="{8052C4C6-8C3D-43C8-BE33-D8E3722B3DA2}"/>
    <dgm:cxn modelId="{BC813515-2D7A-4F03-8F6A-6DA1C2E4D469}" type="presOf" srcId="{40077C9E-6057-4CFF-8694-BF8F46560AAD}" destId="{C4D9E251-9DFB-4AAF-B852-3C1A31636B47}" srcOrd="0" destOrd="0" presId="urn:microsoft.com/office/officeart/2005/8/layout/vList2"/>
    <dgm:cxn modelId="{B2F5F4CB-C67E-48D3-BFE2-024B317497D8}" type="presOf" srcId="{06F1D2B1-74CD-45F7-AEBC-6BECBEA539E5}" destId="{E8421A29-A1CD-493C-B4A8-F7F5DFB8C760}" srcOrd="0" destOrd="0" presId="urn:microsoft.com/office/officeart/2005/8/layout/vList2"/>
    <dgm:cxn modelId="{BCD93340-3CC2-49AF-9B7C-20E9733C04F2}" srcId="{06F1D2B1-74CD-45F7-AEBC-6BECBEA539E5}" destId="{DD5155F5-999D-441D-BA17-524526C8D03E}" srcOrd="0" destOrd="0" parTransId="{6AA4958C-7647-4036-BFD3-F0B53CA3AB57}" sibTransId="{39B3EBBB-F6A6-410D-BA84-53C5420B1283}"/>
    <dgm:cxn modelId="{CC09DC9F-6A31-4FBC-B74F-BE2C0DF6AA84}" type="presOf" srcId="{1EBD9E1D-072F-4E4F-87E5-C7CAFC516789}" destId="{C329B1B6-3620-4FA4-BCE2-4D2B2793979F}" srcOrd="0" destOrd="0" presId="urn:microsoft.com/office/officeart/2005/8/layout/vList2"/>
    <dgm:cxn modelId="{479B68D9-11A9-46E6-B09C-28CB1C2C1621}" type="presOf" srcId="{774D58E3-78AA-45EF-A261-3E7A5FCA974D}" destId="{255FA089-FC27-4458-A6CA-EBA2257B6FED}" srcOrd="0" destOrd="0" presId="urn:microsoft.com/office/officeart/2005/8/layout/vList2"/>
    <dgm:cxn modelId="{DA798ADF-F6D0-45FC-998E-10A538F1542A}" type="presOf" srcId="{DD5155F5-999D-441D-BA17-524526C8D03E}" destId="{E0BF4494-8191-42C3-99B7-EE837AAE6A88}" srcOrd="0" destOrd="0" presId="urn:microsoft.com/office/officeart/2005/8/layout/vList2"/>
    <dgm:cxn modelId="{FEBC508C-5A3F-4A97-8137-68A159B752DE}" srcId="{06F1D2B1-74CD-45F7-AEBC-6BECBEA539E5}" destId="{40077C9E-6057-4CFF-8694-BF8F46560AAD}" srcOrd="3" destOrd="0" parTransId="{1D1F06C8-D26A-40D1-A93D-452FF9C7EB71}" sibTransId="{37069423-0E3C-44AF-9A5F-0C3D986D1621}"/>
    <dgm:cxn modelId="{ED4EC2F2-26E3-40CA-9095-ED44C6F1F63C}" srcId="{06F1D2B1-74CD-45F7-AEBC-6BECBEA539E5}" destId="{1EBD9E1D-072F-4E4F-87E5-C7CAFC516789}" srcOrd="1" destOrd="0" parTransId="{436C2CC3-17E6-450E-BE4B-D7DAA2657485}" sibTransId="{EACC5ADD-630F-47C4-B419-4698BC24D174}"/>
    <dgm:cxn modelId="{80437415-DF49-47BE-B8B3-277B5832585E}" type="presParOf" srcId="{E8421A29-A1CD-493C-B4A8-F7F5DFB8C760}" destId="{E0BF4494-8191-42C3-99B7-EE837AAE6A88}" srcOrd="0" destOrd="0" presId="urn:microsoft.com/office/officeart/2005/8/layout/vList2"/>
    <dgm:cxn modelId="{9B1361D4-DA09-40CA-B9A3-5233181EFC5F}" type="presParOf" srcId="{E8421A29-A1CD-493C-B4A8-F7F5DFB8C760}" destId="{077E98C4-720B-4320-9EC2-D041E9687CE0}" srcOrd="1" destOrd="0" presId="urn:microsoft.com/office/officeart/2005/8/layout/vList2"/>
    <dgm:cxn modelId="{D650EE90-016C-4CFE-8EFE-E6562494F606}" type="presParOf" srcId="{E8421A29-A1CD-493C-B4A8-F7F5DFB8C760}" destId="{C329B1B6-3620-4FA4-BCE2-4D2B2793979F}" srcOrd="2" destOrd="0" presId="urn:microsoft.com/office/officeart/2005/8/layout/vList2"/>
    <dgm:cxn modelId="{D6AE8829-F377-4948-BBC8-D4F451C1FC22}" type="presParOf" srcId="{E8421A29-A1CD-493C-B4A8-F7F5DFB8C760}" destId="{D5980799-95A7-4769-9F7B-E50188C5AE97}" srcOrd="3" destOrd="0" presId="urn:microsoft.com/office/officeart/2005/8/layout/vList2"/>
    <dgm:cxn modelId="{EF11BFA3-849C-455E-B34E-E11B761FEF15}" type="presParOf" srcId="{E8421A29-A1CD-493C-B4A8-F7F5DFB8C760}" destId="{255FA089-FC27-4458-A6CA-EBA2257B6FED}" srcOrd="4" destOrd="0" presId="urn:microsoft.com/office/officeart/2005/8/layout/vList2"/>
    <dgm:cxn modelId="{CB9083B0-C5E0-4430-B031-FCA09EBEB12E}" type="presParOf" srcId="{E8421A29-A1CD-493C-B4A8-F7F5DFB8C760}" destId="{F78B88CC-5056-4DF9-864B-E4A91B07A83C}" srcOrd="5" destOrd="0" presId="urn:microsoft.com/office/officeart/2005/8/layout/vList2"/>
    <dgm:cxn modelId="{63B4510C-6D4A-4C6C-AE98-0F0880E6A32D}" type="presParOf" srcId="{E8421A29-A1CD-493C-B4A8-F7F5DFB8C760}" destId="{C4D9E251-9DFB-4AAF-B852-3C1A31636B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A67C0A-ADD0-4FC0-B4BB-3939BEBD42A6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89E0DE2-4A40-40F6-864C-55FA406DC808}">
      <dgm:prSet/>
      <dgm:spPr/>
      <dgm:t>
        <a:bodyPr/>
        <a:lstStyle/>
        <a:p>
          <a:pPr rtl="0"/>
          <a:r>
            <a:rPr lang="ru-RU" baseline="0" dirty="0" smtClean="0"/>
            <a:t>д) </a:t>
          </a:r>
          <a:r>
            <a:rPr lang="ru-RU" baseline="0" dirty="0" err="1" smtClean="0"/>
            <a:t>складність</a:t>
          </a:r>
          <a:r>
            <a:rPr lang="ru-RU" baseline="0" dirty="0" smtClean="0"/>
            <a:t> </a:t>
          </a:r>
          <a:r>
            <a:rPr lang="ru-RU" baseline="0" dirty="0" err="1" smtClean="0"/>
            <a:t>вибору</a:t>
          </a:r>
          <a:r>
            <a:rPr lang="ru-RU" baseline="0" dirty="0" smtClean="0"/>
            <a:t> </a:t>
          </a:r>
          <a:r>
            <a:rPr lang="ru-RU" baseline="0" dirty="0" err="1" smtClean="0"/>
            <a:t>оптимальної</a:t>
          </a:r>
          <a:r>
            <a:rPr lang="ru-RU" baseline="0" dirty="0" smtClean="0"/>
            <a:t> </a:t>
          </a:r>
          <a:r>
            <a:rPr lang="ru-RU" baseline="0" dirty="0" err="1" smtClean="0"/>
            <a:t>системи</a:t>
          </a:r>
          <a:r>
            <a:rPr lang="ru-RU" baseline="0" dirty="0" smtClean="0"/>
            <a:t> </a:t>
          </a:r>
          <a:r>
            <a:rPr lang="ru-RU" baseline="0" dirty="0" err="1" smtClean="0"/>
            <a:t>каналів</a:t>
          </a:r>
          <a:r>
            <a:rPr lang="ru-RU" baseline="0" dirty="0" smtClean="0"/>
            <a:t> </a:t>
          </a:r>
          <a:r>
            <a:rPr lang="ru-RU" baseline="0" dirty="0" err="1" smtClean="0"/>
            <a:t>розподілу</a:t>
          </a:r>
          <a:r>
            <a:rPr lang="ru-RU" baseline="0" dirty="0" smtClean="0"/>
            <a:t> за кордоном, </a:t>
          </a:r>
          <a:r>
            <a:rPr lang="ru-RU" baseline="0" dirty="0" err="1" smtClean="0"/>
            <a:t>зважаючи</a:t>
          </a:r>
          <a:r>
            <a:rPr lang="ru-RU" baseline="0" dirty="0" smtClean="0"/>
            <a:t> на </a:t>
          </a:r>
          <a:r>
            <a:rPr lang="ru-RU" baseline="0" dirty="0" err="1" smtClean="0"/>
            <a:t>можливе</a:t>
          </a:r>
          <a:r>
            <a:rPr lang="ru-RU" baseline="0" dirty="0" smtClean="0"/>
            <a:t> </a:t>
          </a:r>
          <a:r>
            <a:rPr lang="ru-RU" baseline="0" dirty="0" err="1" smtClean="0"/>
            <a:t>дублювання</a:t>
          </a:r>
          <a:r>
            <a:rPr lang="ru-RU" baseline="0" dirty="0" smtClean="0"/>
            <a:t> поставок; </a:t>
          </a:r>
          <a:endParaRPr lang="ru-RU" dirty="0"/>
        </a:p>
      </dgm:t>
    </dgm:pt>
    <dgm:pt modelId="{81E23E10-C6CA-4DA1-8020-E8BBFF42FC3B}" type="parTrans" cxnId="{7E4392F9-99AA-4DE6-B9D2-35FF72F32E05}">
      <dgm:prSet/>
      <dgm:spPr/>
      <dgm:t>
        <a:bodyPr/>
        <a:lstStyle/>
        <a:p>
          <a:endParaRPr lang="ru-RU"/>
        </a:p>
      </dgm:t>
    </dgm:pt>
    <dgm:pt modelId="{AF0FE170-DF8B-4F87-8B68-E01FD7C990DE}" type="sibTrans" cxnId="{7E4392F9-99AA-4DE6-B9D2-35FF72F32E05}">
      <dgm:prSet/>
      <dgm:spPr/>
      <dgm:t>
        <a:bodyPr/>
        <a:lstStyle/>
        <a:p>
          <a:endParaRPr lang="ru-RU"/>
        </a:p>
      </dgm:t>
    </dgm:pt>
    <dgm:pt modelId="{D1864B01-7854-498F-95F2-5B8BC6760230}">
      <dgm:prSet/>
      <dgm:spPr/>
      <dgm:t>
        <a:bodyPr/>
        <a:lstStyle/>
        <a:p>
          <a:pPr rtl="0"/>
          <a:r>
            <a:rPr lang="ru-RU" baseline="0" dirty="0" smtClean="0"/>
            <a:t>ж) </a:t>
          </a:r>
          <a:r>
            <a:rPr lang="ru-RU" baseline="0" dirty="0" err="1" smtClean="0"/>
            <a:t>складність</a:t>
          </a:r>
          <a:r>
            <a:rPr lang="ru-RU" baseline="0" dirty="0" smtClean="0"/>
            <a:t> </a:t>
          </a:r>
          <a:r>
            <a:rPr lang="ru-RU" baseline="0" dirty="0" err="1" smtClean="0"/>
            <a:t>стандартизації</a:t>
          </a:r>
          <a:r>
            <a:rPr lang="ru-RU" baseline="0" dirty="0" smtClean="0"/>
            <a:t> </a:t>
          </a:r>
          <a:r>
            <a:rPr lang="ru-RU" baseline="0" dirty="0" err="1" smtClean="0"/>
            <a:t>міжнародних</a:t>
          </a:r>
          <a:r>
            <a:rPr lang="ru-RU" baseline="0" dirty="0" smtClean="0"/>
            <a:t> </a:t>
          </a:r>
          <a:r>
            <a:rPr lang="ru-RU" baseline="0" dirty="0" err="1" smtClean="0"/>
            <a:t>каналів</a:t>
          </a:r>
          <a:r>
            <a:rPr lang="ru-RU" baseline="0" dirty="0" smtClean="0"/>
            <a:t> </a:t>
          </a:r>
          <a:r>
            <a:rPr lang="ru-RU" baseline="0" dirty="0" err="1" smtClean="0"/>
            <a:t>розподілу</a:t>
          </a:r>
          <a:r>
            <a:rPr lang="ru-RU" baseline="0" dirty="0" smtClean="0"/>
            <a:t>, </a:t>
          </a:r>
          <a:r>
            <a:rPr lang="ru-RU" baseline="0" dirty="0" err="1" smtClean="0"/>
            <a:t>що</a:t>
          </a:r>
          <a:r>
            <a:rPr lang="ru-RU" baseline="0" dirty="0" smtClean="0"/>
            <a:t> </a:t>
          </a:r>
          <a:r>
            <a:rPr lang="ru-RU" baseline="0" dirty="0" err="1" smtClean="0"/>
            <a:t>змушує</a:t>
          </a:r>
          <a:r>
            <a:rPr lang="ru-RU" baseline="0" dirty="0" smtClean="0"/>
            <a:t> </a:t>
          </a:r>
          <a:r>
            <a:rPr lang="ru-RU" baseline="0" dirty="0" err="1" smtClean="0"/>
            <a:t>компанію</a:t>
          </a:r>
          <a:r>
            <a:rPr lang="ru-RU" baseline="0" dirty="0" smtClean="0"/>
            <a:t> </a:t>
          </a:r>
          <a:r>
            <a:rPr lang="ru-RU" baseline="0" dirty="0" err="1" smtClean="0"/>
            <a:t>вдаватися</a:t>
          </a:r>
          <a:r>
            <a:rPr lang="ru-RU" baseline="0" dirty="0" smtClean="0"/>
            <a:t> до </a:t>
          </a:r>
          <a:r>
            <a:rPr lang="ru-RU" baseline="0" dirty="0" err="1" smtClean="0"/>
            <a:t>стратегії</a:t>
          </a:r>
          <a:r>
            <a:rPr lang="ru-RU" baseline="0" dirty="0" smtClean="0"/>
            <a:t> </a:t>
          </a:r>
          <a:r>
            <a:rPr lang="ru-RU" baseline="0" dirty="0" err="1" smtClean="0"/>
            <a:t>адаптації</a:t>
          </a:r>
          <a:r>
            <a:rPr lang="ru-RU" baseline="0" dirty="0" smtClean="0"/>
            <a:t> на </a:t>
          </a:r>
          <a:r>
            <a:rPr lang="ru-RU" baseline="0" dirty="0" err="1" smtClean="0"/>
            <a:t>різних</a:t>
          </a:r>
          <a:r>
            <a:rPr lang="ru-RU" baseline="0" dirty="0" smtClean="0"/>
            <a:t> </a:t>
          </a:r>
          <a:r>
            <a:rPr lang="ru-RU" baseline="0" dirty="0" err="1" smtClean="0"/>
            <a:t>зарубіжних</a:t>
          </a:r>
          <a:r>
            <a:rPr lang="ru-RU" baseline="0" dirty="0" smtClean="0"/>
            <a:t> ринках (</a:t>
          </a:r>
          <a:r>
            <a:rPr lang="ru-RU" baseline="0" dirty="0" err="1" smtClean="0"/>
            <a:t>багатонаціональний</a:t>
          </a:r>
          <a:r>
            <a:rPr lang="ru-RU" baseline="0" dirty="0" smtClean="0"/>
            <a:t> </a:t>
          </a:r>
          <a:r>
            <a:rPr lang="ru-RU" baseline="0" dirty="0" err="1" smtClean="0"/>
            <a:t>підхід</a:t>
          </a:r>
          <a:r>
            <a:rPr lang="ru-RU" baseline="0" dirty="0" smtClean="0"/>
            <a:t>); </a:t>
          </a:r>
          <a:endParaRPr lang="ru-RU" dirty="0"/>
        </a:p>
      </dgm:t>
    </dgm:pt>
    <dgm:pt modelId="{274D17E9-F436-4E3B-B52B-A1B0A5C7C532}" type="parTrans" cxnId="{43040DD1-0F8C-416F-A0D9-6DB77B699397}">
      <dgm:prSet/>
      <dgm:spPr/>
    </dgm:pt>
    <dgm:pt modelId="{CD2A8F73-6336-47E5-956B-67FB7AA7D570}" type="sibTrans" cxnId="{43040DD1-0F8C-416F-A0D9-6DB77B699397}">
      <dgm:prSet/>
      <dgm:spPr/>
    </dgm:pt>
    <dgm:pt modelId="{B180076C-967E-4D02-B9CD-201230D5746E}">
      <dgm:prSet/>
      <dgm:spPr/>
      <dgm:t>
        <a:bodyPr/>
        <a:lstStyle/>
        <a:p>
          <a:pPr rtl="0"/>
          <a:r>
            <a:rPr lang="ru-RU" baseline="0" smtClean="0"/>
            <a:t>з</a:t>
          </a:r>
          <a:r>
            <a:rPr lang="ru-RU" baseline="0" dirty="0" smtClean="0"/>
            <a:t>) </a:t>
          </a:r>
          <a:r>
            <a:rPr lang="ru-RU" baseline="0" dirty="0" err="1" smtClean="0"/>
            <a:t>додаткові</a:t>
          </a:r>
          <a:r>
            <a:rPr lang="ru-RU" baseline="0" dirty="0" smtClean="0"/>
            <a:t> </a:t>
          </a:r>
          <a:r>
            <a:rPr lang="ru-RU" baseline="0" dirty="0" err="1" smtClean="0"/>
            <a:t>вимоги</a:t>
          </a:r>
          <a:r>
            <a:rPr lang="ru-RU" baseline="0" dirty="0" smtClean="0"/>
            <a:t> </a:t>
          </a:r>
          <a:r>
            <a:rPr lang="ru-RU" baseline="0" dirty="0" err="1" smtClean="0"/>
            <a:t>стосовно</a:t>
          </a:r>
          <a:r>
            <a:rPr lang="ru-RU" baseline="0" dirty="0" smtClean="0"/>
            <a:t> </a:t>
          </a:r>
          <a:r>
            <a:rPr lang="ru-RU" baseline="0" dirty="0" err="1" smtClean="0"/>
            <a:t>підготовки</a:t>
          </a:r>
          <a:r>
            <a:rPr lang="ru-RU" baseline="0" dirty="0" smtClean="0"/>
            <a:t> та </a:t>
          </a:r>
          <a:r>
            <a:rPr lang="ru-RU" baseline="0" dirty="0" err="1" smtClean="0"/>
            <a:t>кваліфікації</a:t>
          </a:r>
          <a:r>
            <a:rPr lang="ru-RU" baseline="0" dirty="0" smtClean="0"/>
            <a:t> з </a:t>
          </a:r>
          <a:r>
            <a:rPr lang="ru-RU" baseline="0" dirty="0" err="1" smtClean="0"/>
            <a:t>міжнародного</a:t>
          </a:r>
          <a:r>
            <a:rPr lang="ru-RU" baseline="0" dirty="0" smtClean="0"/>
            <a:t> </a:t>
          </a:r>
          <a:r>
            <a:rPr lang="ru-RU" baseline="0" dirty="0" err="1" smtClean="0"/>
            <a:t>збуту</a:t>
          </a:r>
          <a:r>
            <a:rPr lang="ru-RU" baseline="0" dirty="0" smtClean="0"/>
            <a:t> </a:t>
          </a:r>
          <a:r>
            <a:rPr lang="ru-RU" baseline="0" dirty="0" err="1" smtClean="0"/>
            <a:t>певної</a:t>
          </a:r>
          <a:r>
            <a:rPr lang="ru-RU" baseline="0" dirty="0" smtClean="0"/>
            <a:t> </a:t>
          </a:r>
          <a:r>
            <a:rPr lang="ru-RU" baseline="0" dirty="0" err="1" smtClean="0"/>
            <a:t>компанії</a:t>
          </a:r>
          <a:r>
            <a:rPr lang="ru-RU" baseline="0" dirty="0" smtClean="0"/>
            <a:t> (</a:t>
          </a:r>
          <a:r>
            <a:rPr lang="ru-RU" baseline="0" dirty="0" err="1" smtClean="0"/>
            <a:t>знання</a:t>
          </a:r>
          <a:r>
            <a:rPr lang="ru-RU" baseline="0" dirty="0" smtClean="0"/>
            <a:t> </a:t>
          </a:r>
          <a:r>
            <a:rPr lang="ru-RU" baseline="0" dirty="0" err="1" smtClean="0"/>
            <a:t>міжнародного</a:t>
          </a:r>
          <a:r>
            <a:rPr lang="ru-RU" baseline="0" dirty="0" smtClean="0"/>
            <a:t> маркетингового </a:t>
          </a:r>
          <a:r>
            <a:rPr lang="ru-RU" baseline="0" dirty="0" err="1" smtClean="0"/>
            <a:t>середовища</a:t>
          </a:r>
          <a:r>
            <a:rPr lang="ru-RU" baseline="0" dirty="0" smtClean="0"/>
            <a:t> </a:t>
          </a:r>
          <a:r>
            <a:rPr lang="ru-RU" baseline="0" dirty="0" err="1" smtClean="0"/>
            <a:t>зарубіжних</a:t>
          </a:r>
          <a:r>
            <a:rPr lang="ru-RU" baseline="0" dirty="0" smtClean="0"/>
            <a:t> </a:t>
          </a:r>
          <a:r>
            <a:rPr lang="ru-RU" baseline="0" dirty="0" err="1" smtClean="0"/>
            <a:t>ринків</a:t>
          </a:r>
          <a:r>
            <a:rPr lang="ru-RU" baseline="0" dirty="0" smtClean="0"/>
            <a:t>, </a:t>
          </a:r>
          <a:r>
            <a:rPr lang="ru-RU" baseline="0" dirty="0" err="1" smtClean="0"/>
            <a:t>володіння</a:t>
          </a:r>
          <a:r>
            <a:rPr lang="ru-RU" baseline="0" dirty="0" smtClean="0"/>
            <a:t> </a:t>
          </a:r>
          <a:r>
            <a:rPr lang="ru-RU" baseline="0" dirty="0" err="1" smtClean="0"/>
            <a:t>іноземними</a:t>
          </a:r>
          <a:r>
            <a:rPr lang="ru-RU" baseline="0" dirty="0" smtClean="0"/>
            <a:t> </a:t>
          </a:r>
          <a:r>
            <a:rPr lang="ru-RU" baseline="0" dirty="0" err="1" smtClean="0"/>
            <a:t>мовами</a:t>
          </a:r>
          <a:r>
            <a:rPr lang="ru-RU" baseline="0" dirty="0" smtClean="0"/>
            <a:t>, </a:t>
          </a:r>
          <a:r>
            <a:rPr lang="ru-RU" baseline="0" dirty="0" err="1" smtClean="0"/>
            <a:t>вивчення</a:t>
          </a:r>
          <a:r>
            <a:rPr lang="ru-RU" baseline="0" dirty="0" smtClean="0"/>
            <a:t> </a:t>
          </a:r>
          <a:r>
            <a:rPr lang="ru-RU" baseline="0" dirty="0" err="1" smtClean="0"/>
            <a:t>бізнес-культури</a:t>
          </a:r>
          <a:r>
            <a:rPr lang="ru-RU" baseline="0" dirty="0" smtClean="0"/>
            <a:t> </a:t>
          </a:r>
          <a:r>
            <a:rPr lang="ru-RU" baseline="0" dirty="0" err="1" smtClean="0"/>
            <a:t>зарубіжних</a:t>
          </a:r>
          <a:r>
            <a:rPr lang="ru-RU" baseline="0" dirty="0" smtClean="0"/>
            <a:t> </a:t>
          </a:r>
          <a:r>
            <a:rPr lang="ru-RU" baseline="0" dirty="0" err="1" smtClean="0"/>
            <a:t>партнерів</a:t>
          </a:r>
          <a:r>
            <a:rPr lang="ru-RU" baseline="0" dirty="0" smtClean="0"/>
            <a:t>). </a:t>
          </a:r>
          <a:endParaRPr lang="ru-RU" dirty="0"/>
        </a:p>
      </dgm:t>
    </dgm:pt>
    <dgm:pt modelId="{97393BD0-48AB-44B7-950D-56A1D6AE1FB0}" type="parTrans" cxnId="{10A5212C-9A4C-4D3A-BB11-6D7F377FAC73}">
      <dgm:prSet/>
      <dgm:spPr/>
    </dgm:pt>
    <dgm:pt modelId="{E0F8B331-DF01-4BD9-AD95-1C3525E75B90}" type="sibTrans" cxnId="{10A5212C-9A4C-4D3A-BB11-6D7F377FAC73}">
      <dgm:prSet/>
      <dgm:spPr/>
    </dgm:pt>
    <dgm:pt modelId="{A5E112F6-2317-4E1A-BB48-909D8B0E2A63}" type="pres">
      <dgm:prSet presAssocID="{B4A67C0A-ADD0-4FC0-B4BB-3939BEBD42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0DB678-7C31-4670-9514-26D986C7118E}" type="pres">
      <dgm:prSet presAssocID="{B89E0DE2-4A40-40F6-864C-55FA406DC80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BCF84-331A-449C-94E9-E92CE2DE9441}" type="pres">
      <dgm:prSet presAssocID="{AF0FE170-DF8B-4F87-8B68-E01FD7C990DE}" presName="spacer" presStyleCnt="0"/>
      <dgm:spPr/>
    </dgm:pt>
    <dgm:pt modelId="{EA37CFDB-465F-445B-B669-6ED8E59D9A50}" type="pres">
      <dgm:prSet presAssocID="{D1864B01-7854-498F-95F2-5B8BC676023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D66BD6-3C53-48E1-B4C4-221C7DAE64C9}" type="pres">
      <dgm:prSet presAssocID="{CD2A8F73-6336-47E5-956B-67FB7AA7D570}" presName="spacer" presStyleCnt="0"/>
      <dgm:spPr/>
    </dgm:pt>
    <dgm:pt modelId="{D1454536-4438-4DBC-9540-CA98B8AE8479}" type="pres">
      <dgm:prSet presAssocID="{B180076C-967E-4D02-B9CD-201230D5746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4392F9-99AA-4DE6-B9D2-35FF72F32E05}" srcId="{B4A67C0A-ADD0-4FC0-B4BB-3939BEBD42A6}" destId="{B89E0DE2-4A40-40F6-864C-55FA406DC808}" srcOrd="0" destOrd="0" parTransId="{81E23E10-C6CA-4DA1-8020-E8BBFF42FC3B}" sibTransId="{AF0FE170-DF8B-4F87-8B68-E01FD7C990DE}"/>
    <dgm:cxn modelId="{906B960C-1961-4F73-A6AB-9952A82965F7}" type="presOf" srcId="{B89E0DE2-4A40-40F6-864C-55FA406DC808}" destId="{100DB678-7C31-4670-9514-26D986C7118E}" srcOrd="0" destOrd="0" presId="urn:microsoft.com/office/officeart/2005/8/layout/vList2"/>
    <dgm:cxn modelId="{10A5212C-9A4C-4D3A-BB11-6D7F377FAC73}" srcId="{B4A67C0A-ADD0-4FC0-B4BB-3939BEBD42A6}" destId="{B180076C-967E-4D02-B9CD-201230D5746E}" srcOrd="2" destOrd="0" parTransId="{97393BD0-48AB-44B7-950D-56A1D6AE1FB0}" sibTransId="{E0F8B331-DF01-4BD9-AD95-1C3525E75B90}"/>
    <dgm:cxn modelId="{E4A473F5-03FA-4D6A-BB31-B48925EF1DB8}" type="presOf" srcId="{D1864B01-7854-498F-95F2-5B8BC6760230}" destId="{EA37CFDB-465F-445B-B669-6ED8E59D9A50}" srcOrd="0" destOrd="0" presId="urn:microsoft.com/office/officeart/2005/8/layout/vList2"/>
    <dgm:cxn modelId="{43040DD1-0F8C-416F-A0D9-6DB77B699397}" srcId="{B4A67C0A-ADD0-4FC0-B4BB-3939BEBD42A6}" destId="{D1864B01-7854-498F-95F2-5B8BC6760230}" srcOrd="1" destOrd="0" parTransId="{274D17E9-F436-4E3B-B52B-A1B0A5C7C532}" sibTransId="{CD2A8F73-6336-47E5-956B-67FB7AA7D570}"/>
    <dgm:cxn modelId="{5CE2BDEA-D4E9-4A0B-8249-3487E8E75EB6}" type="presOf" srcId="{B180076C-967E-4D02-B9CD-201230D5746E}" destId="{D1454536-4438-4DBC-9540-CA98B8AE8479}" srcOrd="0" destOrd="0" presId="urn:microsoft.com/office/officeart/2005/8/layout/vList2"/>
    <dgm:cxn modelId="{5C3F7477-912B-4F3D-B7E0-97AEC79CC941}" type="presOf" srcId="{B4A67C0A-ADD0-4FC0-B4BB-3939BEBD42A6}" destId="{A5E112F6-2317-4E1A-BB48-909D8B0E2A63}" srcOrd="0" destOrd="0" presId="urn:microsoft.com/office/officeart/2005/8/layout/vList2"/>
    <dgm:cxn modelId="{D474CB5D-D634-49A7-85FE-137963D91526}" type="presParOf" srcId="{A5E112F6-2317-4E1A-BB48-909D8B0E2A63}" destId="{100DB678-7C31-4670-9514-26D986C7118E}" srcOrd="0" destOrd="0" presId="urn:microsoft.com/office/officeart/2005/8/layout/vList2"/>
    <dgm:cxn modelId="{A4C7F922-7312-4FFE-91A2-996C0DB1BABB}" type="presParOf" srcId="{A5E112F6-2317-4E1A-BB48-909D8B0E2A63}" destId="{BBEBCF84-331A-449C-94E9-E92CE2DE9441}" srcOrd="1" destOrd="0" presId="urn:microsoft.com/office/officeart/2005/8/layout/vList2"/>
    <dgm:cxn modelId="{7C16A202-3D5F-4231-9D92-58FF7F42A8D0}" type="presParOf" srcId="{A5E112F6-2317-4E1A-BB48-909D8B0E2A63}" destId="{EA37CFDB-465F-445B-B669-6ED8E59D9A50}" srcOrd="2" destOrd="0" presId="urn:microsoft.com/office/officeart/2005/8/layout/vList2"/>
    <dgm:cxn modelId="{C92ACF2A-A1CA-4A00-BB08-D299B1F1145C}" type="presParOf" srcId="{A5E112F6-2317-4E1A-BB48-909D8B0E2A63}" destId="{D4D66BD6-3C53-48E1-B4C4-221C7DAE64C9}" srcOrd="3" destOrd="0" presId="urn:microsoft.com/office/officeart/2005/8/layout/vList2"/>
    <dgm:cxn modelId="{DF07FDD2-53BF-4680-A1AD-33EBEC674EAD}" type="presParOf" srcId="{A5E112F6-2317-4E1A-BB48-909D8B0E2A63}" destId="{D1454536-4438-4DBC-9540-CA98B8AE84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1EDA76-9AD7-4934-8669-B1E3413277E3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DA0494-2AF8-4FEF-8D9F-8586BE0BA420}">
      <dgm:prSet/>
      <dgm:spPr/>
      <dgm:t>
        <a:bodyPr/>
        <a:lstStyle/>
        <a:p>
          <a:pPr rtl="0"/>
          <a:r>
            <a:rPr lang="ru-RU" baseline="0" dirty="0" smtClean="0"/>
            <a:t>До </a:t>
          </a:r>
          <a:r>
            <a:rPr lang="ru-RU" baseline="0" dirty="0" err="1" smtClean="0"/>
            <a:t>головних</a:t>
          </a:r>
          <a:r>
            <a:rPr lang="ru-RU" baseline="0" dirty="0" smtClean="0"/>
            <a:t> </a:t>
          </a:r>
          <a:r>
            <a:rPr lang="ru-RU" baseline="0" dirty="0" err="1" smtClean="0"/>
            <a:t>критеріїв</a:t>
          </a:r>
          <a:r>
            <a:rPr lang="ru-RU" baseline="0" dirty="0" smtClean="0"/>
            <a:t> </a:t>
          </a:r>
          <a:r>
            <a:rPr lang="ru-RU" baseline="0" dirty="0" err="1" smtClean="0"/>
            <a:t>вибору</a:t>
          </a:r>
          <a:r>
            <a:rPr lang="ru-RU" baseline="0" dirty="0" smtClean="0"/>
            <a:t> </a:t>
          </a:r>
          <a:r>
            <a:rPr lang="ru-RU" baseline="0" dirty="0" err="1" smtClean="0"/>
            <a:t>каналів</a:t>
          </a:r>
          <a:r>
            <a:rPr lang="ru-RU" baseline="0" dirty="0" smtClean="0"/>
            <a:t> </a:t>
          </a:r>
          <a:r>
            <a:rPr lang="ru-RU" baseline="0" dirty="0" err="1" smtClean="0"/>
            <a:t>збуту</a:t>
          </a:r>
          <a:r>
            <a:rPr lang="ru-RU" baseline="0" dirty="0" smtClean="0"/>
            <a:t> належать (</a:t>
          </a:r>
          <a:r>
            <a:rPr lang="ru-RU" baseline="0" dirty="0" err="1" smtClean="0"/>
            <a:t>концепція</a:t>
          </a:r>
          <a:r>
            <a:rPr lang="ru-RU" baseline="0" dirty="0" smtClean="0"/>
            <a:t> «3С»):</a:t>
          </a:r>
          <a:endParaRPr lang="ru-RU" dirty="0"/>
        </a:p>
      </dgm:t>
    </dgm:pt>
    <dgm:pt modelId="{2BB93200-C739-4E85-B7C1-8A79D39FAF27}" type="parTrans" cxnId="{0202449F-4BA0-434A-9255-D37B25A502DB}">
      <dgm:prSet/>
      <dgm:spPr/>
      <dgm:t>
        <a:bodyPr/>
        <a:lstStyle/>
        <a:p>
          <a:endParaRPr lang="ru-RU"/>
        </a:p>
      </dgm:t>
    </dgm:pt>
    <dgm:pt modelId="{99FFE2BA-93DF-415B-BE16-ED6BE368C009}" type="sibTrans" cxnId="{0202449F-4BA0-434A-9255-D37B25A502DB}">
      <dgm:prSet/>
      <dgm:spPr/>
      <dgm:t>
        <a:bodyPr/>
        <a:lstStyle/>
        <a:p>
          <a:endParaRPr lang="ru-RU"/>
        </a:p>
      </dgm:t>
    </dgm:pt>
    <dgm:pt modelId="{BACA0ED7-76EA-4703-8F3F-E3488A88D45C}">
      <dgm:prSet/>
      <dgm:spPr/>
      <dgm:t>
        <a:bodyPr/>
        <a:lstStyle/>
        <a:p>
          <a:pPr rtl="0"/>
          <a:r>
            <a:rPr lang="ru-RU" baseline="0" dirty="0" err="1" smtClean="0"/>
            <a:t>Витрати</a:t>
          </a:r>
          <a:r>
            <a:rPr lang="ru-RU" baseline="0" dirty="0" smtClean="0"/>
            <a:t> (</a:t>
          </a:r>
          <a:r>
            <a:rPr lang="en-US" baseline="0" dirty="0" smtClean="0"/>
            <a:t>cost) – </a:t>
          </a:r>
          <a:r>
            <a:rPr lang="ru-RU" baseline="0" dirty="0" smtClean="0"/>
            <a:t>оплата </a:t>
          </a:r>
          <a:r>
            <a:rPr lang="ru-RU" baseline="0" dirty="0" err="1" smtClean="0"/>
            <a:t>поточної</a:t>
          </a:r>
          <a:r>
            <a:rPr lang="ru-RU" baseline="0" dirty="0" smtClean="0"/>
            <a:t> </a:t>
          </a:r>
          <a:r>
            <a:rPr lang="ru-RU" baseline="0" dirty="0" err="1" smtClean="0"/>
            <a:t>діяльності</a:t>
          </a:r>
          <a:r>
            <a:rPr lang="ru-RU" baseline="0" dirty="0" smtClean="0"/>
            <a:t> </a:t>
          </a:r>
          <a:r>
            <a:rPr lang="ru-RU" baseline="0" dirty="0" err="1" smtClean="0"/>
            <a:t>власного</a:t>
          </a:r>
          <a:r>
            <a:rPr lang="ru-RU" baseline="0" dirty="0" smtClean="0"/>
            <a:t> органу </a:t>
          </a:r>
          <a:r>
            <a:rPr lang="ru-RU" baseline="0" dirty="0" err="1" smtClean="0"/>
            <a:t>збуту</a:t>
          </a:r>
          <a:r>
            <a:rPr lang="ru-RU" baseline="0" dirty="0" smtClean="0"/>
            <a:t> </a:t>
          </a:r>
          <a:r>
            <a:rPr lang="ru-RU" baseline="0" dirty="0" err="1" smtClean="0"/>
            <a:t>чи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; </a:t>
          </a:r>
          <a:endParaRPr lang="ru-RU" dirty="0"/>
        </a:p>
      </dgm:t>
    </dgm:pt>
    <dgm:pt modelId="{6F71FBB6-F697-40F9-9EF1-5873720177FF}" type="parTrans" cxnId="{A61CADB5-EFA2-4F02-8779-DFE51A186C16}">
      <dgm:prSet/>
      <dgm:spPr/>
      <dgm:t>
        <a:bodyPr/>
        <a:lstStyle/>
        <a:p>
          <a:endParaRPr lang="ru-RU"/>
        </a:p>
      </dgm:t>
    </dgm:pt>
    <dgm:pt modelId="{92AC8B95-CEC8-4ECD-860C-A8B510E00305}" type="sibTrans" cxnId="{A61CADB5-EFA2-4F02-8779-DFE51A186C16}">
      <dgm:prSet/>
      <dgm:spPr/>
      <dgm:t>
        <a:bodyPr/>
        <a:lstStyle/>
        <a:p>
          <a:endParaRPr lang="ru-RU"/>
        </a:p>
      </dgm:t>
    </dgm:pt>
    <dgm:pt modelId="{B782E404-C0AD-4144-AD98-8E9C09250989}">
      <dgm:prSet/>
      <dgm:spPr/>
      <dgm:t>
        <a:bodyPr/>
        <a:lstStyle/>
        <a:p>
          <a:pPr rtl="0"/>
          <a:r>
            <a:rPr lang="ru-RU" baseline="0" dirty="0" smtClean="0"/>
            <a:t>Контроль (</a:t>
          </a:r>
          <a:r>
            <a:rPr lang="en-US" baseline="0" dirty="0" smtClean="0"/>
            <a:t>control) – </a:t>
          </a:r>
          <a:r>
            <a:rPr lang="ru-RU" baseline="0" dirty="0" err="1" smtClean="0"/>
            <a:t>можливість</a:t>
          </a:r>
          <a:r>
            <a:rPr lang="ru-RU" baseline="0" dirty="0" smtClean="0"/>
            <a:t> </a:t>
          </a:r>
          <a:r>
            <a:rPr lang="ru-RU" baseline="0" dirty="0" err="1" smtClean="0"/>
            <a:t>контролювати</a:t>
          </a:r>
          <a:r>
            <a:rPr lang="ru-RU" baseline="0" dirty="0" smtClean="0"/>
            <a:t> сферу </a:t>
          </a:r>
          <a:r>
            <a:rPr lang="ru-RU" baseline="0" dirty="0" err="1" smtClean="0"/>
            <a:t>реалізації</a:t>
          </a:r>
          <a:r>
            <a:rPr lang="ru-RU" baseline="0" dirty="0" smtClean="0"/>
            <a:t>; </a:t>
          </a:r>
          <a:endParaRPr lang="ru-RU" dirty="0"/>
        </a:p>
      </dgm:t>
    </dgm:pt>
    <dgm:pt modelId="{EBEE381F-C885-46E7-9DC5-E7F028CDC401}" type="parTrans" cxnId="{8CB7C9EC-D01E-4692-9777-E6E34404988B}">
      <dgm:prSet/>
      <dgm:spPr/>
      <dgm:t>
        <a:bodyPr/>
        <a:lstStyle/>
        <a:p>
          <a:endParaRPr lang="ru-RU"/>
        </a:p>
      </dgm:t>
    </dgm:pt>
    <dgm:pt modelId="{7BC08104-A8F9-457F-A766-EBF7FC78EA01}" type="sibTrans" cxnId="{8CB7C9EC-D01E-4692-9777-E6E34404988B}">
      <dgm:prSet/>
      <dgm:spPr/>
      <dgm:t>
        <a:bodyPr/>
        <a:lstStyle/>
        <a:p>
          <a:endParaRPr lang="ru-RU"/>
        </a:p>
      </dgm:t>
    </dgm:pt>
    <dgm:pt modelId="{B36BF8E4-56F4-42C8-B201-9636B7E204CC}">
      <dgm:prSet/>
      <dgm:spPr/>
      <dgm:t>
        <a:bodyPr/>
        <a:lstStyle/>
        <a:p>
          <a:pPr rtl="0"/>
          <a:r>
            <a:rPr lang="ru-RU" baseline="0" dirty="0" err="1" smtClean="0"/>
            <a:t>Охоплення</a:t>
          </a:r>
          <a:r>
            <a:rPr lang="ru-RU" baseline="0" dirty="0" smtClean="0"/>
            <a:t> ринку (</a:t>
          </a:r>
          <a:r>
            <a:rPr lang="en-US" baseline="0" dirty="0" smtClean="0"/>
            <a:t>coverage) – </a:t>
          </a:r>
          <a:r>
            <a:rPr lang="ru-RU" baseline="0" dirty="0" err="1" smtClean="0"/>
            <a:t>доведення</a:t>
          </a:r>
          <a:r>
            <a:rPr lang="ru-RU" baseline="0" dirty="0" smtClean="0"/>
            <a:t> </a:t>
          </a:r>
          <a:r>
            <a:rPr lang="ru-RU" baseline="0" dirty="0" err="1" smtClean="0"/>
            <a:t>продукції</a:t>
          </a:r>
          <a:r>
            <a:rPr lang="ru-RU" baseline="0" dirty="0" smtClean="0"/>
            <a:t> до </a:t>
          </a:r>
          <a:r>
            <a:rPr lang="ru-RU" baseline="0" dirty="0" err="1" smtClean="0"/>
            <a:t>певної</a:t>
          </a:r>
          <a:r>
            <a:rPr lang="ru-RU" baseline="0" dirty="0" smtClean="0"/>
            <a:t> </a:t>
          </a:r>
          <a:r>
            <a:rPr lang="ru-RU" baseline="0" dirty="0" err="1" smtClean="0"/>
            <a:t>кількості</a:t>
          </a:r>
          <a:r>
            <a:rPr lang="ru-RU" baseline="0" dirty="0" smtClean="0"/>
            <a:t> </a:t>
          </a:r>
          <a:r>
            <a:rPr lang="ru-RU" baseline="0" dirty="0" err="1" smtClean="0"/>
            <a:t>споживачів</a:t>
          </a:r>
          <a:r>
            <a:rPr lang="ru-RU" baseline="0" dirty="0" smtClean="0"/>
            <a:t>. </a:t>
          </a:r>
          <a:endParaRPr lang="ru-RU" dirty="0"/>
        </a:p>
      </dgm:t>
    </dgm:pt>
    <dgm:pt modelId="{03CDBFCF-0B29-4EAB-AD83-54FFCBA2F9C0}" type="parTrans" cxnId="{AD7E02B7-9AB7-45C6-83C3-5DB33FE59C56}">
      <dgm:prSet/>
      <dgm:spPr/>
      <dgm:t>
        <a:bodyPr/>
        <a:lstStyle/>
        <a:p>
          <a:endParaRPr lang="ru-RU"/>
        </a:p>
      </dgm:t>
    </dgm:pt>
    <dgm:pt modelId="{54FDBB1F-C838-4A68-9BC9-0DAC6AB4D8EF}" type="sibTrans" cxnId="{AD7E02B7-9AB7-45C6-83C3-5DB33FE59C56}">
      <dgm:prSet/>
      <dgm:spPr/>
      <dgm:t>
        <a:bodyPr/>
        <a:lstStyle/>
        <a:p>
          <a:endParaRPr lang="ru-RU"/>
        </a:p>
      </dgm:t>
    </dgm:pt>
    <dgm:pt modelId="{7012B42E-A71E-4ABD-9C74-3413F2A95707}" type="pres">
      <dgm:prSet presAssocID="{9F1EDA76-9AD7-4934-8669-B1E3413277E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9537922-64B1-4EAA-A447-04CC7E2B3730}" type="pres">
      <dgm:prSet presAssocID="{D1DA0494-2AF8-4FEF-8D9F-8586BE0BA420}" presName="singleCycle" presStyleCnt="0"/>
      <dgm:spPr/>
    </dgm:pt>
    <dgm:pt modelId="{B2A96B71-DAF6-46A3-BB92-D8E96B1B62EA}" type="pres">
      <dgm:prSet presAssocID="{D1DA0494-2AF8-4FEF-8D9F-8586BE0BA420}" presName="singleCenter" presStyleLbl="node1" presStyleIdx="0" presStyleCnt="4" custScaleX="130627" custScaleY="137323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CCC19976-58D5-432D-89AC-D7FDC719C00A}" type="pres">
      <dgm:prSet presAssocID="{6F71FBB6-F697-40F9-9EF1-5873720177FF}" presName="Name56" presStyleLbl="parChTrans1D2" presStyleIdx="0" presStyleCnt="3"/>
      <dgm:spPr/>
      <dgm:t>
        <a:bodyPr/>
        <a:lstStyle/>
        <a:p>
          <a:endParaRPr lang="ru-RU"/>
        </a:p>
      </dgm:t>
    </dgm:pt>
    <dgm:pt modelId="{DDCD6D49-8F8A-4434-BA64-EE644FB9F25A}" type="pres">
      <dgm:prSet presAssocID="{BACA0ED7-76EA-4703-8F3F-E3488A88D45C}" presName="text0" presStyleLbl="node1" presStyleIdx="1" presStyleCnt="4" custScaleX="189236" custScaleY="1614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AAC734-7402-4D38-922B-5B63D884C33B}" type="pres">
      <dgm:prSet presAssocID="{EBEE381F-C885-46E7-9DC5-E7F028CDC401}" presName="Name56" presStyleLbl="parChTrans1D2" presStyleIdx="1" presStyleCnt="3"/>
      <dgm:spPr/>
      <dgm:t>
        <a:bodyPr/>
        <a:lstStyle/>
        <a:p>
          <a:endParaRPr lang="ru-RU"/>
        </a:p>
      </dgm:t>
    </dgm:pt>
    <dgm:pt modelId="{57D15414-8FDD-4933-B2F4-9016A87DA86A}" type="pres">
      <dgm:prSet presAssocID="{B782E404-C0AD-4144-AD98-8E9C09250989}" presName="text0" presStyleLbl="node1" presStyleIdx="2" presStyleCnt="4" custScaleX="181521" custScaleY="1497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B90A6D-5BFA-467A-9C35-735A707F385B}" type="pres">
      <dgm:prSet presAssocID="{03CDBFCF-0B29-4EAB-AD83-54FFCBA2F9C0}" presName="Name56" presStyleLbl="parChTrans1D2" presStyleIdx="2" presStyleCnt="3"/>
      <dgm:spPr/>
      <dgm:t>
        <a:bodyPr/>
        <a:lstStyle/>
        <a:p>
          <a:endParaRPr lang="ru-RU"/>
        </a:p>
      </dgm:t>
    </dgm:pt>
    <dgm:pt modelId="{4AE554E8-259D-4F26-B6F6-49AB98992536}" type="pres">
      <dgm:prSet presAssocID="{B36BF8E4-56F4-42C8-B201-9636B7E204CC}" presName="text0" presStyleLbl="node1" presStyleIdx="3" presStyleCnt="4" custScaleX="178000" custScaleY="1538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3B56A4-2DB7-40AF-8E31-875588541834}" type="presOf" srcId="{D1DA0494-2AF8-4FEF-8D9F-8586BE0BA420}" destId="{B2A96B71-DAF6-46A3-BB92-D8E96B1B62EA}" srcOrd="0" destOrd="0" presId="urn:microsoft.com/office/officeart/2008/layout/RadialCluster"/>
    <dgm:cxn modelId="{6CF93CF8-FBA0-4C92-9C0F-3AF6CA7A9B23}" type="presOf" srcId="{9F1EDA76-9AD7-4934-8669-B1E3413277E3}" destId="{7012B42E-A71E-4ABD-9C74-3413F2A95707}" srcOrd="0" destOrd="0" presId="urn:microsoft.com/office/officeart/2008/layout/RadialCluster"/>
    <dgm:cxn modelId="{8CB7C9EC-D01E-4692-9777-E6E34404988B}" srcId="{D1DA0494-2AF8-4FEF-8D9F-8586BE0BA420}" destId="{B782E404-C0AD-4144-AD98-8E9C09250989}" srcOrd="1" destOrd="0" parTransId="{EBEE381F-C885-46E7-9DC5-E7F028CDC401}" sibTransId="{7BC08104-A8F9-457F-A766-EBF7FC78EA01}"/>
    <dgm:cxn modelId="{B8E4C05A-0678-4584-8106-3B3378354024}" type="presOf" srcId="{B782E404-C0AD-4144-AD98-8E9C09250989}" destId="{57D15414-8FDD-4933-B2F4-9016A87DA86A}" srcOrd="0" destOrd="0" presId="urn:microsoft.com/office/officeart/2008/layout/RadialCluster"/>
    <dgm:cxn modelId="{D60133E4-8B2A-48A0-A9C3-59AE86864331}" type="presOf" srcId="{EBEE381F-C885-46E7-9DC5-E7F028CDC401}" destId="{21AAC734-7402-4D38-922B-5B63D884C33B}" srcOrd="0" destOrd="0" presId="urn:microsoft.com/office/officeart/2008/layout/RadialCluster"/>
    <dgm:cxn modelId="{E6067450-5561-43EB-A1C9-8513FD90A31B}" type="presOf" srcId="{BACA0ED7-76EA-4703-8F3F-E3488A88D45C}" destId="{DDCD6D49-8F8A-4434-BA64-EE644FB9F25A}" srcOrd="0" destOrd="0" presId="urn:microsoft.com/office/officeart/2008/layout/RadialCluster"/>
    <dgm:cxn modelId="{EC61CF79-9886-495B-ABAF-12CE338F3A7E}" type="presOf" srcId="{B36BF8E4-56F4-42C8-B201-9636B7E204CC}" destId="{4AE554E8-259D-4F26-B6F6-49AB98992536}" srcOrd="0" destOrd="0" presId="urn:microsoft.com/office/officeart/2008/layout/RadialCluster"/>
    <dgm:cxn modelId="{0202449F-4BA0-434A-9255-D37B25A502DB}" srcId="{9F1EDA76-9AD7-4934-8669-B1E3413277E3}" destId="{D1DA0494-2AF8-4FEF-8D9F-8586BE0BA420}" srcOrd="0" destOrd="0" parTransId="{2BB93200-C739-4E85-B7C1-8A79D39FAF27}" sibTransId="{99FFE2BA-93DF-415B-BE16-ED6BE368C009}"/>
    <dgm:cxn modelId="{1A8FD3CF-1284-4407-B6E3-6761DEBBD162}" type="presOf" srcId="{03CDBFCF-0B29-4EAB-AD83-54FFCBA2F9C0}" destId="{14B90A6D-5BFA-467A-9C35-735A707F385B}" srcOrd="0" destOrd="0" presId="urn:microsoft.com/office/officeart/2008/layout/RadialCluster"/>
    <dgm:cxn modelId="{AD7E02B7-9AB7-45C6-83C3-5DB33FE59C56}" srcId="{D1DA0494-2AF8-4FEF-8D9F-8586BE0BA420}" destId="{B36BF8E4-56F4-42C8-B201-9636B7E204CC}" srcOrd="2" destOrd="0" parTransId="{03CDBFCF-0B29-4EAB-AD83-54FFCBA2F9C0}" sibTransId="{54FDBB1F-C838-4A68-9BC9-0DAC6AB4D8EF}"/>
    <dgm:cxn modelId="{A61CADB5-EFA2-4F02-8779-DFE51A186C16}" srcId="{D1DA0494-2AF8-4FEF-8D9F-8586BE0BA420}" destId="{BACA0ED7-76EA-4703-8F3F-E3488A88D45C}" srcOrd="0" destOrd="0" parTransId="{6F71FBB6-F697-40F9-9EF1-5873720177FF}" sibTransId="{92AC8B95-CEC8-4ECD-860C-A8B510E00305}"/>
    <dgm:cxn modelId="{5844D47B-DC2F-4541-8AB1-27A49E47C5DC}" type="presOf" srcId="{6F71FBB6-F697-40F9-9EF1-5873720177FF}" destId="{CCC19976-58D5-432D-89AC-D7FDC719C00A}" srcOrd="0" destOrd="0" presId="urn:microsoft.com/office/officeart/2008/layout/RadialCluster"/>
    <dgm:cxn modelId="{CC2D9ABD-86EE-4ABC-A4C4-693B9EF2CD66}" type="presParOf" srcId="{7012B42E-A71E-4ABD-9C74-3413F2A95707}" destId="{D9537922-64B1-4EAA-A447-04CC7E2B3730}" srcOrd="0" destOrd="0" presId="urn:microsoft.com/office/officeart/2008/layout/RadialCluster"/>
    <dgm:cxn modelId="{7E76A88A-5C2F-4090-94DD-3D9D4D8F4C0A}" type="presParOf" srcId="{D9537922-64B1-4EAA-A447-04CC7E2B3730}" destId="{B2A96B71-DAF6-46A3-BB92-D8E96B1B62EA}" srcOrd="0" destOrd="0" presId="urn:microsoft.com/office/officeart/2008/layout/RadialCluster"/>
    <dgm:cxn modelId="{8F13BDD0-CD75-44A6-9E46-0D530A58E386}" type="presParOf" srcId="{D9537922-64B1-4EAA-A447-04CC7E2B3730}" destId="{CCC19976-58D5-432D-89AC-D7FDC719C00A}" srcOrd="1" destOrd="0" presId="urn:microsoft.com/office/officeart/2008/layout/RadialCluster"/>
    <dgm:cxn modelId="{250291E8-AABD-431D-88CB-0872B0F19155}" type="presParOf" srcId="{D9537922-64B1-4EAA-A447-04CC7E2B3730}" destId="{DDCD6D49-8F8A-4434-BA64-EE644FB9F25A}" srcOrd="2" destOrd="0" presId="urn:microsoft.com/office/officeart/2008/layout/RadialCluster"/>
    <dgm:cxn modelId="{04AF8416-F501-420E-A615-6B23BAF6C2BA}" type="presParOf" srcId="{D9537922-64B1-4EAA-A447-04CC7E2B3730}" destId="{21AAC734-7402-4D38-922B-5B63D884C33B}" srcOrd="3" destOrd="0" presId="urn:microsoft.com/office/officeart/2008/layout/RadialCluster"/>
    <dgm:cxn modelId="{516724AF-A278-4968-8C34-61F40C6EE8C0}" type="presParOf" srcId="{D9537922-64B1-4EAA-A447-04CC7E2B3730}" destId="{57D15414-8FDD-4933-B2F4-9016A87DA86A}" srcOrd="4" destOrd="0" presId="urn:microsoft.com/office/officeart/2008/layout/RadialCluster"/>
    <dgm:cxn modelId="{88DCB067-EB92-4AA1-912B-0EC53EE03690}" type="presParOf" srcId="{D9537922-64B1-4EAA-A447-04CC7E2B3730}" destId="{14B90A6D-5BFA-467A-9C35-735A707F385B}" srcOrd="5" destOrd="0" presId="urn:microsoft.com/office/officeart/2008/layout/RadialCluster"/>
    <dgm:cxn modelId="{55AB0991-3231-4780-87D7-8BCED368DCD9}" type="presParOf" srcId="{D9537922-64B1-4EAA-A447-04CC7E2B3730}" destId="{4AE554E8-259D-4F26-B6F6-49AB9899253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5C90F6-B6D7-42D6-9C7E-158C0A3F0DA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C0328A8-6B87-43E5-9E05-435D31CFD8BE}">
      <dgm:prSet/>
      <dgm:spPr/>
      <dgm:t>
        <a:bodyPr/>
        <a:lstStyle/>
        <a:p>
          <a:pPr rtl="0"/>
          <a:r>
            <a:rPr lang="ru-RU" baseline="0" dirty="0" err="1" smtClean="0"/>
            <a:t>вибір</a:t>
          </a:r>
          <a:r>
            <a:rPr lang="ru-RU" baseline="0" dirty="0" smtClean="0"/>
            <a:t> </a:t>
          </a:r>
          <a:r>
            <a:rPr lang="ru-RU" baseline="0" dirty="0" err="1" smtClean="0"/>
            <a:t>місця</a:t>
          </a:r>
          <a:r>
            <a:rPr lang="ru-RU" baseline="0" dirty="0" smtClean="0"/>
            <a:t> </a:t>
          </a:r>
          <a:r>
            <a:rPr lang="ru-RU" baseline="0" dirty="0" err="1" smtClean="0"/>
            <a:t>зберігання</a:t>
          </a:r>
          <a:r>
            <a:rPr lang="ru-RU" baseline="0" dirty="0" smtClean="0"/>
            <a:t> </a:t>
          </a:r>
          <a:r>
            <a:rPr lang="ru-RU" baseline="0" dirty="0" err="1" smtClean="0"/>
            <a:t>запасів</a:t>
          </a:r>
          <a:r>
            <a:rPr lang="ru-RU" baseline="0" dirty="0" smtClean="0"/>
            <a:t> і </a:t>
          </a:r>
          <a:r>
            <a:rPr lang="ru-RU" baseline="0" dirty="0" err="1" smtClean="0"/>
            <a:t>системи</a:t>
          </a:r>
          <a:r>
            <a:rPr lang="ru-RU" baseline="0" dirty="0" smtClean="0"/>
            <a:t> </a:t>
          </a:r>
          <a:r>
            <a:rPr lang="ru-RU" baseline="0" dirty="0" err="1" smtClean="0"/>
            <a:t>складування</a:t>
          </a:r>
          <a:r>
            <a:rPr lang="ru-RU" baseline="0" dirty="0" smtClean="0"/>
            <a:t> </a:t>
          </a:r>
          <a:r>
            <a:rPr lang="ru-RU" baseline="0" dirty="0" err="1" smtClean="0"/>
            <a:t>товарів</a:t>
          </a:r>
          <a:r>
            <a:rPr lang="ru-RU" baseline="0" dirty="0" smtClean="0"/>
            <a:t>; </a:t>
          </a:r>
          <a:endParaRPr lang="ru-RU" dirty="0"/>
        </a:p>
      </dgm:t>
    </dgm:pt>
    <dgm:pt modelId="{0E079A74-05CA-42FD-AA7A-EB27A4FBBBDD}" type="parTrans" cxnId="{C05E4B2B-9DD4-4735-906C-B6700AA1596B}">
      <dgm:prSet/>
      <dgm:spPr/>
      <dgm:t>
        <a:bodyPr/>
        <a:lstStyle/>
        <a:p>
          <a:endParaRPr lang="ru-RU"/>
        </a:p>
      </dgm:t>
    </dgm:pt>
    <dgm:pt modelId="{9D643BC9-1BC2-49F4-ADBF-465221C1431A}" type="sibTrans" cxnId="{C05E4B2B-9DD4-4735-906C-B6700AA1596B}">
      <dgm:prSet/>
      <dgm:spPr/>
      <dgm:t>
        <a:bodyPr/>
        <a:lstStyle/>
        <a:p>
          <a:endParaRPr lang="ru-RU"/>
        </a:p>
      </dgm:t>
    </dgm:pt>
    <dgm:pt modelId="{6A7EEA61-7ED5-494A-8701-B371EB5365CF}">
      <dgm:prSet/>
      <dgm:spPr/>
      <dgm:t>
        <a:bodyPr/>
        <a:lstStyle/>
        <a:p>
          <a:pPr rtl="0"/>
          <a:r>
            <a:rPr lang="ru-RU" baseline="0" dirty="0" err="1" smtClean="0"/>
            <a:t>визначення</a:t>
          </a:r>
          <a:r>
            <a:rPr lang="ru-RU" baseline="0" dirty="0" smtClean="0"/>
            <a:t> </a:t>
          </a:r>
          <a:r>
            <a:rPr lang="ru-RU" baseline="0" dirty="0" err="1" smtClean="0"/>
            <a:t>схеми</a:t>
          </a:r>
          <a:r>
            <a:rPr lang="ru-RU" baseline="0" dirty="0" smtClean="0"/>
            <a:t> </a:t>
          </a:r>
          <a:r>
            <a:rPr lang="ru-RU" baseline="0" dirty="0" err="1" smtClean="0"/>
            <a:t>переміщення</a:t>
          </a:r>
          <a:r>
            <a:rPr lang="ru-RU" baseline="0" dirty="0" smtClean="0"/>
            <a:t> </a:t>
          </a:r>
          <a:r>
            <a:rPr lang="ru-RU" baseline="0" dirty="0" err="1" smtClean="0"/>
            <a:t>вантажів</a:t>
          </a:r>
          <a:r>
            <a:rPr lang="ru-RU" baseline="0" dirty="0" smtClean="0"/>
            <a:t>; </a:t>
          </a:r>
          <a:endParaRPr lang="ru-RU" dirty="0"/>
        </a:p>
      </dgm:t>
    </dgm:pt>
    <dgm:pt modelId="{7B8AC15C-4FD9-4E5B-9143-BDB54529B2F5}" type="parTrans" cxnId="{5ED4E7A9-DFA6-44E6-A4D0-1C9A99C71D01}">
      <dgm:prSet/>
      <dgm:spPr/>
      <dgm:t>
        <a:bodyPr/>
        <a:lstStyle/>
        <a:p>
          <a:endParaRPr lang="ru-RU"/>
        </a:p>
      </dgm:t>
    </dgm:pt>
    <dgm:pt modelId="{D18BF617-A5EF-4DFB-9789-962C88993628}" type="sibTrans" cxnId="{5ED4E7A9-DFA6-44E6-A4D0-1C9A99C71D01}">
      <dgm:prSet/>
      <dgm:spPr/>
      <dgm:t>
        <a:bodyPr/>
        <a:lstStyle/>
        <a:p>
          <a:endParaRPr lang="ru-RU"/>
        </a:p>
      </dgm:t>
    </dgm:pt>
    <dgm:pt modelId="{DBBF7180-E19F-45CE-AB94-43DA424B55B9}">
      <dgm:prSet/>
      <dgm:spPr/>
      <dgm:t>
        <a:bodyPr/>
        <a:lstStyle/>
        <a:p>
          <a:pPr rtl="0"/>
          <a:r>
            <a:rPr lang="ru-RU" baseline="0" dirty="0" err="1" smtClean="0"/>
            <a:t>розроблення</a:t>
          </a:r>
          <a:r>
            <a:rPr lang="ru-RU" baseline="0" dirty="0" smtClean="0"/>
            <a:t> </a:t>
          </a:r>
          <a:r>
            <a:rPr lang="ru-RU" baseline="0" dirty="0" err="1" smtClean="0"/>
            <a:t>системи</a:t>
          </a:r>
          <a:r>
            <a:rPr lang="ru-RU" baseline="0" dirty="0" smtClean="0"/>
            <a:t> </a:t>
          </a:r>
          <a:r>
            <a:rPr lang="ru-RU" baseline="0" dirty="0" err="1" smtClean="0"/>
            <a:t>управління</a:t>
          </a:r>
          <a:r>
            <a:rPr lang="ru-RU" baseline="0" dirty="0" smtClean="0"/>
            <a:t> запасами; </a:t>
          </a:r>
          <a:endParaRPr lang="ru-RU" dirty="0"/>
        </a:p>
      </dgm:t>
    </dgm:pt>
    <dgm:pt modelId="{98B56FE5-BE38-4BF9-A7E7-20E591A0581A}" type="parTrans" cxnId="{4C6E5998-03C5-4F02-B6BB-9006BE12B427}">
      <dgm:prSet/>
      <dgm:spPr/>
      <dgm:t>
        <a:bodyPr/>
        <a:lstStyle/>
        <a:p>
          <a:endParaRPr lang="ru-RU"/>
        </a:p>
      </dgm:t>
    </dgm:pt>
    <dgm:pt modelId="{9870CF3F-EE90-434B-8EEE-974997F5EB74}" type="sibTrans" cxnId="{4C6E5998-03C5-4F02-B6BB-9006BE12B427}">
      <dgm:prSet/>
      <dgm:spPr/>
      <dgm:t>
        <a:bodyPr/>
        <a:lstStyle/>
        <a:p>
          <a:endParaRPr lang="ru-RU"/>
        </a:p>
      </dgm:t>
    </dgm:pt>
    <dgm:pt modelId="{12572349-1A6D-4013-91B5-1A949667AE03}">
      <dgm:prSet/>
      <dgm:spPr/>
      <dgm:t>
        <a:bodyPr/>
        <a:lstStyle/>
        <a:p>
          <a:pPr rtl="0"/>
          <a:r>
            <a:rPr lang="ru-RU" baseline="0" dirty="0" err="1" smtClean="0"/>
            <a:t>установлення</a:t>
          </a:r>
          <a:r>
            <a:rPr lang="ru-RU" baseline="0" dirty="0" smtClean="0"/>
            <a:t> </a:t>
          </a:r>
          <a:r>
            <a:rPr lang="ru-RU" baseline="0" dirty="0" err="1" smtClean="0"/>
            <a:t>процедури</a:t>
          </a:r>
          <a:r>
            <a:rPr lang="ru-RU" baseline="0" dirty="0" smtClean="0"/>
            <a:t> </a:t>
          </a:r>
          <a:r>
            <a:rPr lang="ru-RU" baseline="0" dirty="0" err="1" smtClean="0"/>
            <a:t>оброблення</a:t>
          </a:r>
          <a:r>
            <a:rPr lang="ru-RU" baseline="0" dirty="0" smtClean="0"/>
            <a:t> </a:t>
          </a:r>
          <a:r>
            <a:rPr lang="ru-RU" baseline="0" dirty="0" err="1" smtClean="0"/>
            <a:t>замовлень</a:t>
          </a:r>
          <a:r>
            <a:rPr lang="ru-RU" baseline="0" dirty="0" smtClean="0"/>
            <a:t>; </a:t>
          </a:r>
          <a:endParaRPr lang="ru-RU" dirty="0"/>
        </a:p>
      </dgm:t>
    </dgm:pt>
    <dgm:pt modelId="{93A0FEAF-A650-4BAF-A08C-6A5018C311FB}" type="parTrans" cxnId="{62702918-54E4-4F0E-8C07-7C263E70E240}">
      <dgm:prSet/>
      <dgm:spPr/>
      <dgm:t>
        <a:bodyPr/>
        <a:lstStyle/>
        <a:p>
          <a:endParaRPr lang="ru-RU"/>
        </a:p>
      </dgm:t>
    </dgm:pt>
    <dgm:pt modelId="{05EA902C-BC86-4C89-84F0-77463533472A}" type="sibTrans" cxnId="{62702918-54E4-4F0E-8C07-7C263E70E240}">
      <dgm:prSet/>
      <dgm:spPr/>
      <dgm:t>
        <a:bodyPr/>
        <a:lstStyle/>
        <a:p>
          <a:endParaRPr lang="ru-RU"/>
        </a:p>
      </dgm:t>
    </dgm:pt>
    <dgm:pt modelId="{FFE5E0BB-C23C-4214-8BBE-6C37B535B23E}">
      <dgm:prSet/>
      <dgm:spPr/>
      <dgm:t>
        <a:bodyPr/>
        <a:lstStyle/>
        <a:p>
          <a:pPr rtl="0"/>
          <a:r>
            <a:rPr lang="ru-RU" baseline="0" smtClean="0"/>
            <a:t>вибір </a:t>
          </a:r>
          <a:r>
            <a:rPr lang="ru-RU" baseline="0" dirty="0" err="1" smtClean="0"/>
            <a:t>способів</a:t>
          </a:r>
          <a:r>
            <a:rPr lang="ru-RU" baseline="0" dirty="0" smtClean="0"/>
            <a:t> </a:t>
          </a:r>
          <a:r>
            <a:rPr lang="ru-RU" baseline="0" dirty="0" err="1" smtClean="0"/>
            <a:t>транспортування</a:t>
          </a:r>
          <a:r>
            <a:rPr lang="ru-RU" baseline="0" dirty="0" smtClean="0"/>
            <a:t>. </a:t>
          </a:r>
          <a:endParaRPr lang="ru-RU" dirty="0"/>
        </a:p>
      </dgm:t>
    </dgm:pt>
    <dgm:pt modelId="{514CE5CD-338E-4830-A6E8-D4E9C20109FC}" type="parTrans" cxnId="{A750B20B-9A14-42B0-8343-C67A999D24D9}">
      <dgm:prSet/>
      <dgm:spPr/>
      <dgm:t>
        <a:bodyPr/>
        <a:lstStyle/>
        <a:p>
          <a:endParaRPr lang="ru-RU"/>
        </a:p>
      </dgm:t>
    </dgm:pt>
    <dgm:pt modelId="{4035FC65-7101-4A88-B4C7-AE607B3A5A4A}" type="sibTrans" cxnId="{A750B20B-9A14-42B0-8343-C67A999D24D9}">
      <dgm:prSet/>
      <dgm:spPr/>
      <dgm:t>
        <a:bodyPr/>
        <a:lstStyle/>
        <a:p>
          <a:endParaRPr lang="ru-RU"/>
        </a:p>
      </dgm:t>
    </dgm:pt>
    <dgm:pt modelId="{6BCFAB81-952D-43A8-B44F-405A98AF73B9}" type="pres">
      <dgm:prSet presAssocID="{6D5C90F6-B6D7-42D6-9C7E-158C0A3F0D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53EA7A-B02D-4235-B42F-BF3DB0A293EA}" type="pres">
      <dgm:prSet presAssocID="{5C0328A8-6B87-43E5-9E05-435D31CFD8B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A6B7A9-0034-4350-B82D-B643F0D65430}" type="pres">
      <dgm:prSet presAssocID="{9D643BC9-1BC2-49F4-ADBF-465221C1431A}" presName="spacer" presStyleCnt="0"/>
      <dgm:spPr/>
    </dgm:pt>
    <dgm:pt modelId="{C24385C3-5D52-431D-9AD2-25257E8BD75A}" type="pres">
      <dgm:prSet presAssocID="{6A7EEA61-7ED5-494A-8701-B371EB5365C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9DE61-710C-4CC7-A013-A9D19D25270E}" type="pres">
      <dgm:prSet presAssocID="{D18BF617-A5EF-4DFB-9789-962C88993628}" presName="spacer" presStyleCnt="0"/>
      <dgm:spPr/>
    </dgm:pt>
    <dgm:pt modelId="{F996A9D0-1679-44ED-BD23-7986E75ED980}" type="pres">
      <dgm:prSet presAssocID="{DBBF7180-E19F-45CE-AB94-43DA424B55B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297E38-FDD2-4BBF-AE94-C07DC3EA4D54}" type="pres">
      <dgm:prSet presAssocID="{9870CF3F-EE90-434B-8EEE-974997F5EB74}" presName="spacer" presStyleCnt="0"/>
      <dgm:spPr/>
    </dgm:pt>
    <dgm:pt modelId="{A92A0357-586F-4075-9EF1-DBD24381E200}" type="pres">
      <dgm:prSet presAssocID="{12572349-1A6D-4013-91B5-1A949667AE03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A947B-9BF6-4D8C-8EE6-8E762E62D696}" type="pres">
      <dgm:prSet presAssocID="{05EA902C-BC86-4C89-84F0-77463533472A}" presName="spacer" presStyleCnt="0"/>
      <dgm:spPr/>
    </dgm:pt>
    <dgm:pt modelId="{B9A2FA29-CB81-4138-95A3-BF402243FD22}" type="pres">
      <dgm:prSet presAssocID="{FFE5E0BB-C23C-4214-8BBE-6C37B535B23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2B1CDA-C163-45E2-8005-BFBBC14722E0}" type="presOf" srcId="{6D5C90F6-B6D7-42D6-9C7E-158C0A3F0DA4}" destId="{6BCFAB81-952D-43A8-B44F-405A98AF73B9}" srcOrd="0" destOrd="0" presId="urn:microsoft.com/office/officeart/2005/8/layout/vList2"/>
    <dgm:cxn modelId="{4CF7D033-CC57-4F8E-8CC8-978117469507}" type="presOf" srcId="{6A7EEA61-7ED5-494A-8701-B371EB5365CF}" destId="{C24385C3-5D52-431D-9AD2-25257E8BD75A}" srcOrd="0" destOrd="0" presId="urn:microsoft.com/office/officeart/2005/8/layout/vList2"/>
    <dgm:cxn modelId="{A750B20B-9A14-42B0-8343-C67A999D24D9}" srcId="{6D5C90F6-B6D7-42D6-9C7E-158C0A3F0DA4}" destId="{FFE5E0BB-C23C-4214-8BBE-6C37B535B23E}" srcOrd="4" destOrd="0" parTransId="{514CE5CD-338E-4830-A6E8-D4E9C20109FC}" sibTransId="{4035FC65-7101-4A88-B4C7-AE607B3A5A4A}"/>
    <dgm:cxn modelId="{8FBA946F-7787-43B7-ACD9-B77F8F2F4E40}" type="presOf" srcId="{12572349-1A6D-4013-91B5-1A949667AE03}" destId="{A92A0357-586F-4075-9EF1-DBD24381E200}" srcOrd="0" destOrd="0" presId="urn:microsoft.com/office/officeart/2005/8/layout/vList2"/>
    <dgm:cxn modelId="{52B93AB3-9054-4CED-BDBD-32D003259726}" type="presOf" srcId="{FFE5E0BB-C23C-4214-8BBE-6C37B535B23E}" destId="{B9A2FA29-CB81-4138-95A3-BF402243FD22}" srcOrd="0" destOrd="0" presId="urn:microsoft.com/office/officeart/2005/8/layout/vList2"/>
    <dgm:cxn modelId="{5ED4E7A9-DFA6-44E6-A4D0-1C9A99C71D01}" srcId="{6D5C90F6-B6D7-42D6-9C7E-158C0A3F0DA4}" destId="{6A7EEA61-7ED5-494A-8701-B371EB5365CF}" srcOrd="1" destOrd="0" parTransId="{7B8AC15C-4FD9-4E5B-9143-BDB54529B2F5}" sibTransId="{D18BF617-A5EF-4DFB-9789-962C88993628}"/>
    <dgm:cxn modelId="{4C6E5998-03C5-4F02-B6BB-9006BE12B427}" srcId="{6D5C90F6-B6D7-42D6-9C7E-158C0A3F0DA4}" destId="{DBBF7180-E19F-45CE-AB94-43DA424B55B9}" srcOrd="2" destOrd="0" parTransId="{98B56FE5-BE38-4BF9-A7E7-20E591A0581A}" sibTransId="{9870CF3F-EE90-434B-8EEE-974997F5EB74}"/>
    <dgm:cxn modelId="{C05E4B2B-9DD4-4735-906C-B6700AA1596B}" srcId="{6D5C90F6-B6D7-42D6-9C7E-158C0A3F0DA4}" destId="{5C0328A8-6B87-43E5-9E05-435D31CFD8BE}" srcOrd="0" destOrd="0" parTransId="{0E079A74-05CA-42FD-AA7A-EB27A4FBBBDD}" sibTransId="{9D643BC9-1BC2-49F4-ADBF-465221C1431A}"/>
    <dgm:cxn modelId="{B51AC98A-CE78-4EFA-B78F-1FED6EA8CE09}" type="presOf" srcId="{5C0328A8-6B87-43E5-9E05-435D31CFD8BE}" destId="{FF53EA7A-B02D-4235-B42F-BF3DB0A293EA}" srcOrd="0" destOrd="0" presId="urn:microsoft.com/office/officeart/2005/8/layout/vList2"/>
    <dgm:cxn modelId="{448939BB-E832-46E3-BAD6-4A4033B71C04}" type="presOf" srcId="{DBBF7180-E19F-45CE-AB94-43DA424B55B9}" destId="{F996A9D0-1679-44ED-BD23-7986E75ED980}" srcOrd="0" destOrd="0" presId="urn:microsoft.com/office/officeart/2005/8/layout/vList2"/>
    <dgm:cxn modelId="{62702918-54E4-4F0E-8C07-7C263E70E240}" srcId="{6D5C90F6-B6D7-42D6-9C7E-158C0A3F0DA4}" destId="{12572349-1A6D-4013-91B5-1A949667AE03}" srcOrd="3" destOrd="0" parTransId="{93A0FEAF-A650-4BAF-A08C-6A5018C311FB}" sibTransId="{05EA902C-BC86-4C89-84F0-77463533472A}"/>
    <dgm:cxn modelId="{CAECD800-61ED-4DFE-85CA-EA6E42DAD1B5}" type="presParOf" srcId="{6BCFAB81-952D-43A8-B44F-405A98AF73B9}" destId="{FF53EA7A-B02D-4235-B42F-BF3DB0A293EA}" srcOrd="0" destOrd="0" presId="urn:microsoft.com/office/officeart/2005/8/layout/vList2"/>
    <dgm:cxn modelId="{6AC48920-D48E-4AF9-9640-338E8B07120C}" type="presParOf" srcId="{6BCFAB81-952D-43A8-B44F-405A98AF73B9}" destId="{64A6B7A9-0034-4350-B82D-B643F0D65430}" srcOrd="1" destOrd="0" presId="urn:microsoft.com/office/officeart/2005/8/layout/vList2"/>
    <dgm:cxn modelId="{C84F2CF6-F20F-4914-B81E-D6D0C9B5F7E2}" type="presParOf" srcId="{6BCFAB81-952D-43A8-B44F-405A98AF73B9}" destId="{C24385C3-5D52-431D-9AD2-25257E8BD75A}" srcOrd="2" destOrd="0" presId="urn:microsoft.com/office/officeart/2005/8/layout/vList2"/>
    <dgm:cxn modelId="{A9D67DD8-4DB4-4313-A55D-89988B546D9C}" type="presParOf" srcId="{6BCFAB81-952D-43A8-B44F-405A98AF73B9}" destId="{5949DE61-710C-4CC7-A013-A9D19D25270E}" srcOrd="3" destOrd="0" presId="urn:microsoft.com/office/officeart/2005/8/layout/vList2"/>
    <dgm:cxn modelId="{F4BA1DC4-8730-4A01-AA32-9647E508A320}" type="presParOf" srcId="{6BCFAB81-952D-43A8-B44F-405A98AF73B9}" destId="{F996A9D0-1679-44ED-BD23-7986E75ED980}" srcOrd="4" destOrd="0" presId="urn:microsoft.com/office/officeart/2005/8/layout/vList2"/>
    <dgm:cxn modelId="{5FA3B417-6826-4E7A-8E06-E6C0AC6A378C}" type="presParOf" srcId="{6BCFAB81-952D-43A8-B44F-405A98AF73B9}" destId="{5B297E38-FDD2-4BBF-AE94-C07DC3EA4D54}" srcOrd="5" destOrd="0" presId="urn:microsoft.com/office/officeart/2005/8/layout/vList2"/>
    <dgm:cxn modelId="{5A188838-56EB-49EF-90A7-85B8DF964FBC}" type="presParOf" srcId="{6BCFAB81-952D-43A8-B44F-405A98AF73B9}" destId="{A92A0357-586F-4075-9EF1-DBD24381E200}" srcOrd="6" destOrd="0" presId="urn:microsoft.com/office/officeart/2005/8/layout/vList2"/>
    <dgm:cxn modelId="{B4D511B5-5FB1-43DC-896F-7E7A1DA83B22}" type="presParOf" srcId="{6BCFAB81-952D-43A8-B44F-405A98AF73B9}" destId="{6B8A947B-9BF6-4D8C-8EE6-8E762E62D696}" srcOrd="7" destOrd="0" presId="urn:microsoft.com/office/officeart/2005/8/layout/vList2"/>
    <dgm:cxn modelId="{16189EE7-6AB6-4DE3-AE90-A0F3BBE85139}" type="presParOf" srcId="{6BCFAB81-952D-43A8-B44F-405A98AF73B9}" destId="{B9A2FA29-CB81-4138-95A3-BF402243FD2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D0F61AE-54BB-4516-BC7F-B8F918FC809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963048F-0522-4915-99C1-7FDDA71F5E75}">
      <dgm:prSet/>
      <dgm:spPr/>
      <dgm:t>
        <a:bodyPr/>
        <a:lstStyle/>
        <a:p>
          <a:pPr rtl="0"/>
          <a:r>
            <a:rPr lang="ru-RU" baseline="0" dirty="0" smtClean="0"/>
            <a:t>1. </a:t>
          </a:r>
          <a:r>
            <a:rPr lang="ru-RU" baseline="0" dirty="0" err="1" smtClean="0"/>
            <a:t>Компанія</a:t>
          </a:r>
          <a:r>
            <a:rPr lang="ru-RU" baseline="0" dirty="0" smtClean="0"/>
            <a:t> </a:t>
          </a:r>
          <a:r>
            <a:rPr lang="ru-RU" baseline="0" dirty="0" err="1" smtClean="0"/>
            <a:t>виробляє</a:t>
          </a:r>
          <a:r>
            <a:rPr lang="ru-RU" baseline="0" dirty="0" smtClean="0"/>
            <a:t> товар в </a:t>
          </a:r>
          <a:r>
            <a:rPr lang="ru-RU" baseline="0" dirty="0" err="1" smtClean="0"/>
            <a:t>одній</a:t>
          </a:r>
          <a:r>
            <a:rPr lang="ru-RU" baseline="0" dirty="0" smtClean="0"/>
            <a:t> </a:t>
          </a:r>
          <a:r>
            <a:rPr lang="ru-RU" baseline="0" dirty="0" err="1" smtClean="0"/>
            <a:t>країні</a:t>
          </a:r>
          <a:r>
            <a:rPr lang="ru-RU" baseline="0" dirty="0" smtClean="0"/>
            <a:t> та </a:t>
          </a:r>
          <a:r>
            <a:rPr lang="ru-RU" baseline="0" dirty="0" err="1" smtClean="0"/>
            <a:t>поставляє</a:t>
          </a:r>
          <a:r>
            <a:rPr lang="ru-RU" baseline="0" dirty="0" smtClean="0"/>
            <a:t> </a:t>
          </a:r>
          <a:r>
            <a:rPr lang="ru-RU" baseline="0" dirty="0" err="1" smtClean="0"/>
            <a:t>його</a:t>
          </a:r>
          <a:r>
            <a:rPr lang="ru-RU" baseline="0" dirty="0" smtClean="0"/>
            <a:t> на </a:t>
          </a:r>
          <a:r>
            <a:rPr lang="ru-RU" baseline="0" dirty="0" err="1" smtClean="0"/>
            <a:t>кілька</a:t>
          </a:r>
          <a:r>
            <a:rPr lang="ru-RU" baseline="0" dirty="0" smtClean="0"/>
            <a:t> </a:t>
          </a:r>
          <a:r>
            <a:rPr lang="ru-RU" baseline="0" dirty="0" err="1" smtClean="0"/>
            <a:t>ринків</a:t>
          </a:r>
          <a:r>
            <a:rPr lang="ru-RU" baseline="0" dirty="0" smtClean="0"/>
            <a:t> </a:t>
          </a:r>
          <a:r>
            <a:rPr lang="ru-RU" baseline="0" dirty="0" err="1" smtClean="0"/>
            <a:t>країн-споживачів</a:t>
          </a:r>
          <a:r>
            <a:rPr lang="ru-RU" baseline="0" dirty="0" smtClean="0"/>
            <a:t>. </a:t>
          </a:r>
          <a:endParaRPr lang="ru-RU" dirty="0"/>
        </a:p>
      </dgm:t>
    </dgm:pt>
    <dgm:pt modelId="{DAFBFC13-3DD0-48C3-ABD1-6A65507F6788}" type="parTrans" cxnId="{28178D6F-1B17-4C07-ABF5-EED2AF228571}">
      <dgm:prSet/>
      <dgm:spPr/>
      <dgm:t>
        <a:bodyPr/>
        <a:lstStyle/>
        <a:p>
          <a:endParaRPr lang="ru-RU"/>
        </a:p>
      </dgm:t>
    </dgm:pt>
    <dgm:pt modelId="{72B8275F-1E03-4A6E-9692-6B1304683814}" type="sibTrans" cxnId="{28178D6F-1B17-4C07-ABF5-EED2AF228571}">
      <dgm:prSet/>
      <dgm:spPr/>
      <dgm:t>
        <a:bodyPr/>
        <a:lstStyle/>
        <a:p>
          <a:endParaRPr lang="ru-RU"/>
        </a:p>
      </dgm:t>
    </dgm:pt>
    <dgm:pt modelId="{D9667AFC-D34D-49A2-8D90-CB29F6CD6669}">
      <dgm:prSet/>
      <dgm:spPr/>
      <dgm:t>
        <a:bodyPr/>
        <a:lstStyle/>
        <a:p>
          <a:pPr rtl="0"/>
          <a:r>
            <a:rPr lang="ru-RU" baseline="0" dirty="0" smtClean="0"/>
            <a:t>2. </a:t>
          </a:r>
          <a:r>
            <a:rPr lang="ru-RU" baseline="0" dirty="0" err="1" smtClean="0"/>
            <a:t>Компанія</a:t>
          </a:r>
          <a:r>
            <a:rPr lang="ru-RU" baseline="0" dirty="0" smtClean="0"/>
            <a:t> створила </a:t>
          </a:r>
          <a:r>
            <a:rPr lang="ru-RU" baseline="0" dirty="0" err="1" smtClean="0"/>
            <a:t>кілька</a:t>
          </a:r>
          <a:r>
            <a:rPr lang="ru-RU" baseline="0" dirty="0" smtClean="0"/>
            <a:t> </a:t>
          </a:r>
          <a:r>
            <a:rPr lang="ru-RU" baseline="0" dirty="0" err="1" smtClean="0"/>
            <a:t>незалежних</a:t>
          </a:r>
          <a:r>
            <a:rPr lang="ru-RU" baseline="0" dirty="0" smtClean="0"/>
            <a:t> </a:t>
          </a:r>
          <a:r>
            <a:rPr lang="ru-RU" baseline="0" dirty="0" err="1" smtClean="0"/>
            <a:t>підприємств</a:t>
          </a:r>
          <a:r>
            <a:rPr lang="ru-RU" baseline="0" dirty="0" smtClean="0"/>
            <a:t> у </a:t>
          </a:r>
          <a:r>
            <a:rPr lang="ru-RU" baseline="0" dirty="0" err="1" smtClean="0"/>
            <a:t>різних</a:t>
          </a:r>
          <a:r>
            <a:rPr lang="ru-RU" baseline="0" dirty="0" smtClean="0"/>
            <a:t> </a:t>
          </a:r>
          <a:r>
            <a:rPr lang="ru-RU" baseline="0" dirty="0" err="1" smtClean="0"/>
            <a:t>країнах</a:t>
          </a:r>
          <a:r>
            <a:rPr lang="ru-RU" baseline="0" dirty="0" smtClean="0"/>
            <a:t>, </a:t>
          </a:r>
          <a:r>
            <a:rPr lang="ru-RU" baseline="0" dirty="0" err="1" smtClean="0"/>
            <a:t>кожне</a:t>
          </a:r>
          <a:r>
            <a:rPr lang="ru-RU" baseline="0" dirty="0" smtClean="0"/>
            <a:t> з них </a:t>
          </a:r>
          <a:r>
            <a:rPr lang="ru-RU" baseline="0" dirty="0" err="1" smtClean="0"/>
            <a:t>здійснює</a:t>
          </a:r>
          <a:r>
            <a:rPr lang="ru-RU" baseline="0" dirty="0" smtClean="0"/>
            <a:t> </a:t>
          </a:r>
          <a:r>
            <a:rPr lang="ru-RU" baseline="0" dirty="0" err="1" smtClean="0"/>
            <a:t>діяльність</a:t>
          </a:r>
          <a:r>
            <a:rPr lang="ru-RU" baseline="0" dirty="0" smtClean="0"/>
            <a:t> як у </a:t>
          </a:r>
          <a:r>
            <a:rPr lang="ru-RU" baseline="0" dirty="0" err="1" smtClean="0"/>
            <a:t>сфері</a:t>
          </a:r>
          <a:r>
            <a:rPr lang="ru-RU" baseline="0" dirty="0" smtClean="0"/>
            <a:t> </a:t>
          </a:r>
          <a:r>
            <a:rPr lang="ru-RU" baseline="0" dirty="0" err="1" smtClean="0"/>
            <a:t>виробництва</a:t>
          </a:r>
          <a:r>
            <a:rPr lang="ru-RU" baseline="0" dirty="0" smtClean="0"/>
            <a:t>, так і в маркетингу. </a:t>
          </a:r>
          <a:endParaRPr lang="ru-RU" dirty="0"/>
        </a:p>
      </dgm:t>
    </dgm:pt>
    <dgm:pt modelId="{C0ED8FEE-6E6E-49D5-8F81-09372CD1261A}" type="parTrans" cxnId="{F7C61F02-0F31-4E79-977C-8E94E8F5F4D0}">
      <dgm:prSet/>
      <dgm:spPr/>
      <dgm:t>
        <a:bodyPr/>
        <a:lstStyle/>
        <a:p>
          <a:endParaRPr lang="ru-RU"/>
        </a:p>
      </dgm:t>
    </dgm:pt>
    <dgm:pt modelId="{F5676D74-09FD-4E6C-81FA-1C820A30F4C0}" type="sibTrans" cxnId="{F7C61F02-0F31-4E79-977C-8E94E8F5F4D0}">
      <dgm:prSet/>
      <dgm:spPr/>
      <dgm:t>
        <a:bodyPr/>
        <a:lstStyle/>
        <a:p>
          <a:endParaRPr lang="ru-RU"/>
        </a:p>
      </dgm:t>
    </dgm:pt>
    <dgm:pt modelId="{746F85D1-0EEC-4F07-ACD9-15ED4C833452}">
      <dgm:prSet/>
      <dgm:spPr/>
      <dgm:t>
        <a:bodyPr/>
        <a:lstStyle/>
        <a:p>
          <a:pPr rtl="0"/>
          <a:r>
            <a:rPr lang="ru-RU" baseline="0" smtClean="0"/>
            <a:t>3</a:t>
          </a:r>
          <a:r>
            <a:rPr lang="ru-RU" baseline="0" dirty="0" smtClean="0"/>
            <a:t>. </a:t>
          </a:r>
          <a:r>
            <a:rPr lang="ru-RU" baseline="0" dirty="0" err="1" smtClean="0"/>
            <a:t>Компанія</a:t>
          </a:r>
          <a:r>
            <a:rPr lang="ru-RU" baseline="0" dirty="0" smtClean="0"/>
            <a:t> </a:t>
          </a:r>
          <a:r>
            <a:rPr lang="ru-RU" baseline="0" dirty="0" err="1" smtClean="0"/>
            <a:t>має</a:t>
          </a:r>
          <a:r>
            <a:rPr lang="ru-RU" baseline="0" dirty="0" smtClean="0"/>
            <a:t> в </a:t>
          </a:r>
          <a:r>
            <a:rPr lang="ru-RU" baseline="0" dirty="0" err="1" smtClean="0"/>
            <a:t>різних</a:t>
          </a:r>
          <a:r>
            <a:rPr lang="ru-RU" baseline="0" dirty="0" smtClean="0"/>
            <a:t> </a:t>
          </a:r>
          <a:r>
            <a:rPr lang="ru-RU" baseline="0" dirty="0" err="1" smtClean="0"/>
            <a:t>країнах</a:t>
          </a:r>
          <a:r>
            <a:rPr lang="ru-RU" baseline="0" dirty="0" smtClean="0"/>
            <a:t> </a:t>
          </a:r>
          <a:r>
            <a:rPr lang="ru-RU" baseline="0" dirty="0" err="1" smtClean="0"/>
            <a:t>кілька</a:t>
          </a:r>
          <a:r>
            <a:rPr lang="ru-RU" baseline="0" dirty="0" smtClean="0"/>
            <a:t> </a:t>
          </a:r>
          <a:r>
            <a:rPr lang="ru-RU" baseline="0" dirty="0" err="1" smtClean="0"/>
            <a:t>підприємств</a:t>
          </a:r>
          <a:r>
            <a:rPr lang="ru-RU" baseline="0" dirty="0" smtClean="0"/>
            <a:t>, </a:t>
          </a:r>
          <a:r>
            <a:rPr lang="ru-RU" baseline="0" dirty="0" err="1" smtClean="0"/>
            <a:t>які</a:t>
          </a:r>
          <a:r>
            <a:rPr lang="ru-RU" baseline="0" dirty="0" smtClean="0"/>
            <a:t> </a:t>
          </a:r>
          <a:r>
            <a:rPr lang="ru-RU" baseline="0" dirty="0" err="1" smtClean="0"/>
            <a:t>обслуговують</a:t>
          </a:r>
          <a:r>
            <a:rPr lang="ru-RU" baseline="0" dirty="0" smtClean="0"/>
            <a:t> </a:t>
          </a:r>
          <a:r>
            <a:rPr lang="ru-RU" baseline="0" dirty="0" err="1" smtClean="0"/>
            <a:t>багато</a:t>
          </a:r>
          <a:r>
            <a:rPr lang="ru-RU" baseline="0" dirty="0" smtClean="0"/>
            <a:t> </a:t>
          </a:r>
          <a:r>
            <a:rPr lang="ru-RU" baseline="0" dirty="0" err="1" smtClean="0"/>
            <a:t>ринків</a:t>
          </a:r>
          <a:r>
            <a:rPr lang="ru-RU" baseline="0" dirty="0" smtClean="0"/>
            <a:t> (</a:t>
          </a:r>
          <a:r>
            <a:rPr lang="ru-RU" baseline="0" dirty="0" err="1" smtClean="0"/>
            <a:t>концепція</a:t>
          </a:r>
          <a:r>
            <a:rPr lang="ru-RU" baseline="0" dirty="0" smtClean="0"/>
            <a:t> </a:t>
          </a:r>
          <a:r>
            <a:rPr lang="ru-RU" baseline="0" dirty="0" err="1" smtClean="0"/>
            <a:t>єдиного</a:t>
          </a:r>
          <a:r>
            <a:rPr lang="ru-RU" baseline="0" dirty="0" smtClean="0"/>
            <a:t> </a:t>
          </a:r>
          <a:r>
            <a:rPr lang="ru-RU" baseline="0" dirty="0" err="1" smtClean="0"/>
            <a:t>матеріально-технічного</a:t>
          </a:r>
          <a:r>
            <a:rPr lang="ru-RU" baseline="0" dirty="0" smtClean="0"/>
            <a:t> </a:t>
          </a:r>
          <a:r>
            <a:rPr lang="ru-RU" baseline="0" dirty="0" err="1" smtClean="0"/>
            <a:t>постачання</a:t>
          </a:r>
          <a:r>
            <a:rPr lang="ru-RU" baseline="0" dirty="0" smtClean="0"/>
            <a:t>). </a:t>
          </a:r>
          <a:endParaRPr lang="ru-RU" dirty="0"/>
        </a:p>
      </dgm:t>
    </dgm:pt>
    <dgm:pt modelId="{FFF1FB42-7F99-4C05-A57D-A04509445648}" type="parTrans" cxnId="{6F89C762-FC3B-424D-83A6-F317A26BD856}">
      <dgm:prSet/>
      <dgm:spPr/>
      <dgm:t>
        <a:bodyPr/>
        <a:lstStyle/>
        <a:p>
          <a:endParaRPr lang="ru-RU"/>
        </a:p>
      </dgm:t>
    </dgm:pt>
    <dgm:pt modelId="{46A11A35-5F6C-474F-9D04-B1F5136F7642}" type="sibTrans" cxnId="{6F89C762-FC3B-424D-83A6-F317A26BD856}">
      <dgm:prSet/>
      <dgm:spPr/>
      <dgm:t>
        <a:bodyPr/>
        <a:lstStyle/>
        <a:p>
          <a:endParaRPr lang="ru-RU"/>
        </a:p>
      </dgm:t>
    </dgm:pt>
    <dgm:pt modelId="{A2D3AD02-00B4-4E3B-8C77-0EFCB92ED560}" type="pres">
      <dgm:prSet presAssocID="{FD0F61AE-54BB-4516-BC7F-B8F918FC80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E62FB9-0D02-4B14-A3B7-91353A48EA71}" type="pres">
      <dgm:prSet presAssocID="{0963048F-0522-4915-99C1-7FDDA71F5E7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86B33-2A5B-4093-A107-80B40B620055}" type="pres">
      <dgm:prSet presAssocID="{72B8275F-1E03-4A6E-9692-6B1304683814}" presName="spacer" presStyleCnt="0"/>
      <dgm:spPr/>
    </dgm:pt>
    <dgm:pt modelId="{F434A33E-ADFE-4D7A-ADBD-CC770C7083C2}" type="pres">
      <dgm:prSet presAssocID="{D9667AFC-D34D-49A2-8D90-CB29F6CD666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ECF48-C430-4E8C-9B0A-1458772F1EDC}" type="pres">
      <dgm:prSet presAssocID="{F5676D74-09FD-4E6C-81FA-1C820A30F4C0}" presName="spacer" presStyleCnt="0"/>
      <dgm:spPr/>
    </dgm:pt>
    <dgm:pt modelId="{F8FB997C-B152-4DD5-8053-98D935A4BA3E}" type="pres">
      <dgm:prSet presAssocID="{746F85D1-0EEC-4F07-ACD9-15ED4C83345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8F8873-393F-4AFF-A542-020DBE6EB3A3}" type="presOf" srcId="{D9667AFC-D34D-49A2-8D90-CB29F6CD6669}" destId="{F434A33E-ADFE-4D7A-ADBD-CC770C7083C2}" srcOrd="0" destOrd="0" presId="urn:microsoft.com/office/officeart/2005/8/layout/vList2"/>
    <dgm:cxn modelId="{475F1DC5-C06B-44A9-925A-CBFA0745FE5D}" type="presOf" srcId="{746F85D1-0EEC-4F07-ACD9-15ED4C833452}" destId="{F8FB997C-B152-4DD5-8053-98D935A4BA3E}" srcOrd="0" destOrd="0" presId="urn:microsoft.com/office/officeart/2005/8/layout/vList2"/>
    <dgm:cxn modelId="{6F89C762-FC3B-424D-83A6-F317A26BD856}" srcId="{FD0F61AE-54BB-4516-BC7F-B8F918FC809C}" destId="{746F85D1-0EEC-4F07-ACD9-15ED4C833452}" srcOrd="2" destOrd="0" parTransId="{FFF1FB42-7F99-4C05-A57D-A04509445648}" sibTransId="{46A11A35-5F6C-474F-9D04-B1F5136F7642}"/>
    <dgm:cxn modelId="{E28C3A40-8C45-40D3-BD63-320C1C68931D}" type="presOf" srcId="{FD0F61AE-54BB-4516-BC7F-B8F918FC809C}" destId="{A2D3AD02-00B4-4E3B-8C77-0EFCB92ED560}" srcOrd="0" destOrd="0" presId="urn:microsoft.com/office/officeart/2005/8/layout/vList2"/>
    <dgm:cxn modelId="{F7C61F02-0F31-4E79-977C-8E94E8F5F4D0}" srcId="{FD0F61AE-54BB-4516-BC7F-B8F918FC809C}" destId="{D9667AFC-D34D-49A2-8D90-CB29F6CD6669}" srcOrd="1" destOrd="0" parTransId="{C0ED8FEE-6E6E-49D5-8F81-09372CD1261A}" sibTransId="{F5676D74-09FD-4E6C-81FA-1C820A30F4C0}"/>
    <dgm:cxn modelId="{6BA95E4A-5AD3-4848-9F81-9DB4C6EF3EB7}" type="presOf" srcId="{0963048F-0522-4915-99C1-7FDDA71F5E75}" destId="{56E62FB9-0D02-4B14-A3B7-91353A48EA71}" srcOrd="0" destOrd="0" presId="urn:microsoft.com/office/officeart/2005/8/layout/vList2"/>
    <dgm:cxn modelId="{28178D6F-1B17-4C07-ABF5-EED2AF228571}" srcId="{FD0F61AE-54BB-4516-BC7F-B8F918FC809C}" destId="{0963048F-0522-4915-99C1-7FDDA71F5E75}" srcOrd="0" destOrd="0" parTransId="{DAFBFC13-3DD0-48C3-ABD1-6A65507F6788}" sibTransId="{72B8275F-1E03-4A6E-9692-6B1304683814}"/>
    <dgm:cxn modelId="{79A5D42E-B8C2-4851-B999-9C84611DDDEC}" type="presParOf" srcId="{A2D3AD02-00B4-4E3B-8C77-0EFCB92ED560}" destId="{56E62FB9-0D02-4B14-A3B7-91353A48EA71}" srcOrd="0" destOrd="0" presId="urn:microsoft.com/office/officeart/2005/8/layout/vList2"/>
    <dgm:cxn modelId="{78C0A31E-0DA6-4582-AB13-9E26AAEE0105}" type="presParOf" srcId="{A2D3AD02-00B4-4E3B-8C77-0EFCB92ED560}" destId="{BCF86B33-2A5B-4093-A107-80B40B620055}" srcOrd="1" destOrd="0" presId="urn:microsoft.com/office/officeart/2005/8/layout/vList2"/>
    <dgm:cxn modelId="{5E9EE0DB-C61B-48DA-B747-D761723D5BE7}" type="presParOf" srcId="{A2D3AD02-00B4-4E3B-8C77-0EFCB92ED560}" destId="{F434A33E-ADFE-4D7A-ADBD-CC770C7083C2}" srcOrd="2" destOrd="0" presId="urn:microsoft.com/office/officeart/2005/8/layout/vList2"/>
    <dgm:cxn modelId="{64D48A6A-3D72-4F4C-860C-893235E40149}" type="presParOf" srcId="{A2D3AD02-00B4-4E3B-8C77-0EFCB92ED560}" destId="{3D4ECF48-C430-4E8C-9B0A-1458772F1EDC}" srcOrd="3" destOrd="0" presId="urn:microsoft.com/office/officeart/2005/8/layout/vList2"/>
    <dgm:cxn modelId="{C937F213-164D-4962-B0CB-ACD380A822D6}" type="presParOf" srcId="{A2D3AD02-00B4-4E3B-8C77-0EFCB92ED560}" destId="{F8FB997C-B152-4DD5-8053-98D935A4BA3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3D59020-6FDF-43A8-87F5-C0FC5DFBACD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CE98DD2-E703-4592-BC7E-E0C9A9E58F5F}">
      <dgm:prSet/>
      <dgm:spPr/>
      <dgm:t>
        <a:bodyPr/>
        <a:lstStyle/>
        <a:p>
          <a:pPr rtl="0"/>
          <a:r>
            <a:rPr lang="ru-RU" baseline="0" dirty="0" err="1" smtClean="0"/>
            <a:t>директ</a:t>
          </a:r>
          <a:r>
            <a:rPr lang="ru-RU" baseline="0" dirty="0" smtClean="0"/>
            <a:t>-маркетинг (пряма робота з </a:t>
          </a:r>
          <a:r>
            <a:rPr lang="ru-RU" baseline="0" dirty="0" err="1" smtClean="0"/>
            <a:t>клієнтами</a:t>
          </a:r>
          <a:r>
            <a:rPr lang="ru-RU" baseline="0" dirty="0" smtClean="0"/>
            <a:t>, </a:t>
          </a:r>
          <a:r>
            <a:rPr lang="ru-RU" baseline="0" dirty="0" err="1" smtClean="0"/>
            <a:t>яких</a:t>
          </a:r>
          <a:r>
            <a:rPr lang="ru-RU" baseline="0" dirty="0" smtClean="0"/>
            <a:t> </a:t>
          </a:r>
          <a:r>
            <a:rPr lang="ru-RU" baseline="0" dirty="0" err="1" smtClean="0"/>
            <a:t>відвідують</a:t>
          </a:r>
          <a:r>
            <a:rPr lang="ru-RU" baseline="0" dirty="0" smtClean="0"/>
            <a:t> </a:t>
          </a:r>
          <a:r>
            <a:rPr lang="ru-RU" baseline="0" dirty="0" err="1" smtClean="0"/>
            <a:t>представники</a:t>
          </a:r>
          <a:r>
            <a:rPr lang="ru-RU" baseline="0" dirty="0" smtClean="0"/>
            <a:t> </a:t>
          </a:r>
          <a:r>
            <a:rPr lang="ru-RU" baseline="0" dirty="0" err="1" smtClean="0"/>
            <a:t>відділу</a:t>
          </a:r>
          <a:r>
            <a:rPr lang="ru-RU" baseline="0" dirty="0" smtClean="0"/>
            <a:t> </a:t>
          </a:r>
          <a:r>
            <a:rPr lang="ru-RU" baseline="0" dirty="0" err="1" smtClean="0"/>
            <a:t>збуту</a:t>
          </a:r>
          <a:r>
            <a:rPr lang="ru-RU" baseline="0" dirty="0" smtClean="0"/>
            <a:t>); </a:t>
          </a:r>
          <a:endParaRPr lang="ru-RU" dirty="0"/>
        </a:p>
      </dgm:t>
    </dgm:pt>
    <dgm:pt modelId="{2A75069D-CA04-493F-8991-B0E763E8884D}" type="parTrans" cxnId="{1DFC59EA-7818-48D9-941A-68EEE3445978}">
      <dgm:prSet/>
      <dgm:spPr/>
      <dgm:t>
        <a:bodyPr/>
        <a:lstStyle/>
        <a:p>
          <a:endParaRPr lang="ru-RU"/>
        </a:p>
      </dgm:t>
    </dgm:pt>
    <dgm:pt modelId="{9D88E4F5-8660-4815-9555-1A122365C250}" type="sibTrans" cxnId="{1DFC59EA-7818-48D9-941A-68EEE3445978}">
      <dgm:prSet/>
      <dgm:spPr/>
      <dgm:t>
        <a:bodyPr/>
        <a:lstStyle/>
        <a:p>
          <a:endParaRPr lang="ru-RU"/>
        </a:p>
      </dgm:t>
    </dgm:pt>
    <dgm:pt modelId="{409CE63A-2246-4F73-803C-82B25024127E}">
      <dgm:prSet/>
      <dgm:spPr/>
      <dgm:t>
        <a:bodyPr/>
        <a:lstStyle/>
        <a:p>
          <a:pPr rtl="0"/>
          <a:r>
            <a:rPr lang="ru-RU" baseline="0" dirty="0" err="1" smtClean="0"/>
            <a:t>директ</a:t>
          </a:r>
          <a:r>
            <a:rPr lang="ru-RU" baseline="0" dirty="0" smtClean="0"/>
            <a:t>-мейл маркетинг (</a:t>
          </a:r>
          <a:r>
            <a:rPr lang="ru-RU" baseline="0" dirty="0" err="1" smtClean="0"/>
            <a:t>особисте</a:t>
          </a:r>
          <a:r>
            <a:rPr lang="ru-RU" baseline="0" dirty="0" smtClean="0"/>
            <a:t> </a:t>
          </a:r>
          <a:r>
            <a:rPr lang="ru-RU" baseline="0" dirty="0" err="1" smtClean="0"/>
            <a:t>письмове</a:t>
          </a:r>
          <a:r>
            <a:rPr lang="ru-RU" baseline="0" dirty="0" smtClean="0"/>
            <a:t> </a:t>
          </a:r>
          <a:r>
            <a:rPr lang="ru-RU" baseline="0" dirty="0" err="1" smtClean="0"/>
            <a:t>звернення</a:t>
          </a:r>
          <a:r>
            <a:rPr lang="ru-RU" baseline="0" dirty="0" smtClean="0"/>
            <a:t> </a:t>
          </a:r>
          <a:r>
            <a:rPr lang="ru-RU" baseline="0" dirty="0" err="1" smtClean="0"/>
            <a:t>поштою</a:t>
          </a:r>
          <a:r>
            <a:rPr lang="ru-RU" baseline="0" dirty="0" smtClean="0"/>
            <a:t> до </a:t>
          </a:r>
          <a:r>
            <a:rPr lang="ru-RU" baseline="0" dirty="0" err="1" smtClean="0"/>
            <a:t>клієнта</a:t>
          </a:r>
          <a:r>
            <a:rPr lang="ru-RU" baseline="0" dirty="0" smtClean="0"/>
            <a:t> з </a:t>
          </a:r>
          <a:r>
            <a:rPr lang="ru-RU" baseline="0" dirty="0" err="1" smtClean="0"/>
            <a:t>пропозицією</a:t>
          </a:r>
          <a:r>
            <a:rPr lang="ru-RU" baseline="0" dirty="0" smtClean="0"/>
            <a:t> </a:t>
          </a:r>
          <a:r>
            <a:rPr lang="ru-RU" baseline="0" dirty="0" err="1" smtClean="0"/>
            <a:t>купити</a:t>
          </a:r>
          <a:r>
            <a:rPr lang="ru-RU" baseline="0" dirty="0" smtClean="0"/>
            <a:t> товар); </a:t>
          </a:r>
          <a:endParaRPr lang="ru-RU" dirty="0"/>
        </a:p>
      </dgm:t>
    </dgm:pt>
    <dgm:pt modelId="{4959D6E1-65A4-4DCD-B6C8-C4C35D503B67}" type="parTrans" cxnId="{737BB233-806F-4A29-BC4C-85D28D875A90}">
      <dgm:prSet/>
      <dgm:spPr/>
      <dgm:t>
        <a:bodyPr/>
        <a:lstStyle/>
        <a:p>
          <a:endParaRPr lang="ru-RU"/>
        </a:p>
      </dgm:t>
    </dgm:pt>
    <dgm:pt modelId="{FADE4CF2-AE03-4C86-AC69-903E15F497D2}" type="sibTrans" cxnId="{737BB233-806F-4A29-BC4C-85D28D875A90}">
      <dgm:prSet/>
      <dgm:spPr/>
      <dgm:t>
        <a:bodyPr/>
        <a:lstStyle/>
        <a:p>
          <a:endParaRPr lang="ru-RU"/>
        </a:p>
      </dgm:t>
    </dgm:pt>
    <dgm:pt modelId="{364FFF24-323B-4DD0-A0FC-A8E86C610BE6}">
      <dgm:prSet/>
      <dgm:spPr/>
      <dgm:t>
        <a:bodyPr/>
        <a:lstStyle/>
        <a:p>
          <a:pPr rtl="0"/>
          <a:r>
            <a:rPr lang="ru-RU" baseline="0" dirty="0" smtClean="0"/>
            <a:t>телефон-маркетинг; </a:t>
          </a:r>
          <a:endParaRPr lang="ru-RU" dirty="0"/>
        </a:p>
      </dgm:t>
    </dgm:pt>
    <dgm:pt modelId="{831328D4-68A3-4E35-8B22-15E035543F6A}" type="parTrans" cxnId="{94DA8B56-A914-4648-BEF1-7889F42FCBB0}">
      <dgm:prSet/>
      <dgm:spPr/>
      <dgm:t>
        <a:bodyPr/>
        <a:lstStyle/>
        <a:p>
          <a:endParaRPr lang="ru-RU"/>
        </a:p>
      </dgm:t>
    </dgm:pt>
    <dgm:pt modelId="{E118E60E-4E16-4244-A9E1-0A09F0B1E5D4}" type="sibTrans" cxnId="{94DA8B56-A914-4648-BEF1-7889F42FCBB0}">
      <dgm:prSet/>
      <dgm:spPr/>
      <dgm:t>
        <a:bodyPr/>
        <a:lstStyle/>
        <a:p>
          <a:endParaRPr lang="ru-RU"/>
        </a:p>
      </dgm:t>
    </dgm:pt>
    <dgm:pt modelId="{36A9F956-BBCA-4BF7-BAD9-9E72490A9D5C}">
      <dgm:prSet/>
      <dgm:spPr/>
      <dgm:t>
        <a:bodyPr/>
        <a:lstStyle/>
        <a:p>
          <a:pPr rtl="0"/>
          <a:r>
            <a:rPr lang="ru-RU" baseline="0" dirty="0" err="1" smtClean="0"/>
            <a:t>Інтернет</a:t>
          </a:r>
          <a:r>
            <a:rPr lang="ru-RU" baseline="0" dirty="0" smtClean="0"/>
            <a:t>-маркетинг. </a:t>
          </a:r>
          <a:endParaRPr lang="ru-RU" dirty="0"/>
        </a:p>
      </dgm:t>
    </dgm:pt>
    <dgm:pt modelId="{D488B274-6FE8-47B5-99B5-AE6607095CC8}" type="parTrans" cxnId="{53E1281B-3DBC-4BF2-B930-998040878163}">
      <dgm:prSet/>
      <dgm:spPr/>
      <dgm:t>
        <a:bodyPr/>
        <a:lstStyle/>
        <a:p>
          <a:endParaRPr lang="ru-RU"/>
        </a:p>
      </dgm:t>
    </dgm:pt>
    <dgm:pt modelId="{DF04D3D1-26E4-4FBA-A1AC-AB2A19F440FA}" type="sibTrans" cxnId="{53E1281B-3DBC-4BF2-B930-998040878163}">
      <dgm:prSet/>
      <dgm:spPr/>
      <dgm:t>
        <a:bodyPr/>
        <a:lstStyle/>
        <a:p>
          <a:endParaRPr lang="ru-RU"/>
        </a:p>
      </dgm:t>
    </dgm:pt>
    <dgm:pt modelId="{3D2EBCCC-F917-4480-8C8D-B9733C6C2A0C}">
      <dgm:prSet/>
      <dgm:spPr/>
      <dgm:t>
        <a:bodyPr/>
        <a:lstStyle/>
        <a:p>
          <a:pPr rtl="0"/>
          <a:r>
            <a:rPr lang="ru-RU" baseline="0" dirty="0" err="1" smtClean="0"/>
            <a:t>телемаркетинг</a:t>
          </a:r>
          <a:r>
            <a:rPr lang="ru-RU" baseline="0" dirty="0" smtClean="0"/>
            <a:t>; </a:t>
          </a:r>
          <a:endParaRPr lang="ru-RU" dirty="0"/>
        </a:p>
      </dgm:t>
    </dgm:pt>
    <dgm:pt modelId="{59DFA4E9-0645-4323-920F-A880B3665DD6}" type="parTrans" cxnId="{382A974C-5249-482D-8EC0-90500A0565AA}">
      <dgm:prSet/>
      <dgm:spPr/>
      <dgm:t>
        <a:bodyPr/>
        <a:lstStyle/>
        <a:p>
          <a:endParaRPr lang="ru-RU"/>
        </a:p>
      </dgm:t>
    </dgm:pt>
    <dgm:pt modelId="{C85ED2B6-33CE-428F-A228-2E728DB2C61E}" type="sibTrans" cxnId="{382A974C-5249-482D-8EC0-90500A0565AA}">
      <dgm:prSet/>
      <dgm:spPr/>
      <dgm:t>
        <a:bodyPr/>
        <a:lstStyle/>
        <a:p>
          <a:endParaRPr lang="ru-RU"/>
        </a:p>
      </dgm:t>
    </dgm:pt>
    <dgm:pt modelId="{2BCF469E-1E6D-44FC-A079-90233B20DD44}" type="pres">
      <dgm:prSet presAssocID="{13D59020-6FDF-43A8-87F5-C0FC5DFBAC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2E8AD0-333C-4F4D-82A5-A92FCA341AF9}" type="pres">
      <dgm:prSet presAssocID="{BCE98DD2-E703-4592-BC7E-E0C9A9E58F5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070B09-9833-4945-8DA3-EC25E22AD2E5}" type="pres">
      <dgm:prSet presAssocID="{9D88E4F5-8660-4815-9555-1A122365C250}" presName="spacer" presStyleCnt="0"/>
      <dgm:spPr/>
    </dgm:pt>
    <dgm:pt modelId="{9F9A58B6-ACB3-4C24-A95E-1DF7884785AC}" type="pres">
      <dgm:prSet presAssocID="{409CE63A-2246-4F73-803C-82B25024127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070A2A-3F5C-46F8-A05D-55E10B4379DA}" type="pres">
      <dgm:prSet presAssocID="{FADE4CF2-AE03-4C86-AC69-903E15F497D2}" presName="spacer" presStyleCnt="0"/>
      <dgm:spPr/>
    </dgm:pt>
    <dgm:pt modelId="{A83B1049-B5D9-485D-8EB9-E55B4DC34025}" type="pres">
      <dgm:prSet presAssocID="{364FFF24-323B-4DD0-A0FC-A8E86C610BE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A446C8-1847-48DD-9118-60111DC0964B}" type="pres">
      <dgm:prSet presAssocID="{E118E60E-4E16-4244-A9E1-0A09F0B1E5D4}" presName="spacer" presStyleCnt="0"/>
      <dgm:spPr/>
    </dgm:pt>
    <dgm:pt modelId="{6D59610A-A085-4EF8-AFF9-14ED040BA52C}" type="pres">
      <dgm:prSet presAssocID="{3D2EBCCC-F917-4480-8C8D-B9733C6C2A0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9BBE23-7AAA-4AAB-972B-D2656D42D0AD}" type="pres">
      <dgm:prSet presAssocID="{C85ED2B6-33CE-428F-A228-2E728DB2C61E}" presName="spacer" presStyleCnt="0"/>
      <dgm:spPr/>
    </dgm:pt>
    <dgm:pt modelId="{AB867CA8-920B-40B2-8D64-5BAF82000C22}" type="pres">
      <dgm:prSet presAssocID="{36A9F956-BBCA-4BF7-BAD9-9E72490A9D5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2A974C-5249-482D-8EC0-90500A0565AA}" srcId="{13D59020-6FDF-43A8-87F5-C0FC5DFBACDE}" destId="{3D2EBCCC-F917-4480-8C8D-B9733C6C2A0C}" srcOrd="3" destOrd="0" parTransId="{59DFA4E9-0645-4323-920F-A880B3665DD6}" sibTransId="{C85ED2B6-33CE-428F-A228-2E728DB2C61E}"/>
    <dgm:cxn modelId="{53E1281B-3DBC-4BF2-B930-998040878163}" srcId="{13D59020-6FDF-43A8-87F5-C0FC5DFBACDE}" destId="{36A9F956-BBCA-4BF7-BAD9-9E72490A9D5C}" srcOrd="4" destOrd="0" parTransId="{D488B274-6FE8-47B5-99B5-AE6607095CC8}" sibTransId="{DF04D3D1-26E4-4FBA-A1AC-AB2A19F440FA}"/>
    <dgm:cxn modelId="{94DA8B56-A914-4648-BEF1-7889F42FCBB0}" srcId="{13D59020-6FDF-43A8-87F5-C0FC5DFBACDE}" destId="{364FFF24-323B-4DD0-A0FC-A8E86C610BE6}" srcOrd="2" destOrd="0" parTransId="{831328D4-68A3-4E35-8B22-15E035543F6A}" sibTransId="{E118E60E-4E16-4244-A9E1-0A09F0B1E5D4}"/>
    <dgm:cxn modelId="{110A3124-4D92-4F92-83B5-B438AA578F8A}" type="presOf" srcId="{BCE98DD2-E703-4592-BC7E-E0C9A9E58F5F}" destId="{142E8AD0-333C-4F4D-82A5-A92FCA341AF9}" srcOrd="0" destOrd="0" presId="urn:microsoft.com/office/officeart/2005/8/layout/vList2"/>
    <dgm:cxn modelId="{1DFC59EA-7818-48D9-941A-68EEE3445978}" srcId="{13D59020-6FDF-43A8-87F5-C0FC5DFBACDE}" destId="{BCE98DD2-E703-4592-BC7E-E0C9A9E58F5F}" srcOrd="0" destOrd="0" parTransId="{2A75069D-CA04-493F-8991-B0E763E8884D}" sibTransId="{9D88E4F5-8660-4815-9555-1A122365C250}"/>
    <dgm:cxn modelId="{09900E14-B140-4FCB-94F8-3C7B71D642B6}" type="presOf" srcId="{13D59020-6FDF-43A8-87F5-C0FC5DFBACDE}" destId="{2BCF469E-1E6D-44FC-A079-90233B20DD44}" srcOrd="0" destOrd="0" presId="urn:microsoft.com/office/officeart/2005/8/layout/vList2"/>
    <dgm:cxn modelId="{4F4819CD-B153-4A71-B85E-1F4F54CF8666}" type="presOf" srcId="{36A9F956-BBCA-4BF7-BAD9-9E72490A9D5C}" destId="{AB867CA8-920B-40B2-8D64-5BAF82000C22}" srcOrd="0" destOrd="0" presId="urn:microsoft.com/office/officeart/2005/8/layout/vList2"/>
    <dgm:cxn modelId="{B6455ABD-AF9D-483F-B443-BEC2B2ECEB8F}" type="presOf" srcId="{3D2EBCCC-F917-4480-8C8D-B9733C6C2A0C}" destId="{6D59610A-A085-4EF8-AFF9-14ED040BA52C}" srcOrd="0" destOrd="0" presId="urn:microsoft.com/office/officeart/2005/8/layout/vList2"/>
    <dgm:cxn modelId="{1C19E0DD-AE9C-4C4B-9072-6132E9B47723}" type="presOf" srcId="{409CE63A-2246-4F73-803C-82B25024127E}" destId="{9F9A58B6-ACB3-4C24-A95E-1DF7884785AC}" srcOrd="0" destOrd="0" presId="urn:microsoft.com/office/officeart/2005/8/layout/vList2"/>
    <dgm:cxn modelId="{737BB233-806F-4A29-BC4C-85D28D875A90}" srcId="{13D59020-6FDF-43A8-87F5-C0FC5DFBACDE}" destId="{409CE63A-2246-4F73-803C-82B25024127E}" srcOrd="1" destOrd="0" parTransId="{4959D6E1-65A4-4DCD-B6C8-C4C35D503B67}" sibTransId="{FADE4CF2-AE03-4C86-AC69-903E15F497D2}"/>
    <dgm:cxn modelId="{F9725297-B026-424D-8416-C3AFBACEFFF2}" type="presOf" srcId="{364FFF24-323B-4DD0-A0FC-A8E86C610BE6}" destId="{A83B1049-B5D9-485D-8EB9-E55B4DC34025}" srcOrd="0" destOrd="0" presId="urn:microsoft.com/office/officeart/2005/8/layout/vList2"/>
    <dgm:cxn modelId="{4E12B7D4-43FC-4BA5-BF20-99E0F6D26701}" type="presParOf" srcId="{2BCF469E-1E6D-44FC-A079-90233B20DD44}" destId="{142E8AD0-333C-4F4D-82A5-A92FCA341AF9}" srcOrd="0" destOrd="0" presId="urn:microsoft.com/office/officeart/2005/8/layout/vList2"/>
    <dgm:cxn modelId="{AFE49520-972F-4831-8C6B-B372E448019F}" type="presParOf" srcId="{2BCF469E-1E6D-44FC-A079-90233B20DD44}" destId="{20070B09-9833-4945-8DA3-EC25E22AD2E5}" srcOrd="1" destOrd="0" presId="urn:microsoft.com/office/officeart/2005/8/layout/vList2"/>
    <dgm:cxn modelId="{6B5FB83B-80CF-4F72-B333-1C0E171E1934}" type="presParOf" srcId="{2BCF469E-1E6D-44FC-A079-90233B20DD44}" destId="{9F9A58B6-ACB3-4C24-A95E-1DF7884785AC}" srcOrd="2" destOrd="0" presId="urn:microsoft.com/office/officeart/2005/8/layout/vList2"/>
    <dgm:cxn modelId="{7A911FB9-88F3-482B-8721-46239E326890}" type="presParOf" srcId="{2BCF469E-1E6D-44FC-A079-90233B20DD44}" destId="{57070A2A-3F5C-46F8-A05D-55E10B4379DA}" srcOrd="3" destOrd="0" presId="urn:microsoft.com/office/officeart/2005/8/layout/vList2"/>
    <dgm:cxn modelId="{31E1AE04-1255-488F-904E-24C2A172210E}" type="presParOf" srcId="{2BCF469E-1E6D-44FC-A079-90233B20DD44}" destId="{A83B1049-B5D9-485D-8EB9-E55B4DC34025}" srcOrd="4" destOrd="0" presId="urn:microsoft.com/office/officeart/2005/8/layout/vList2"/>
    <dgm:cxn modelId="{BEA03865-52B1-4343-B1F4-04555905D8CC}" type="presParOf" srcId="{2BCF469E-1E6D-44FC-A079-90233B20DD44}" destId="{A4A446C8-1847-48DD-9118-60111DC0964B}" srcOrd="5" destOrd="0" presId="urn:microsoft.com/office/officeart/2005/8/layout/vList2"/>
    <dgm:cxn modelId="{7D1CAB20-44D5-4214-916C-37C46FFC5E57}" type="presParOf" srcId="{2BCF469E-1E6D-44FC-A079-90233B20DD44}" destId="{6D59610A-A085-4EF8-AFF9-14ED040BA52C}" srcOrd="6" destOrd="0" presId="urn:microsoft.com/office/officeart/2005/8/layout/vList2"/>
    <dgm:cxn modelId="{1A13E7CC-7896-41F1-9819-FA03B6566E16}" type="presParOf" srcId="{2BCF469E-1E6D-44FC-A079-90233B20DD44}" destId="{4B9BBE23-7AAA-4AAB-972B-D2656D42D0AD}" srcOrd="7" destOrd="0" presId="urn:microsoft.com/office/officeart/2005/8/layout/vList2"/>
    <dgm:cxn modelId="{93550205-17BB-44E6-A596-602390C45919}" type="presParOf" srcId="{2BCF469E-1E6D-44FC-A079-90233B20DD44}" destId="{AB867CA8-920B-40B2-8D64-5BAF82000C2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EFE9C98-C9A7-4A76-8821-D10CE4D09F5B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F95D189-F8BD-42E7-90E0-5FBC829D6569}">
      <dgm:prSet/>
      <dgm:spPr/>
      <dgm:t>
        <a:bodyPr/>
        <a:lstStyle/>
        <a:p>
          <a:pPr rtl="0"/>
          <a:r>
            <a:rPr lang="ru-RU" baseline="0" dirty="0" smtClean="0"/>
            <a:t>а) </a:t>
          </a:r>
          <a:r>
            <a:rPr lang="ru-RU" baseline="0" dirty="0" err="1" smtClean="0"/>
            <a:t>високий</a:t>
          </a:r>
          <a:r>
            <a:rPr lang="ru-RU" baseline="0" dirty="0" smtClean="0"/>
            <a:t> </a:t>
          </a:r>
          <a:r>
            <a:rPr lang="ru-RU" baseline="0" dirty="0" err="1" smtClean="0"/>
            <a:t>професіоналізм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 </a:t>
          </a:r>
          <a:r>
            <a:rPr lang="ru-RU" baseline="0" dirty="0" err="1" smtClean="0"/>
            <a:t>допомагає</a:t>
          </a:r>
          <a:r>
            <a:rPr lang="ru-RU" baseline="0" dirty="0" smtClean="0"/>
            <a:t> </a:t>
          </a:r>
          <a:r>
            <a:rPr lang="ru-RU" baseline="0" dirty="0" err="1" smtClean="0"/>
            <a:t>прискорити</a:t>
          </a:r>
          <a:r>
            <a:rPr lang="ru-RU" baseline="0" dirty="0" smtClean="0"/>
            <a:t> </a:t>
          </a:r>
          <a:r>
            <a:rPr lang="ru-RU" baseline="0" dirty="0" err="1" smtClean="0"/>
            <a:t>окупність</a:t>
          </a:r>
          <a:r>
            <a:rPr lang="ru-RU" baseline="0" dirty="0" smtClean="0"/>
            <a:t> </a:t>
          </a:r>
          <a:r>
            <a:rPr lang="ru-RU" baseline="0" dirty="0" err="1" smtClean="0"/>
            <a:t>втрат</a:t>
          </a:r>
          <a:r>
            <a:rPr lang="ru-RU" baseline="0" dirty="0" smtClean="0"/>
            <a:t> і </a:t>
          </a:r>
          <a:r>
            <a:rPr lang="ru-RU" baseline="0" dirty="0" err="1" smtClean="0"/>
            <a:t>оборотність</a:t>
          </a:r>
          <a:r>
            <a:rPr lang="ru-RU" baseline="0" dirty="0" smtClean="0"/>
            <a:t> </a:t>
          </a:r>
          <a:r>
            <a:rPr lang="ru-RU" baseline="0" dirty="0" err="1" smtClean="0"/>
            <a:t>коштів</a:t>
          </a:r>
          <a:r>
            <a:rPr lang="ru-RU" baseline="0" dirty="0" smtClean="0"/>
            <a:t>, </a:t>
          </a:r>
          <a:r>
            <a:rPr lang="ru-RU" baseline="0" dirty="0" err="1" smtClean="0"/>
            <a:t>створює</a:t>
          </a:r>
          <a:r>
            <a:rPr lang="ru-RU" baseline="0" dirty="0" smtClean="0"/>
            <a:t> </a:t>
          </a:r>
          <a:r>
            <a:rPr lang="ru-RU" baseline="0" dirty="0" err="1" smtClean="0"/>
            <a:t>зручності</a:t>
          </a:r>
          <a:r>
            <a:rPr lang="ru-RU" baseline="0" dirty="0" smtClean="0"/>
            <a:t> для </a:t>
          </a:r>
          <a:r>
            <a:rPr lang="ru-RU" baseline="0" dirty="0" err="1" smtClean="0"/>
            <a:t>кінцевих</a:t>
          </a:r>
          <a:r>
            <a:rPr lang="ru-RU" baseline="0" dirty="0" smtClean="0"/>
            <a:t> </a:t>
          </a:r>
          <a:r>
            <a:rPr lang="ru-RU" baseline="0" dirty="0" err="1" smtClean="0"/>
            <a:t>споживачів</a:t>
          </a:r>
          <a:r>
            <a:rPr lang="ru-RU" baseline="0" dirty="0" smtClean="0"/>
            <a:t>; </a:t>
          </a:r>
          <a:endParaRPr lang="ru-RU" dirty="0"/>
        </a:p>
      </dgm:t>
    </dgm:pt>
    <dgm:pt modelId="{5F82AFCE-77C6-41BC-9B20-A447FAFD6C61}" type="parTrans" cxnId="{1B9FE1B7-155B-4509-99AB-5E5AF459584A}">
      <dgm:prSet/>
      <dgm:spPr/>
      <dgm:t>
        <a:bodyPr/>
        <a:lstStyle/>
        <a:p>
          <a:endParaRPr lang="ru-RU"/>
        </a:p>
      </dgm:t>
    </dgm:pt>
    <dgm:pt modelId="{877D7D94-F0E9-43FA-ACBE-4303D0C166A5}" type="sibTrans" cxnId="{1B9FE1B7-155B-4509-99AB-5E5AF459584A}">
      <dgm:prSet/>
      <dgm:spPr/>
      <dgm:t>
        <a:bodyPr/>
        <a:lstStyle/>
        <a:p>
          <a:endParaRPr lang="ru-RU"/>
        </a:p>
      </dgm:t>
    </dgm:pt>
    <dgm:pt modelId="{217970EA-8FBA-4517-B5B2-2A87BADB7C6C}">
      <dgm:prSet/>
      <dgm:spPr/>
      <dgm:t>
        <a:bodyPr/>
        <a:lstStyle/>
        <a:p>
          <a:pPr rtl="0"/>
          <a:r>
            <a:rPr lang="ru-RU" baseline="0" dirty="0" smtClean="0"/>
            <a:t>б) </a:t>
          </a:r>
          <a:r>
            <a:rPr lang="ru-RU" baseline="0" dirty="0" err="1" smtClean="0"/>
            <a:t>здатність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 </a:t>
          </a:r>
          <a:r>
            <a:rPr lang="ru-RU" baseline="0" dirty="0" err="1" smtClean="0"/>
            <a:t>успішніше</a:t>
          </a:r>
          <a:r>
            <a:rPr lang="ru-RU" baseline="0" dirty="0" smtClean="0"/>
            <a:t> </a:t>
          </a:r>
          <a:r>
            <a:rPr lang="ru-RU" baseline="0" dirty="0" err="1" smtClean="0"/>
            <a:t>супроводжувати</a:t>
          </a:r>
          <a:r>
            <a:rPr lang="ru-RU" baseline="0" dirty="0" smtClean="0"/>
            <a:t> товар до </a:t>
          </a:r>
          <a:r>
            <a:rPr lang="ru-RU" baseline="0" dirty="0" err="1" smtClean="0"/>
            <a:t>цільового</a:t>
          </a:r>
          <a:r>
            <a:rPr lang="ru-RU" baseline="0" dirty="0" smtClean="0"/>
            <a:t> ринку (</a:t>
          </a:r>
          <a:r>
            <a:rPr lang="ru-RU" baseline="0" dirty="0" err="1" smtClean="0"/>
            <a:t>зв’язки</a:t>
          </a:r>
          <a:r>
            <a:rPr lang="ru-RU" baseline="0" dirty="0" smtClean="0"/>
            <a:t>, </a:t>
          </a:r>
          <a:r>
            <a:rPr lang="ru-RU" baseline="0" dirty="0" err="1" smtClean="0"/>
            <a:t>досвід</a:t>
          </a:r>
          <a:r>
            <a:rPr lang="ru-RU" baseline="0" dirty="0" smtClean="0"/>
            <a:t>, </a:t>
          </a:r>
          <a:r>
            <a:rPr lang="ru-RU" baseline="0" dirty="0" err="1" smtClean="0"/>
            <a:t>спеціалізація</a:t>
          </a:r>
          <a:r>
            <a:rPr lang="ru-RU" baseline="0" dirty="0" smtClean="0"/>
            <a:t>); </a:t>
          </a:r>
          <a:endParaRPr lang="ru-RU" dirty="0"/>
        </a:p>
      </dgm:t>
    </dgm:pt>
    <dgm:pt modelId="{B298428F-7F6A-46CA-8476-A05C8A05C10D}" type="parTrans" cxnId="{699B8714-5F0B-4092-A5DD-5B7E65C3AB38}">
      <dgm:prSet/>
      <dgm:spPr/>
      <dgm:t>
        <a:bodyPr/>
        <a:lstStyle/>
        <a:p>
          <a:endParaRPr lang="ru-RU"/>
        </a:p>
      </dgm:t>
    </dgm:pt>
    <dgm:pt modelId="{B85FE7C3-D4B8-432F-9B15-C52E5D02126F}" type="sibTrans" cxnId="{699B8714-5F0B-4092-A5DD-5B7E65C3AB38}">
      <dgm:prSet/>
      <dgm:spPr/>
      <dgm:t>
        <a:bodyPr/>
        <a:lstStyle/>
        <a:p>
          <a:endParaRPr lang="ru-RU"/>
        </a:p>
      </dgm:t>
    </dgm:pt>
    <dgm:pt modelId="{91880FC7-19B2-4D3F-80C2-D047A1D05D3C}">
      <dgm:prSet/>
      <dgm:spPr/>
      <dgm:t>
        <a:bodyPr/>
        <a:lstStyle/>
        <a:p>
          <a:pPr rtl="0"/>
          <a:r>
            <a:rPr lang="ru-RU" baseline="0" dirty="0" smtClean="0"/>
            <a:t>в) </a:t>
          </a:r>
          <a:r>
            <a:rPr lang="ru-RU" baseline="0" dirty="0" err="1" smtClean="0"/>
            <a:t>відсутність</a:t>
          </a:r>
          <a:r>
            <a:rPr lang="ru-RU" baseline="0" dirty="0" smtClean="0"/>
            <a:t> </a:t>
          </a:r>
          <a:r>
            <a:rPr lang="ru-RU" baseline="0" dirty="0" err="1" smtClean="0"/>
            <a:t>досвіду</a:t>
          </a:r>
          <a:r>
            <a:rPr lang="ru-RU" baseline="0" dirty="0" smtClean="0"/>
            <a:t> </a:t>
          </a:r>
          <a:r>
            <a:rPr lang="ru-RU" baseline="0" dirty="0" err="1" smtClean="0"/>
            <a:t>роботи</a:t>
          </a:r>
          <a:r>
            <a:rPr lang="ru-RU" baseline="0" dirty="0" smtClean="0"/>
            <a:t> на ринку у </a:t>
          </a:r>
          <a:r>
            <a:rPr lang="ru-RU" baseline="0" dirty="0" err="1" smtClean="0"/>
            <a:t>багатьох</a:t>
          </a:r>
          <a:r>
            <a:rPr lang="ru-RU" baseline="0" dirty="0" smtClean="0"/>
            <a:t> </a:t>
          </a:r>
          <a:r>
            <a:rPr lang="ru-RU" baseline="0" dirty="0" err="1" smtClean="0"/>
            <a:t>виробників</a:t>
          </a:r>
          <a:r>
            <a:rPr lang="ru-RU" baseline="0" dirty="0" smtClean="0"/>
            <a:t>, </a:t>
          </a:r>
          <a:r>
            <a:rPr lang="ru-RU" baseline="0" dirty="0" err="1" smtClean="0"/>
            <a:t>нестача</a:t>
          </a:r>
          <a:r>
            <a:rPr lang="ru-RU" baseline="0" dirty="0" smtClean="0"/>
            <a:t> </a:t>
          </a:r>
          <a:r>
            <a:rPr lang="ru-RU" baseline="0" dirty="0" err="1" smtClean="0"/>
            <a:t>фінансових</a:t>
          </a:r>
          <a:r>
            <a:rPr lang="ru-RU" baseline="0" dirty="0" smtClean="0"/>
            <a:t> </a:t>
          </a:r>
          <a:r>
            <a:rPr lang="ru-RU" baseline="0" dirty="0" err="1" smtClean="0"/>
            <a:t>ресурсів</a:t>
          </a:r>
          <a:r>
            <a:rPr lang="ru-RU" baseline="0" dirty="0" smtClean="0"/>
            <a:t> для прямого </a:t>
          </a:r>
          <a:r>
            <a:rPr lang="ru-RU" baseline="0" dirty="0" err="1" smtClean="0"/>
            <a:t>збуту</a:t>
          </a:r>
          <a:r>
            <a:rPr lang="ru-RU" baseline="0" dirty="0" smtClean="0"/>
            <a:t>; </a:t>
          </a:r>
          <a:endParaRPr lang="ru-RU" dirty="0"/>
        </a:p>
      </dgm:t>
    </dgm:pt>
    <dgm:pt modelId="{FB9BCEB0-4269-46E0-98A4-9390CDEE1DBA}" type="parTrans" cxnId="{3538F9C5-3DB6-4884-9DFA-96320F753E1F}">
      <dgm:prSet/>
      <dgm:spPr/>
      <dgm:t>
        <a:bodyPr/>
        <a:lstStyle/>
        <a:p>
          <a:endParaRPr lang="ru-RU"/>
        </a:p>
      </dgm:t>
    </dgm:pt>
    <dgm:pt modelId="{302C1E42-9DD8-4DA6-A890-2BC72156EAF2}" type="sibTrans" cxnId="{3538F9C5-3DB6-4884-9DFA-96320F753E1F}">
      <dgm:prSet/>
      <dgm:spPr/>
      <dgm:t>
        <a:bodyPr/>
        <a:lstStyle/>
        <a:p>
          <a:endParaRPr lang="ru-RU"/>
        </a:p>
      </dgm:t>
    </dgm:pt>
    <dgm:pt modelId="{C5EA3D3F-335E-4BAD-A6D4-DBF1CDEDC6CC}">
      <dgm:prSet/>
      <dgm:spPr/>
      <dgm:t>
        <a:bodyPr/>
        <a:lstStyle/>
        <a:p>
          <a:pPr rtl="0"/>
          <a:r>
            <a:rPr lang="ru-RU" baseline="0" dirty="0" smtClean="0"/>
            <a:t>г) </a:t>
          </a:r>
          <a:r>
            <a:rPr lang="ru-RU" baseline="0" dirty="0" err="1" smtClean="0"/>
            <a:t>більша</a:t>
          </a:r>
          <a:r>
            <a:rPr lang="ru-RU" baseline="0" dirty="0" smtClean="0"/>
            <a:t> </a:t>
          </a:r>
          <a:r>
            <a:rPr lang="ru-RU" baseline="0" dirty="0" err="1" smtClean="0"/>
            <a:t>вигідність</a:t>
          </a:r>
          <a:r>
            <a:rPr lang="ru-RU" baseline="0" dirty="0" smtClean="0"/>
            <a:t> </a:t>
          </a:r>
          <a:r>
            <a:rPr lang="ru-RU" baseline="0" dirty="0" err="1" smtClean="0"/>
            <a:t>збільшення</a:t>
          </a:r>
          <a:r>
            <a:rPr lang="ru-RU" baseline="0" dirty="0" smtClean="0"/>
            <a:t> </a:t>
          </a:r>
          <a:r>
            <a:rPr lang="ru-RU" baseline="0" dirty="0" err="1" smtClean="0"/>
            <a:t>капіталовкладень</a:t>
          </a:r>
          <a:r>
            <a:rPr lang="ru-RU" baseline="0" dirty="0" smtClean="0"/>
            <a:t> в </a:t>
          </a:r>
          <a:r>
            <a:rPr lang="ru-RU" baseline="0" dirty="0" err="1" smtClean="0"/>
            <a:t>основний</a:t>
          </a:r>
          <a:r>
            <a:rPr lang="ru-RU" baseline="0" dirty="0" smtClean="0"/>
            <a:t> </a:t>
          </a:r>
          <a:r>
            <a:rPr lang="ru-RU" baseline="0" dirty="0" err="1" smtClean="0"/>
            <a:t>бізнес</a:t>
          </a:r>
          <a:r>
            <a:rPr lang="ru-RU" baseline="0" dirty="0" smtClean="0"/>
            <a:t> (коли </a:t>
          </a:r>
          <a:r>
            <a:rPr lang="ru-RU" baseline="0" dirty="0" err="1" smtClean="0"/>
            <a:t>рентабельність</a:t>
          </a:r>
          <a:r>
            <a:rPr lang="ru-RU" baseline="0" dirty="0" smtClean="0"/>
            <a:t> </a:t>
          </a:r>
          <a:r>
            <a:rPr lang="ru-RU" baseline="0" dirty="0" err="1" smtClean="0"/>
            <a:t>виробництва</a:t>
          </a:r>
          <a:r>
            <a:rPr lang="ru-RU" baseline="0" dirty="0" smtClean="0"/>
            <a:t> </a:t>
          </a:r>
          <a:r>
            <a:rPr lang="ru-RU" baseline="0" dirty="0" err="1" smtClean="0"/>
            <a:t>більша</a:t>
          </a:r>
          <a:r>
            <a:rPr lang="ru-RU" baseline="0" dirty="0" smtClean="0"/>
            <a:t> за </a:t>
          </a:r>
          <a:r>
            <a:rPr lang="ru-RU" baseline="0" dirty="0" err="1" smtClean="0"/>
            <a:t>рентабельність</a:t>
          </a:r>
          <a:r>
            <a:rPr lang="ru-RU" baseline="0" dirty="0" smtClean="0"/>
            <a:t> прямого </a:t>
          </a:r>
          <a:r>
            <a:rPr lang="ru-RU" baseline="0" dirty="0" err="1" smtClean="0"/>
            <a:t>збуту</a:t>
          </a:r>
          <a:r>
            <a:rPr lang="ru-RU" baseline="0" dirty="0" smtClean="0"/>
            <a:t>); </a:t>
          </a:r>
          <a:endParaRPr lang="ru-RU" dirty="0"/>
        </a:p>
      </dgm:t>
    </dgm:pt>
    <dgm:pt modelId="{9B33DBCE-C104-4E0A-90B1-0E93A8EE4204}" type="parTrans" cxnId="{EEC9DF5A-CD4F-40B7-8743-D85B52E1FFE5}">
      <dgm:prSet/>
      <dgm:spPr/>
      <dgm:t>
        <a:bodyPr/>
        <a:lstStyle/>
        <a:p>
          <a:endParaRPr lang="ru-RU"/>
        </a:p>
      </dgm:t>
    </dgm:pt>
    <dgm:pt modelId="{A323026E-0D5E-4BAD-B984-A2B1E0E9D6B9}" type="sibTrans" cxnId="{EEC9DF5A-CD4F-40B7-8743-D85B52E1FFE5}">
      <dgm:prSet/>
      <dgm:spPr/>
      <dgm:t>
        <a:bodyPr/>
        <a:lstStyle/>
        <a:p>
          <a:endParaRPr lang="ru-RU"/>
        </a:p>
      </dgm:t>
    </dgm:pt>
    <dgm:pt modelId="{3282720A-495C-4F3B-A4B7-A4D27EA8966F}">
      <dgm:prSet/>
      <dgm:spPr/>
      <dgm:t>
        <a:bodyPr/>
        <a:lstStyle/>
        <a:p>
          <a:pPr rtl="0"/>
          <a:r>
            <a:rPr lang="ru-RU" baseline="0" smtClean="0"/>
            <a:t>д</a:t>
          </a:r>
          <a:r>
            <a:rPr lang="ru-RU" baseline="0" dirty="0" smtClean="0"/>
            <a:t>) </a:t>
          </a:r>
          <a:r>
            <a:rPr lang="ru-RU" baseline="0" dirty="0" err="1" smtClean="0"/>
            <a:t>використання</a:t>
          </a:r>
          <a:r>
            <a:rPr lang="ru-RU" baseline="0" dirty="0" smtClean="0"/>
            <a:t> </a:t>
          </a:r>
          <a:r>
            <a:rPr lang="ru-RU" baseline="0" dirty="0" err="1" smtClean="0"/>
            <a:t>послуг</a:t>
          </a:r>
          <a:r>
            <a:rPr lang="ru-RU" baseline="0" dirty="0" smtClean="0"/>
            <a:t> </a:t>
          </a:r>
          <a:r>
            <a:rPr lang="ru-RU" baseline="0" dirty="0" err="1" smtClean="0"/>
            <a:t>посередників</a:t>
          </a:r>
          <a:r>
            <a:rPr lang="ru-RU" baseline="0" dirty="0" smtClean="0"/>
            <a:t> як </a:t>
          </a:r>
          <a:r>
            <a:rPr lang="ru-RU" baseline="0" dirty="0" err="1" smtClean="0"/>
            <a:t>єдиний</a:t>
          </a:r>
          <a:r>
            <a:rPr lang="ru-RU" baseline="0" dirty="0" smtClean="0"/>
            <a:t> </a:t>
          </a:r>
          <a:r>
            <a:rPr lang="ru-RU" baseline="0" dirty="0" err="1" smtClean="0"/>
            <a:t>спосіб</a:t>
          </a:r>
          <a:r>
            <a:rPr lang="ru-RU" baseline="0" dirty="0" smtClean="0"/>
            <a:t> </a:t>
          </a:r>
          <a:r>
            <a:rPr lang="ru-RU" baseline="0" dirty="0" err="1" smtClean="0"/>
            <a:t>збуту</a:t>
          </a:r>
          <a:r>
            <a:rPr lang="ru-RU" baseline="0" dirty="0" smtClean="0"/>
            <a:t>, </a:t>
          </a:r>
          <a:r>
            <a:rPr lang="ru-RU" baseline="0" dirty="0" err="1" smtClean="0"/>
            <a:t>що</a:t>
          </a:r>
          <a:r>
            <a:rPr lang="ru-RU" baseline="0" dirty="0" smtClean="0"/>
            <a:t> </a:t>
          </a:r>
          <a:r>
            <a:rPr lang="ru-RU" baseline="0" dirty="0" err="1" smtClean="0"/>
            <a:t>зумовлюють</a:t>
          </a:r>
          <a:r>
            <a:rPr lang="ru-RU" baseline="0" dirty="0" smtClean="0"/>
            <a:t> правила ринку і </a:t>
          </a:r>
          <a:r>
            <a:rPr lang="ru-RU" baseline="0" dirty="0" err="1" smtClean="0"/>
            <a:t>традиції</a:t>
          </a:r>
          <a:r>
            <a:rPr lang="ru-RU" baseline="0" dirty="0" smtClean="0"/>
            <a:t> (</a:t>
          </a:r>
          <a:r>
            <a:rPr lang="ru-RU" baseline="0" dirty="0" err="1" smtClean="0"/>
            <a:t>аукціони</a:t>
          </a:r>
          <a:r>
            <a:rPr lang="ru-RU" baseline="0" dirty="0" smtClean="0"/>
            <a:t>, </a:t>
          </a:r>
          <a:r>
            <a:rPr lang="ru-RU" baseline="0" dirty="0" err="1" smtClean="0"/>
            <a:t>товарні</a:t>
          </a:r>
          <a:r>
            <a:rPr lang="ru-RU" baseline="0" dirty="0" smtClean="0"/>
            <a:t> </a:t>
          </a:r>
          <a:r>
            <a:rPr lang="ru-RU" baseline="0" dirty="0" err="1" smtClean="0"/>
            <a:t>біржі</a:t>
          </a:r>
          <a:r>
            <a:rPr lang="ru-RU" baseline="0" dirty="0" smtClean="0"/>
            <a:t>). </a:t>
          </a:r>
          <a:endParaRPr lang="ru-RU" dirty="0"/>
        </a:p>
      </dgm:t>
    </dgm:pt>
    <dgm:pt modelId="{9C9D6F99-7542-4115-89D4-7C24355221F6}" type="parTrans" cxnId="{19EA1D03-AD5F-40C8-9992-96E23919902D}">
      <dgm:prSet/>
      <dgm:spPr/>
      <dgm:t>
        <a:bodyPr/>
        <a:lstStyle/>
        <a:p>
          <a:endParaRPr lang="ru-RU"/>
        </a:p>
      </dgm:t>
    </dgm:pt>
    <dgm:pt modelId="{346C5377-9D38-413E-80A6-D92D8DC50A5E}" type="sibTrans" cxnId="{19EA1D03-AD5F-40C8-9992-96E23919902D}">
      <dgm:prSet/>
      <dgm:spPr/>
      <dgm:t>
        <a:bodyPr/>
        <a:lstStyle/>
        <a:p>
          <a:endParaRPr lang="ru-RU"/>
        </a:p>
      </dgm:t>
    </dgm:pt>
    <dgm:pt modelId="{F4FE69A2-B254-46B0-938C-3AE5B7772442}" type="pres">
      <dgm:prSet presAssocID="{0EFE9C98-C9A7-4A76-8821-D10CE4D09F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0E4C2B-05EB-4F6D-B841-A3726CA790AB}" type="pres">
      <dgm:prSet presAssocID="{2F95D189-F8BD-42E7-90E0-5FBC829D656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1E04CD-F922-4270-AF67-F307D4780720}" type="pres">
      <dgm:prSet presAssocID="{877D7D94-F0E9-43FA-ACBE-4303D0C166A5}" presName="spacer" presStyleCnt="0"/>
      <dgm:spPr/>
    </dgm:pt>
    <dgm:pt modelId="{E95F49E7-227C-4CA9-A5E4-FC95A6B9B999}" type="pres">
      <dgm:prSet presAssocID="{217970EA-8FBA-4517-B5B2-2A87BADB7C6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8197D5-2F80-4669-BC81-56E818B346A6}" type="pres">
      <dgm:prSet presAssocID="{B85FE7C3-D4B8-432F-9B15-C52E5D02126F}" presName="spacer" presStyleCnt="0"/>
      <dgm:spPr/>
    </dgm:pt>
    <dgm:pt modelId="{A5869872-0D7E-4047-B138-E9803662E4C8}" type="pres">
      <dgm:prSet presAssocID="{91880FC7-19B2-4D3F-80C2-D047A1D05D3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4CDA52-6C65-4439-B79B-CF8BA5264095}" type="pres">
      <dgm:prSet presAssocID="{302C1E42-9DD8-4DA6-A890-2BC72156EAF2}" presName="spacer" presStyleCnt="0"/>
      <dgm:spPr/>
    </dgm:pt>
    <dgm:pt modelId="{B6BEA246-29F2-48FD-B602-5E1A1054CB9D}" type="pres">
      <dgm:prSet presAssocID="{C5EA3D3F-335E-4BAD-A6D4-DBF1CDEDC6C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2FF52-D0B1-47F6-B6B5-F095CC72274D}" type="pres">
      <dgm:prSet presAssocID="{A323026E-0D5E-4BAD-B984-A2B1E0E9D6B9}" presName="spacer" presStyleCnt="0"/>
      <dgm:spPr/>
    </dgm:pt>
    <dgm:pt modelId="{0B818790-CE01-40D8-8B02-6F6FFCE9D82D}" type="pres">
      <dgm:prSet presAssocID="{3282720A-495C-4F3B-A4B7-A4D27EA8966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9B8714-5F0B-4092-A5DD-5B7E65C3AB38}" srcId="{0EFE9C98-C9A7-4A76-8821-D10CE4D09F5B}" destId="{217970EA-8FBA-4517-B5B2-2A87BADB7C6C}" srcOrd="1" destOrd="0" parTransId="{B298428F-7F6A-46CA-8476-A05C8A05C10D}" sibTransId="{B85FE7C3-D4B8-432F-9B15-C52E5D02126F}"/>
    <dgm:cxn modelId="{D2438F44-639F-4373-8829-E0485A8D3E6E}" type="presOf" srcId="{217970EA-8FBA-4517-B5B2-2A87BADB7C6C}" destId="{E95F49E7-227C-4CA9-A5E4-FC95A6B9B999}" srcOrd="0" destOrd="0" presId="urn:microsoft.com/office/officeart/2005/8/layout/vList2"/>
    <dgm:cxn modelId="{EEC9DF5A-CD4F-40B7-8743-D85B52E1FFE5}" srcId="{0EFE9C98-C9A7-4A76-8821-D10CE4D09F5B}" destId="{C5EA3D3F-335E-4BAD-A6D4-DBF1CDEDC6CC}" srcOrd="3" destOrd="0" parTransId="{9B33DBCE-C104-4E0A-90B1-0E93A8EE4204}" sibTransId="{A323026E-0D5E-4BAD-B984-A2B1E0E9D6B9}"/>
    <dgm:cxn modelId="{902315CB-6A14-45AB-AFDB-F0A51195815F}" type="presOf" srcId="{2F95D189-F8BD-42E7-90E0-5FBC829D6569}" destId="{1B0E4C2B-05EB-4F6D-B841-A3726CA790AB}" srcOrd="0" destOrd="0" presId="urn:microsoft.com/office/officeart/2005/8/layout/vList2"/>
    <dgm:cxn modelId="{F185653D-27DA-473C-A75E-B09EF2F23211}" type="presOf" srcId="{3282720A-495C-4F3B-A4B7-A4D27EA8966F}" destId="{0B818790-CE01-40D8-8B02-6F6FFCE9D82D}" srcOrd="0" destOrd="0" presId="urn:microsoft.com/office/officeart/2005/8/layout/vList2"/>
    <dgm:cxn modelId="{92BFECA0-CF27-4186-8FF5-A51322E8D342}" type="presOf" srcId="{91880FC7-19B2-4D3F-80C2-D047A1D05D3C}" destId="{A5869872-0D7E-4047-B138-E9803662E4C8}" srcOrd="0" destOrd="0" presId="urn:microsoft.com/office/officeart/2005/8/layout/vList2"/>
    <dgm:cxn modelId="{3538F9C5-3DB6-4884-9DFA-96320F753E1F}" srcId="{0EFE9C98-C9A7-4A76-8821-D10CE4D09F5B}" destId="{91880FC7-19B2-4D3F-80C2-D047A1D05D3C}" srcOrd="2" destOrd="0" parTransId="{FB9BCEB0-4269-46E0-98A4-9390CDEE1DBA}" sibTransId="{302C1E42-9DD8-4DA6-A890-2BC72156EAF2}"/>
    <dgm:cxn modelId="{02B60401-6706-4061-82BD-40987D3CAE63}" type="presOf" srcId="{C5EA3D3F-335E-4BAD-A6D4-DBF1CDEDC6CC}" destId="{B6BEA246-29F2-48FD-B602-5E1A1054CB9D}" srcOrd="0" destOrd="0" presId="urn:microsoft.com/office/officeart/2005/8/layout/vList2"/>
    <dgm:cxn modelId="{8D0EF018-713B-41C2-9BB7-E00793D08D6A}" type="presOf" srcId="{0EFE9C98-C9A7-4A76-8821-D10CE4D09F5B}" destId="{F4FE69A2-B254-46B0-938C-3AE5B7772442}" srcOrd="0" destOrd="0" presId="urn:microsoft.com/office/officeart/2005/8/layout/vList2"/>
    <dgm:cxn modelId="{1B9FE1B7-155B-4509-99AB-5E5AF459584A}" srcId="{0EFE9C98-C9A7-4A76-8821-D10CE4D09F5B}" destId="{2F95D189-F8BD-42E7-90E0-5FBC829D6569}" srcOrd="0" destOrd="0" parTransId="{5F82AFCE-77C6-41BC-9B20-A447FAFD6C61}" sibTransId="{877D7D94-F0E9-43FA-ACBE-4303D0C166A5}"/>
    <dgm:cxn modelId="{19EA1D03-AD5F-40C8-9992-96E23919902D}" srcId="{0EFE9C98-C9A7-4A76-8821-D10CE4D09F5B}" destId="{3282720A-495C-4F3B-A4B7-A4D27EA8966F}" srcOrd="4" destOrd="0" parTransId="{9C9D6F99-7542-4115-89D4-7C24355221F6}" sibTransId="{346C5377-9D38-413E-80A6-D92D8DC50A5E}"/>
    <dgm:cxn modelId="{7FF72345-8145-4A1A-815A-4FF9B866D09F}" type="presParOf" srcId="{F4FE69A2-B254-46B0-938C-3AE5B7772442}" destId="{1B0E4C2B-05EB-4F6D-B841-A3726CA790AB}" srcOrd="0" destOrd="0" presId="urn:microsoft.com/office/officeart/2005/8/layout/vList2"/>
    <dgm:cxn modelId="{8F6D1319-D21C-4C46-BBBF-2BC9172A387F}" type="presParOf" srcId="{F4FE69A2-B254-46B0-938C-3AE5B7772442}" destId="{4A1E04CD-F922-4270-AF67-F307D4780720}" srcOrd="1" destOrd="0" presId="urn:microsoft.com/office/officeart/2005/8/layout/vList2"/>
    <dgm:cxn modelId="{F1FFD1B8-90F7-449D-A664-3AFE69FACB41}" type="presParOf" srcId="{F4FE69A2-B254-46B0-938C-3AE5B7772442}" destId="{E95F49E7-227C-4CA9-A5E4-FC95A6B9B999}" srcOrd="2" destOrd="0" presId="urn:microsoft.com/office/officeart/2005/8/layout/vList2"/>
    <dgm:cxn modelId="{19B3BC4E-DE02-4F90-9003-2C2B22CFF5F4}" type="presParOf" srcId="{F4FE69A2-B254-46B0-938C-3AE5B7772442}" destId="{EB8197D5-2F80-4669-BC81-56E818B346A6}" srcOrd="3" destOrd="0" presId="urn:microsoft.com/office/officeart/2005/8/layout/vList2"/>
    <dgm:cxn modelId="{B35129BE-BFD0-42BF-A5A0-5817E5CA46FA}" type="presParOf" srcId="{F4FE69A2-B254-46B0-938C-3AE5B7772442}" destId="{A5869872-0D7E-4047-B138-E9803662E4C8}" srcOrd="4" destOrd="0" presId="urn:microsoft.com/office/officeart/2005/8/layout/vList2"/>
    <dgm:cxn modelId="{F6A64109-3D34-4965-8521-D6199FB2C0EC}" type="presParOf" srcId="{F4FE69A2-B254-46B0-938C-3AE5B7772442}" destId="{734CDA52-6C65-4439-B79B-CF8BA5264095}" srcOrd="5" destOrd="0" presId="urn:microsoft.com/office/officeart/2005/8/layout/vList2"/>
    <dgm:cxn modelId="{DE0879C3-3B4A-4992-9FF9-0D48715369DB}" type="presParOf" srcId="{F4FE69A2-B254-46B0-938C-3AE5B7772442}" destId="{B6BEA246-29F2-48FD-B602-5E1A1054CB9D}" srcOrd="6" destOrd="0" presId="urn:microsoft.com/office/officeart/2005/8/layout/vList2"/>
    <dgm:cxn modelId="{E6723756-8842-421F-BF07-235BCBEE593B}" type="presParOf" srcId="{F4FE69A2-B254-46B0-938C-3AE5B7772442}" destId="{29A2FF52-D0B1-47F6-B6B5-F095CC72274D}" srcOrd="7" destOrd="0" presId="urn:microsoft.com/office/officeart/2005/8/layout/vList2"/>
    <dgm:cxn modelId="{4A7623B2-5586-470A-BDFC-E5221653EB89}" type="presParOf" srcId="{F4FE69A2-B254-46B0-938C-3AE5B7772442}" destId="{0B818790-CE01-40D8-8B02-6F6FFCE9D82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1C37B-B17D-4A75-B82A-D32B74F9CCE6}">
      <dsp:nvSpPr>
        <dsp:cNvPr id="0" name=""/>
        <dsp:cNvSpPr/>
      </dsp:nvSpPr>
      <dsp:spPr>
        <a:xfrm>
          <a:off x="0" y="253661"/>
          <a:ext cx="8407893" cy="6844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baseline="0" dirty="0" smtClean="0"/>
            <a:t>1) </a:t>
          </a:r>
          <a:r>
            <a:rPr lang="ru-RU" sz="3000" kern="1200" baseline="0" dirty="0" err="1" smtClean="0"/>
            <a:t>визначення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завдань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збутової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політики</a:t>
          </a:r>
          <a:r>
            <a:rPr lang="ru-RU" sz="3000" kern="1200" baseline="0" dirty="0" smtClean="0"/>
            <a:t>; </a:t>
          </a:r>
          <a:endParaRPr lang="ru-RU" sz="3000" kern="1200" dirty="0"/>
        </a:p>
      </dsp:txBody>
      <dsp:txXfrm>
        <a:off x="33412" y="287073"/>
        <a:ext cx="8341069" cy="617626"/>
      </dsp:txXfrm>
    </dsp:sp>
    <dsp:sp modelId="{175FEE74-BC92-443E-859A-F6918360013A}">
      <dsp:nvSpPr>
        <dsp:cNvPr id="0" name=""/>
        <dsp:cNvSpPr/>
      </dsp:nvSpPr>
      <dsp:spPr>
        <a:xfrm>
          <a:off x="0" y="1024511"/>
          <a:ext cx="8407893" cy="684450"/>
        </a:xfrm>
        <a:prstGeom prst="roundRect">
          <a:avLst/>
        </a:prstGeom>
        <a:solidFill>
          <a:schemeClr val="accent2">
            <a:hueOff val="130477"/>
            <a:satOff val="-8404"/>
            <a:lumOff val="-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baseline="0" dirty="0" smtClean="0"/>
            <a:t>2) </a:t>
          </a:r>
          <a:r>
            <a:rPr lang="ru-RU" sz="3000" kern="1200" baseline="0" dirty="0" err="1" smtClean="0"/>
            <a:t>вибір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каналів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руху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товарів</a:t>
          </a:r>
          <a:r>
            <a:rPr lang="ru-RU" sz="3000" kern="1200" baseline="0" dirty="0" smtClean="0"/>
            <a:t>; </a:t>
          </a:r>
          <a:endParaRPr lang="ru-RU" sz="3000" kern="1200" dirty="0"/>
        </a:p>
      </dsp:txBody>
      <dsp:txXfrm>
        <a:off x="33412" y="1057923"/>
        <a:ext cx="8341069" cy="617626"/>
      </dsp:txXfrm>
    </dsp:sp>
    <dsp:sp modelId="{08E4BBE0-FF1B-48F4-AD67-F4543EEC4122}">
      <dsp:nvSpPr>
        <dsp:cNvPr id="0" name=""/>
        <dsp:cNvSpPr/>
      </dsp:nvSpPr>
      <dsp:spPr>
        <a:xfrm>
          <a:off x="0" y="1795361"/>
          <a:ext cx="8407893" cy="684450"/>
        </a:xfrm>
        <a:prstGeom prst="roundRect">
          <a:avLst/>
        </a:prstGeom>
        <a:solidFill>
          <a:schemeClr val="accent2">
            <a:hueOff val="260954"/>
            <a:satOff val="-16808"/>
            <a:lumOff val="-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baseline="0" dirty="0" smtClean="0"/>
            <a:t>3) </a:t>
          </a:r>
          <a:r>
            <a:rPr lang="ru-RU" sz="3000" kern="1200" baseline="0" dirty="0" err="1" smtClean="0"/>
            <a:t>вибір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методів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збуту</a:t>
          </a:r>
          <a:r>
            <a:rPr lang="ru-RU" sz="3000" kern="1200" baseline="0" dirty="0" smtClean="0"/>
            <a:t>; </a:t>
          </a:r>
          <a:endParaRPr lang="ru-RU" sz="3000" kern="1200" dirty="0"/>
        </a:p>
      </dsp:txBody>
      <dsp:txXfrm>
        <a:off x="33412" y="1828773"/>
        <a:ext cx="8341069" cy="617626"/>
      </dsp:txXfrm>
    </dsp:sp>
    <dsp:sp modelId="{FC5DCDDD-C617-4323-973F-F2E36935AF71}">
      <dsp:nvSpPr>
        <dsp:cNvPr id="0" name=""/>
        <dsp:cNvSpPr/>
      </dsp:nvSpPr>
      <dsp:spPr>
        <a:xfrm>
          <a:off x="0" y="2586397"/>
          <a:ext cx="8407893" cy="684450"/>
        </a:xfrm>
        <a:prstGeom prst="roundRect">
          <a:avLst/>
        </a:prstGeom>
        <a:solidFill>
          <a:schemeClr val="accent2">
            <a:hueOff val="391430"/>
            <a:satOff val="-25212"/>
            <a:lumOff val="-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baseline="0" dirty="0" smtClean="0"/>
            <a:t>4) </a:t>
          </a:r>
          <a:r>
            <a:rPr lang="ru-RU" sz="3000" kern="1200" baseline="0" dirty="0" err="1" smtClean="0"/>
            <a:t>вибір</a:t>
          </a:r>
          <a:r>
            <a:rPr lang="ru-RU" sz="3000" kern="1200" baseline="0" dirty="0" smtClean="0"/>
            <a:t> </a:t>
          </a:r>
          <a:r>
            <a:rPr lang="ru-RU" sz="3000" kern="1200" baseline="0" dirty="0" err="1" smtClean="0"/>
            <a:t>посередників</a:t>
          </a:r>
          <a:r>
            <a:rPr lang="ru-RU" sz="3000" kern="1200" baseline="0" dirty="0" smtClean="0"/>
            <a:t>; </a:t>
          </a:r>
          <a:endParaRPr lang="ru-RU" sz="3000" kern="1200" dirty="0"/>
        </a:p>
      </dsp:txBody>
      <dsp:txXfrm>
        <a:off x="33412" y="2619809"/>
        <a:ext cx="8341069" cy="617626"/>
      </dsp:txXfrm>
    </dsp:sp>
    <dsp:sp modelId="{3E7E7C56-EA17-487C-934E-3A71400D6A73}">
      <dsp:nvSpPr>
        <dsp:cNvPr id="0" name=""/>
        <dsp:cNvSpPr/>
      </dsp:nvSpPr>
      <dsp:spPr>
        <a:xfrm>
          <a:off x="0" y="3337061"/>
          <a:ext cx="8407893" cy="684450"/>
        </a:xfrm>
        <a:prstGeom prst="roundRect">
          <a:avLst/>
        </a:prstGeom>
        <a:solidFill>
          <a:schemeClr val="accent2">
            <a:hueOff val="521907"/>
            <a:satOff val="-33616"/>
            <a:lumOff val="-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baseline="0" smtClean="0"/>
            <a:t>5</a:t>
          </a:r>
          <a:r>
            <a:rPr lang="ru-RU" sz="3000" kern="1200" baseline="0" dirty="0" smtClean="0"/>
            <a:t>) </a:t>
          </a:r>
          <a:r>
            <a:rPr lang="ru-RU" sz="3000" kern="1200" baseline="0" dirty="0" err="1" smtClean="0"/>
            <a:t>визначення</a:t>
          </a:r>
          <a:r>
            <a:rPr lang="ru-RU" sz="3000" kern="1200" baseline="0" dirty="0" smtClean="0"/>
            <a:t> форм </a:t>
          </a:r>
          <a:r>
            <a:rPr lang="ru-RU" sz="3000" kern="1200" baseline="0" dirty="0" err="1" smtClean="0"/>
            <a:t>роботи</a:t>
          </a:r>
          <a:r>
            <a:rPr lang="ru-RU" sz="3000" kern="1200" baseline="0" dirty="0" smtClean="0"/>
            <a:t> з </a:t>
          </a:r>
          <a:r>
            <a:rPr lang="ru-RU" sz="3000" kern="1200" baseline="0" dirty="0" err="1" smtClean="0"/>
            <a:t>посередниками</a:t>
          </a:r>
          <a:r>
            <a:rPr lang="ru-RU" sz="3000" kern="1200" baseline="0" dirty="0" smtClean="0"/>
            <a:t>.</a:t>
          </a:r>
          <a:endParaRPr lang="ru-RU" sz="3000" kern="1200" dirty="0"/>
        </a:p>
      </dsp:txBody>
      <dsp:txXfrm>
        <a:off x="33412" y="3370473"/>
        <a:ext cx="8341069" cy="61762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22BF1-613A-4D1C-8BD8-72215F496F8C}">
      <dsp:nvSpPr>
        <dsp:cNvPr id="0" name=""/>
        <dsp:cNvSpPr/>
      </dsp:nvSpPr>
      <dsp:spPr>
        <a:xfrm>
          <a:off x="0" y="17333"/>
          <a:ext cx="4038600" cy="994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err="1" smtClean="0"/>
            <a:t>Види</a:t>
          </a:r>
          <a:r>
            <a:rPr lang="ru-RU" sz="2400" kern="1200" baseline="0" dirty="0" smtClean="0"/>
            <a:t> </a:t>
          </a:r>
          <a:r>
            <a:rPr lang="ru-RU" sz="2400" kern="1200" baseline="0" dirty="0" err="1" smtClean="0"/>
            <a:t>посередників</a:t>
          </a:r>
          <a:r>
            <a:rPr lang="ru-RU" sz="2400" kern="1200" baseline="0" dirty="0" smtClean="0"/>
            <a:t> у </a:t>
          </a:r>
          <a:r>
            <a:rPr lang="ru-RU" sz="2400" kern="1200" baseline="0" dirty="0" err="1" smtClean="0"/>
            <a:t>міжнародному</a:t>
          </a:r>
          <a:r>
            <a:rPr lang="ru-RU" sz="2400" kern="1200" baseline="0" dirty="0" smtClean="0"/>
            <a:t> маркетингу</a:t>
          </a:r>
          <a:r>
            <a:rPr lang="ru-RU" sz="3100" kern="1200" baseline="0" dirty="0" smtClean="0"/>
            <a:t>: </a:t>
          </a:r>
          <a:endParaRPr lang="ru-RU" sz="3100" kern="1200" dirty="0"/>
        </a:p>
      </dsp:txBody>
      <dsp:txXfrm>
        <a:off x="48547" y="65880"/>
        <a:ext cx="3941506" cy="897405"/>
      </dsp:txXfrm>
    </dsp:sp>
    <dsp:sp modelId="{C274C786-5EAD-4AB1-8209-C57F155F9FA0}">
      <dsp:nvSpPr>
        <dsp:cNvPr id="0" name=""/>
        <dsp:cNvSpPr/>
      </dsp:nvSpPr>
      <dsp:spPr>
        <a:xfrm>
          <a:off x="0" y="1011833"/>
          <a:ext cx="4038600" cy="3378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226" tIns="43180" rIns="241808" bIns="4318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700" kern="1200" baseline="0" dirty="0" smtClean="0"/>
            <a:t>Агент-</a:t>
          </a:r>
          <a:r>
            <a:rPr lang="ru-RU" sz="2700" kern="1200" baseline="0" dirty="0" err="1" smtClean="0"/>
            <a:t>представник</a:t>
          </a:r>
          <a:endParaRPr lang="ru-RU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700" kern="1200" baseline="0" smtClean="0"/>
            <a:t>Брокери</a:t>
          </a:r>
          <a:endParaRPr lang="ru-RU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700" kern="1200" baseline="0" smtClean="0"/>
            <a:t>Комісіонери </a:t>
          </a:r>
          <a:endParaRPr lang="ru-RU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700" kern="1200" baseline="0" dirty="0" err="1" smtClean="0"/>
            <a:t>Консигнатори</a:t>
          </a:r>
          <a:endParaRPr lang="ru-RU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700" kern="1200" baseline="0" smtClean="0"/>
            <a:t>Торгові агенти (повірені)</a:t>
          </a:r>
          <a:endParaRPr lang="ru-RU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700" kern="1200" baseline="0" smtClean="0"/>
            <a:t>Дистриб’ютори </a:t>
          </a:r>
          <a:endParaRPr lang="ru-RU" sz="2700" kern="1200"/>
        </a:p>
      </dsp:txBody>
      <dsp:txXfrm>
        <a:off x="0" y="1011833"/>
        <a:ext cx="4038600" cy="337824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95A31-5860-4F7C-95A2-DCAC1418F50E}">
      <dsp:nvSpPr>
        <dsp:cNvPr id="0" name=""/>
        <dsp:cNvSpPr/>
      </dsp:nvSpPr>
      <dsp:spPr>
        <a:xfrm>
          <a:off x="0" y="15844"/>
          <a:ext cx="8003232" cy="12899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smtClean="0"/>
            <a:t>1) пошук потенційних торгових партнерів шляхом оголошення конкурсу, вивчення рекламних матеріалів, участі в спеціалізованих виставках і ярмарках, підтримання особистих контактів з представниками фірми; </a:t>
          </a:r>
          <a:endParaRPr lang="ru-RU" sz="1600" kern="1200"/>
        </a:p>
      </dsp:txBody>
      <dsp:txXfrm>
        <a:off x="62969" y="78813"/>
        <a:ext cx="7877294" cy="1163987"/>
      </dsp:txXfrm>
    </dsp:sp>
    <dsp:sp modelId="{17A05445-C32D-445B-A903-894E490AB93A}">
      <dsp:nvSpPr>
        <dsp:cNvPr id="0" name=""/>
        <dsp:cNvSpPr/>
      </dsp:nvSpPr>
      <dsp:spPr>
        <a:xfrm>
          <a:off x="0" y="1351849"/>
          <a:ext cx="8003232" cy="1289925"/>
        </a:xfrm>
        <a:prstGeom prst="roundRect">
          <a:avLst/>
        </a:prstGeom>
        <a:solidFill>
          <a:schemeClr val="accent3">
            <a:hueOff val="-1107985"/>
            <a:satOff val="-961"/>
            <a:lumOff val="-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smtClean="0"/>
            <a:t>2) аналіз потенційних партнерів з погляду надійності, широти охоплення ринку, повноти асортименту, розміщення торгових точок, організації виконання замовлень, умов оплати, можливості отримання преференцій, умов розподілу ризиків, наявності додаткового сервісу, рекламної підтримки, фінансового стану, конкурентоспроможності тощо; </a:t>
          </a:r>
          <a:endParaRPr lang="ru-RU" sz="1600" kern="1200"/>
        </a:p>
      </dsp:txBody>
      <dsp:txXfrm>
        <a:off x="62969" y="1414818"/>
        <a:ext cx="7877294" cy="1163987"/>
      </dsp:txXfrm>
    </dsp:sp>
    <dsp:sp modelId="{390A0ECE-0403-435E-8E0E-A770DE216EB9}">
      <dsp:nvSpPr>
        <dsp:cNvPr id="0" name=""/>
        <dsp:cNvSpPr/>
      </dsp:nvSpPr>
      <dsp:spPr>
        <a:xfrm>
          <a:off x="0" y="2687854"/>
          <a:ext cx="8003232" cy="1289925"/>
        </a:xfrm>
        <a:prstGeom prst="roundRect">
          <a:avLst/>
        </a:prstGeom>
        <a:solidFill>
          <a:schemeClr val="accent3">
            <a:hueOff val="-2215971"/>
            <a:satOff val="-192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smtClean="0"/>
            <a:t>3) прийняття рішення про встановлення ділових зв’язків на основі попереднього маркетингового аналізу. </a:t>
          </a:r>
          <a:endParaRPr lang="ru-RU" sz="1600" kern="1200"/>
        </a:p>
      </dsp:txBody>
      <dsp:txXfrm>
        <a:off x="62969" y="2750823"/>
        <a:ext cx="7877294" cy="116398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E5444C-16F5-4595-B500-49A741F7C70F}">
      <dsp:nvSpPr>
        <dsp:cNvPr id="0" name=""/>
        <dsp:cNvSpPr/>
      </dsp:nvSpPr>
      <dsp:spPr>
        <a:xfrm>
          <a:off x="0" y="16316"/>
          <a:ext cx="3898776" cy="526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smtClean="0"/>
            <a:t>не </a:t>
          </a:r>
          <a:r>
            <a:rPr lang="ru-RU" sz="1000" kern="1200" baseline="0" dirty="0" err="1" smtClean="0"/>
            <a:t>обирати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посередника</a:t>
          </a:r>
          <a:r>
            <a:rPr lang="ru-RU" sz="1000" kern="1200" baseline="0" dirty="0" smtClean="0"/>
            <a:t>, </a:t>
          </a:r>
          <a:r>
            <a:rPr lang="ru-RU" sz="1000" kern="1200" baseline="0" dirty="0" err="1" smtClean="0"/>
            <a:t>який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працює</a:t>
          </a:r>
          <a:r>
            <a:rPr lang="ru-RU" sz="1000" kern="1200" baseline="0" dirty="0" smtClean="0"/>
            <a:t> з </a:t>
          </a:r>
          <a:r>
            <a:rPr lang="ru-RU" sz="1000" kern="1200" baseline="0" dirty="0" err="1" smtClean="0"/>
            <a:t>конкуруючою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фірмою</a:t>
          </a:r>
          <a:r>
            <a:rPr lang="ru-RU" sz="1000" kern="1200" baseline="0" dirty="0" smtClean="0"/>
            <a:t>, </a:t>
          </a:r>
          <a:r>
            <a:rPr lang="ru-RU" sz="1000" kern="1200" baseline="0" dirty="0" err="1" smtClean="0"/>
            <a:t>щоб</a:t>
          </a:r>
          <a:r>
            <a:rPr lang="ru-RU" sz="1000" kern="1200" baseline="0" dirty="0" smtClean="0"/>
            <a:t> не </a:t>
          </a:r>
          <a:r>
            <a:rPr lang="ru-RU" sz="1000" kern="1200" baseline="0" dirty="0" err="1" smtClean="0"/>
            <a:t>виник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конфлікт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інтересів</a:t>
          </a:r>
          <a:r>
            <a:rPr lang="ru-RU" sz="1000" kern="1200" baseline="0" dirty="0" smtClean="0"/>
            <a:t>; </a:t>
          </a:r>
          <a:endParaRPr lang="ru-RU" sz="1000" kern="1200" dirty="0"/>
        </a:p>
      </dsp:txBody>
      <dsp:txXfrm>
        <a:off x="25702" y="42018"/>
        <a:ext cx="3847372" cy="475096"/>
      </dsp:txXfrm>
    </dsp:sp>
    <dsp:sp modelId="{C4F1A782-4DFE-4708-8A94-02F0D057C741}">
      <dsp:nvSpPr>
        <dsp:cNvPr id="0" name=""/>
        <dsp:cNvSpPr/>
      </dsp:nvSpPr>
      <dsp:spPr>
        <a:xfrm>
          <a:off x="0" y="571616"/>
          <a:ext cx="3898776" cy="526500"/>
        </a:xfrm>
        <a:prstGeom prst="roundRect">
          <a:avLst/>
        </a:prstGeom>
        <a:solidFill>
          <a:schemeClr val="accent5">
            <a:hueOff val="1491389"/>
            <a:satOff val="-3577"/>
            <a:lumOff val="2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smtClean="0"/>
            <a:t>за </a:t>
          </a:r>
          <a:r>
            <a:rPr lang="ru-RU" sz="1000" kern="1200" baseline="0" dirty="0" err="1" smtClean="0"/>
            <a:t>інших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однакових</a:t>
          </a:r>
          <a:r>
            <a:rPr lang="ru-RU" sz="1000" kern="1200" baseline="0" dirty="0" smtClean="0"/>
            <a:t> умов </a:t>
          </a:r>
          <a:r>
            <a:rPr lang="ru-RU" sz="1000" kern="1200" baseline="0" dirty="0" err="1" smtClean="0"/>
            <a:t>надавати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перевагу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спеціалізованому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посереднику</a:t>
          </a:r>
          <a:r>
            <a:rPr lang="ru-RU" sz="1000" kern="1200" baseline="0" dirty="0" smtClean="0"/>
            <a:t>: </a:t>
          </a:r>
          <a:r>
            <a:rPr lang="ru-RU" sz="1000" kern="1200" baseline="0" dirty="0" err="1" smtClean="0"/>
            <a:t>він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має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більший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досвід</a:t>
          </a:r>
          <a:r>
            <a:rPr lang="ru-RU" sz="1000" kern="1200" baseline="0" dirty="0" smtClean="0"/>
            <a:t> з </a:t>
          </a:r>
          <a:r>
            <a:rPr lang="ru-RU" sz="1000" kern="1200" baseline="0" dirty="0" err="1" smtClean="0"/>
            <a:t>реалізації</a:t>
          </a:r>
          <a:r>
            <a:rPr lang="ru-RU" sz="1000" kern="1200" baseline="0" dirty="0" smtClean="0"/>
            <a:t> конкретного товару; </a:t>
          </a:r>
          <a:endParaRPr lang="ru-RU" sz="1000" kern="1200" dirty="0"/>
        </a:p>
      </dsp:txBody>
      <dsp:txXfrm>
        <a:off x="25702" y="597318"/>
        <a:ext cx="3847372" cy="475096"/>
      </dsp:txXfrm>
    </dsp:sp>
    <dsp:sp modelId="{C9CF607D-B5BC-47DC-A9F6-4C4540C1FB25}">
      <dsp:nvSpPr>
        <dsp:cNvPr id="0" name=""/>
        <dsp:cNvSpPr/>
      </dsp:nvSpPr>
      <dsp:spPr>
        <a:xfrm>
          <a:off x="0" y="1126916"/>
          <a:ext cx="3898776" cy="526500"/>
        </a:xfrm>
        <a:prstGeom prst="roundRect">
          <a:avLst/>
        </a:prstGeom>
        <a:solidFill>
          <a:schemeClr val="accent5">
            <a:hueOff val="2982778"/>
            <a:satOff val="-7154"/>
            <a:lumOff val="5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err="1" smtClean="0"/>
            <a:t>перевагу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надавати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відомому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посереднику</a:t>
          </a:r>
          <a:r>
            <a:rPr lang="ru-RU" sz="1000" kern="1200" baseline="0" dirty="0" smtClean="0"/>
            <a:t>, з гарною </a:t>
          </a:r>
          <a:r>
            <a:rPr lang="ru-RU" sz="1000" kern="1200" baseline="0" dirty="0" err="1" smtClean="0"/>
            <a:t>репутацією</a:t>
          </a:r>
          <a:r>
            <a:rPr lang="ru-RU" sz="1000" kern="1200" baseline="0" dirty="0" smtClean="0"/>
            <a:t> на ринку; </a:t>
          </a:r>
          <a:endParaRPr lang="ru-RU" sz="1000" kern="1200" dirty="0"/>
        </a:p>
      </dsp:txBody>
      <dsp:txXfrm>
        <a:off x="25702" y="1152618"/>
        <a:ext cx="3847372" cy="475096"/>
      </dsp:txXfrm>
    </dsp:sp>
    <dsp:sp modelId="{961A9C01-4580-45F9-94C3-050236FCC738}">
      <dsp:nvSpPr>
        <dsp:cNvPr id="0" name=""/>
        <dsp:cNvSpPr/>
      </dsp:nvSpPr>
      <dsp:spPr>
        <a:xfrm>
          <a:off x="0" y="1682216"/>
          <a:ext cx="3898776" cy="526500"/>
        </a:xfrm>
        <a:prstGeom prst="roundRect">
          <a:avLst/>
        </a:prstGeom>
        <a:solidFill>
          <a:schemeClr val="accent5">
            <a:hueOff val="4474167"/>
            <a:satOff val="-10731"/>
            <a:lumOff val="84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err="1" smtClean="0"/>
            <a:t>з’ясувати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джерела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фінансування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посередника</a:t>
          </a:r>
          <a:r>
            <a:rPr lang="ru-RU" sz="1000" kern="1200" baseline="0" dirty="0" smtClean="0"/>
            <a:t>; </a:t>
          </a:r>
          <a:endParaRPr lang="ru-RU" sz="1000" kern="1200" dirty="0"/>
        </a:p>
      </dsp:txBody>
      <dsp:txXfrm>
        <a:off x="25702" y="1707918"/>
        <a:ext cx="3847372" cy="475096"/>
      </dsp:txXfrm>
    </dsp:sp>
    <dsp:sp modelId="{AF5E5202-7199-4209-994D-65B56EAF454E}">
      <dsp:nvSpPr>
        <dsp:cNvPr id="0" name=""/>
        <dsp:cNvSpPr/>
      </dsp:nvSpPr>
      <dsp:spPr>
        <a:xfrm>
          <a:off x="0" y="2237516"/>
          <a:ext cx="3898776" cy="526500"/>
        </a:xfrm>
        <a:prstGeom prst="roundRect">
          <a:avLst/>
        </a:prstGeom>
        <a:solidFill>
          <a:schemeClr val="accent5">
            <a:hueOff val="5965556"/>
            <a:satOff val="-14309"/>
            <a:lumOff val="11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err="1" smtClean="0"/>
            <a:t>визначати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рівень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оснащеності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матеріально-технічної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бази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посередника</a:t>
          </a:r>
          <a:r>
            <a:rPr lang="ru-RU" sz="1000" kern="1200" baseline="0" dirty="0" smtClean="0"/>
            <a:t>, </a:t>
          </a:r>
          <a:r>
            <a:rPr lang="ru-RU" sz="1000" kern="1200" baseline="0" dirty="0" err="1" smtClean="0"/>
            <a:t>кваліфікацію</a:t>
          </a:r>
          <a:r>
            <a:rPr lang="ru-RU" sz="1000" kern="1200" baseline="0" dirty="0" smtClean="0"/>
            <a:t> персоналу; </a:t>
          </a:r>
          <a:endParaRPr lang="ru-RU" sz="1000" kern="1200" dirty="0"/>
        </a:p>
      </dsp:txBody>
      <dsp:txXfrm>
        <a:off x="25702" y="2263218"/>
        <a:ext cx="3847372" cy="475096"/>
      </dsp:txXfrm>
    </dsp:sp>
    <dsp:sp modelId="{9388AEDB-4DB0-49C3-9D56-3848FE1B1A4C}">
      <dsp:nvSpPr>
        <dsp:cNvPr id="0" name=""/>
        <dsp:cNvSpPr/>
      </dsp:nvSpPr>
      <dsp:spPr>
        <a:xfrm>
          <a:off x="0" y="2792816"/>
          <a:ext cx="3898776" cy="526500"/>
        </a:xfrm>
        <a:prstGeom prst="roundRect">
          <a:avLst/>
        </a:prstGeom>
        <a:solidFill>
          <a:schemeClr val="accent5">
            <a:hueOff val="7456944"/>
            <a:satOff val="-17886"/>
            <a:lumOff val="140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err="1" smtClean="0"/>
            <a:t>укладати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пробні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короткострокові</a:t>
          </a:r>
          <a:r>
            <a:rPr lang="ru-RU" sz="1000" kern="1200" baseline="0" dirty="0" smtClean="0"/>
            <a:t> угоди про </a:t>
          </a:r>
          <a:r>
            <a:rPr lang="ru-RU" sz="1000" kern="1200" baseline="0" dirty="0" err="1" smtClean="0"/>
            <a:t>посередництво</a:t>
          </a:r>
          <a:r>
            <a:rPr lang="ru-RU" sz="1000" kern="1200" baseline="0" dirty="0" smtClean="0"/>
            <a:t> (на 1 </a:t>
          </a:r>
          <a:r>
            <a:rPr lang="ru-RU" sz="1000" kern="1200" baseline="0" dirty="0" err="1" smtClean="0"/>
            <a:t>рік</a:t>
          </a:r>
          <a:r>
            <a:rPr lang="ru-RU" sz="1000" kern="1200" baseline="0" dirty="0" smtClean="0"/>
            <a:t>); </a:t>
          </a:r>
          <a:endParaRPr lang="ru-RU" sz="1000" kern="1200" dirty="0"/>
        </a:p>
      </dsp:txBody>
      <dsp:txXfrm>
        <a:off x="25702" y="2818518"/>
        <a:ext cx="3847372" cy="475096"/>
      </dsp:txXfrm>
    </dsp:sp>
    <dsp:sp modelId="{77C5DC8A-D74E-45C6-959D-AD8041BE430D}">
      <dsp:nvSpPr>
        <dsp:cNvPr id="0" name=""/>
        <dsp:cNvSpPr/>
      </dsp:nvSpPr>
      <dsp:spPr>
        <a:xfrm>
          <a:off x="0" y="3348116"/>
          <a:ext cx="3898776" cy="526500"/>
        </a:xfrm>
        <a:prstGeom prst="roundRect">
          <a:avLst/>
        </a:prstGeom>
        <a:solidFill>
          <a:schemeClr val="accent5">
            <a:hueOff val="8948333"/>
            <a:satOff val="-21463"/>
            <a:lumOff val="16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err="1" smtClean="0"/>
            <a:t>особисто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відвідати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фірму-посередника</a:t>
          </a:r>
          <a:r>
            <a:rPr lang="ru-RU" sz="1000" kern="1200" baseline="0" dirty="0" smtClean="0"/>
            <a:t>; </a:t>
          </a:r>
          <a:endParaRPr lang="ru-RU" sz="1000" kern="1200" dirty="0"/>
        </a:p>
      </dsp:txBody>
      <dsp:txXfrm>
        <a:off x="25702" y="3373818"/>
        <a:ext cx="3847372" cy="475096"/>
      </dsp:txXfrm>
    </dsp:sp>
    <dsp:sp modelId="{895326FD-A0BC-4F1A-8A3D-41CA648A4ADC}">
      <dsp:nvSpPr>
        <dsp:cNvPr id="0" name=""/>
        <dsp:cNvSpPr/>
      </dsp:nvSpPr>
      <dsp:spPr>
        <a:xfrm>
          <a:off x="0" y="3903416"/>
          <a:ext cx="3898776" cy="526500"/>
        </a:xfrm>
        <a:prstGeom prst="roundRect">
          <a:avLst/>
        </a:prstGeom>
        <a:solidFill>
          <a:schemeClr val="accent5">
            <a:hueOff val="10439722"/>
            <a:satOff val="-25040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smtClean="0"/>
            <a:t>зважати </a:t>
          </a:r>
          <a:r>
            <a:rPr lang="ru-RU" sz="1000" kern="1200" baseline="0" dirty="0" smtClean="0"/>
            <a:t>на </a:t>
          </a:r>
          <a:r>
            <a:rPr lang="ru-RU" sz="1000" kern="1200" baseline="0" dirty="0" err="1" smtClean="0"/>
            <a:t>місце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розташування</a:t>
          </a:r>
          <a:r>
            <a:rPr lang="ru-RU" sz="1000" kern="1200" baseline="0" dirty="0" smtClean="0"/>
            <a:t> та </a:t>
          </a:r>
          <a:r>
            <a:rPr lang="ru-RU" sz="1000" kern="1200" baseline="0" dirty="0" err="1" smtClean="0"/>
            <a:t>кількість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торговельних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точок</a:t>
          </a:r>
          <a:r>
            <a:rPr lang="ru-RU" sz="1000" kern="1200" baseline="0" dirty="0" smtClean="0"/>
            <a:t>, </a:t>
          </a:r>
          <a:r>
            <a:rPr lang="ru-RU" sz="1000" kern="1200" baseline="0" dirty="0" err="1" smtClean="0"/>
            <a:t>їх</a:t>
          </a:r>
          <a:r>
            <a:rPr lang="ru-RU" sz="1000" kern="1200" baseline="0" dirty="0" smtClean="0"/>
            <a:t> </a:t>
          </a:r>
          <a:r>
            <a:rPr lang="ru-RU" sz="1000" kern="1200" baseline="0" dirty="0" err="1" smtClean="0"/>
            <a:t>спеціалізацію</a:t>
          </a:r>
          <a:r>
            <a:rPr lang="ru-RU" sz="1000" kern="1200" baseline="0" dirty="0" smtClean="0"/>
            <a:t> і номенклатуру </a:t>
          </a:r>
          <a:r>
            <a:rPr lang="ru-RU" sz="1000" kern="1200" baseline="0" dirty="0" err="1" smtClean="0"/>
            <a:t>товарів</a:t>
          </a:r>
          <a:r>
            <a:rPr lang="ru-RU" sz="1000" kern="1200" baseline="0" dirty="0" smtClean="0"/>
            <a:t>. </a:t>
          </a:r>
          <a:endParaRPr lang="ru-RU" sz="1000" kern="1200" dirty="0"/>
        </a:p>
      </dsp:txBody>
      <dsp:txXfrm>
        <a:off x="25702" y="3929118"/>
        <a:ext cx="3847372" cy="47509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4C696-A282-4FE0-89F9-00433CFE219A}">
      <dsp:nvSpPr>
        <dsp:cNvPr id="0" name=""/>
        <dsp:cNvSpPr/>
      </dsp:nvSpPr>
      <dsp:spPr>
        <a:xfrm rot="5400000">
          <a:off x="5183561" y="-2008894"/>
          <a:ext cx="1099155" cy="539589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baseline="0" dirty="0" err="1" smtClean="0"/>
            <a:t>розміщення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замовлень</a:t>
          </a:r>
          <a:r>
            <a:rPr lang="ru-RU" sz="1200" kern="1200" baseline="0" dirty="0" smtClean="0"/>
            <a:t> і </a:t>
          </a:r>
          <a:r>
            <a:rPr lang="ru-RU" sz="1200" kern="1200" baseline="0" dirty="0" err="1" smtClean="0"/>
            <a:t>реалізація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товарів</a:t>
          </a:r>
          <a:r>
            <a:rPr lang="ru-RU" sz="1200" kern="1200" baseline="0" dirty="0" smtClean="0"/>
            <a:t> через будь-</a:t>
          </a:r>
          <a:r>
            <a:rPr lang="ru-RU" sz="1200" kern="1200" baseline="0" dirty="0" err="1" smtClean="0"/>
            <a:t>які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фірми-посередники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які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хочуть</a:t>
          </a:r>
          <a:r>
            <a:rPr lang="ru-RU" sz="1200" kern="1200" baseline="0" dirty="0" smtClean="0"/>
            <a:t> і </a:t>
          </a:r>
          <a:r>
            <a:rPr lang="ru-RU" sz="1200" kern="1200" baseline="0" dirty="0" err="1" smtClean="0"/>
            <a:t>здатні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збувати</a:t>
          </a:r>
          <a:r>
            <a:rPr lang="ru-RU" sz="1200" kern="1200" baseline="0" dirty="0" smtClean="0"/>
            <a:t> товар. В </a:t>
          </a:r>
          <a:r>
            <a:rPr lang="ru-RU" sz="1200" kern="1200" baseline="0" dirty="0" err="1" smtClean="0"/>
            <a:t>такий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спосіб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найчастіше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поширюють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технологічно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прості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дрібні</a:t>
          </a:r>
          <a:r>
            <a:rPr lang="ru-RU" sz="1200" kern="1200" baseline="0" dirty="0" smtClean="0"/>
            <a:t> й </a:t>
          </a:r>
          <a:r>
            <a:rPr lang="ru-RU" sz="1200" kern="1200" baseline="0" dirty="0" err="1" smtClean="0"/>
            <a:t>недорогі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вироби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масового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попиту</a:t>
          </a:r>
          <a:r>
            <a:rPr lang="ru-RU" sz="1200" kern="1200" baseline="0" dirty="0" smtClean="0"/>
            <a:t>. </a:t>
          </a:r>
          <a:endParaRPr lang="ru-RU" sz="1200" kern="1200" dirty="0"/>
        </a:p>
      </dsp:txBody>
      <dsp:txXfrm rot="-5400000">
        <a:off x="3035191" y="193132"/>
        <a:ext cx="5342240" cy="991843"/>
      </dsp:txXfrm>
    </dsp:sp>
    <dsp:sp modelId="{91F1F9AD-C4E5-441B-BFFE-E432D8AB58D7}">
      <dsp:nvSpPr>
        <dsp:cNvPr id="0" name=""/>
        <dsp:cNvSpPr/>
      </dsp:nvSpPr>
      <dsp:spPr>
        <a:xfrm>
          <a:off x="0" y="2081"/>
          <a:ext cx="3035191" cy="13739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1. Широкий (</a:t>
          </a:r>
          <a:r>
            <a:rPr lang="ru-RU" sz="1800" kern="1200" baseline="0" dirty="0" err="1" smtClean="0"/>
            <a:t>екстенсивний</a:t>
          </a:r>
          <a:r>
            <a:rPr lang="ru-RU" sz="1800" kern="1200" baseline="0" dirty="0" smtClean="0"/>
            <a:t>) </a:t>
          </a:r>
          <a:r>
            <a:rPr lang="ru-RU" sz="1800" kern="1200" baseline="0" dirty="0" err="1" smtClean="0"/>
            <a:t>збут</a:t>
          </a:r>
          <a:endParaRPr lang="ru-RU" sz="1800" kern="1200" dirty="0"/>
        </a:p>
      </dsp:txBody>
      <dsp:txXfrm>
        <a:off x="67070" y="69151"/>
        <a:ext cx="2901051" cy="1239804"/>
      </dsp:txXfrm>
    </dsp:sp>
    <dsp:sp modelId="{161EFBDA-5399-4C6C-AD2E-E150A989413F}">
      <dsp:nvSpPr>
        <dsp:cNvPr id="0" name=""/>
        <dsp:cNvSpPr/>
      </dsp:nvSpPr>
      <dsp:spPr>
        <a:xfrm rot="5400000">
          <a:off x="5183561" y="-566252"/>
          <a:ext cx="1099155" cy="5395896"/>
        </a:xfrm>
        <a:prstGeom prst="round2SameRect">
          <a:avLst/>
        </a:prstGeom>
        <a:solidFill>
          <a:schemeClr val="accent2">
            <a:tint val="40000"/>
            <a:alpha val="90000"/>
            <a:hueOff val="406280"/>
            <a:satOff val="-12868"/>
            <a:lumOff val="-70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06280"/>
              <a:satOff val="-12868"/>
              <a:lumOff val="-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baseline="0" dirty="0" err="1" smtClean="0"/>
            <a:t>вибір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обмеженої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кількості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посередників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залежно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від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особливостей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їх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клієнтури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можливостей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обслуговування</a:t>
          </a:r>
          <a:r>
            <a:rPr lang="ru-RU" sz="1200" kern="1200" baseline="0" dirty="0" smtClean="0"/>
            <a:t> й ремонту </a:t>
          </a:r>
          <a:r>
            <a:rPr lang="ru-RU" sz="1200" kern="1200" baseline="0" dirty="0" err="1" smtClean="0"/>
            <a:t>продукції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рівня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підготовки</a:t>
          </a:r>
          <a:r>
            <a:rPr lang="ru-RU" sz="1200" kern="1200" baseline="0" dirty="0" smtClean="0"/>
            <a:t> персоналу. </a:t>
          </a:r>
          <a:r>
            <a:rPr lang="ru-RU" sz="1200" kern="1200" baseline="0" dirty="0" err="1" smtClean="0"/>
            <a:t>Цю</a:t>
          </a:r>
          <a:r>
            <a:rPr lang="ru-RU" sz="1200" kern="1200" baseline="0" dirty="0" smtClean="0"/>
            <a:t> форму </a:t>
          </a:r>
          <a:r>
            <a:rPr lang="ru-RU" sz="1200" kern="1200" baseline="0" dirty="0" err="1" smtClean="0"/>
            <a:t>застосовують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тоді</a:t>
          </a:r>
          <a:r>
            <a:rPr lang="ru-RU" sz="1200" kern="1200" baseline="0" dirty="0" smtClean="0"/>
            <a:t>, коли </a:t>
          </a:r>
          <a:r>
            <a:rPr lang="ru-RU" sz="1200" kern="1200" baseline="0" dirty="0" err="1" smtClean="0"/>
            <a:t>товари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потребують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спеціального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обслуговування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забезпечення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запчастинами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спеціально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навченого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сервісного</a:t>
          </a:r>
          <a:r>
            <a:rPr lang="ru-RU" sz="1200" kern="1200" baseline="0" dirty="0" smtClean="0"/>
            <a:t> персоналу. </a:t>
          </a:r>
          <a:r>
            <a:rPr lang="ru-RU" sz="1200" kern="1200" baseline="0" dirty="0" err="1" smtClean="0"/>
            <a:t>Вигідна</a:t>
          </a:r>
          <a:r>
            <a:rPr lang="ru-RU" sz="1200" kern="1200" baseline="0" dirty="0" smtClean="0"/>
            <a:t> при </a:t>
          </a:r>
          <a:r>
            <a:rPr lang="ru-RU" sz="1200" kern="1200" baseline="0" dirty="0" err="1" smtClean="0"/>
            <a:t>збуті</a:t>
          </a:r>
          <a:r>
            <a:rPr lang="ru-RU" sz="1200" kern="1200" baseline="0" dirty="0" smtClean="0"/>
            <a:t> дорогих, </a:t>
          </a:r>
          <a:r>
            <a:rPr lang="ru-RU" sz="1200" kern="1200" baseline="0" dirty="0" err="1" smtClean="0"/>
            <a:t>престижних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товарів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що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вимагають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відповідного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оточення</a:t>
          </a:r>
          <a:r>
            <a:rPr lang="ru-RU" sz="1200" kern="1200" baseline="0" dirty="0" smtClean="0"/>
            <a:t>; </a:t>
          </a:r>
          <a:endParaRPr lang="ru-RU" sz="1200" kern="1200" dirty="0"/>
        </a:p>
      </dsp:txBody>
      <dsp:txXfrm rot="-5400000">
        <a:off x="3035191" y="1635774"/>
        <a:ext cx="5342240" cy="991843"/>
      </dsp:txXfrm>
    </dsp:sp>
    <dsp:sp modelId="{B7A1864E-7636-4554-BA0E-86F41FAB57E0}">
      <dsp:nvSpPr>
        <dsp:cNvPr id="0" name=""/>
        <dsp:cNvSpPr/>
      </dsp:nvSpPr>
      <dsp:spPr>
        <a:xfrm>
          <a:off x="0" y="1444723"/>
          <a:ext cx="3035191" cy="1373944"/>
        </a:xfrm>
        <a:prstGeom prst="roundRect">
          <a:avLst/>
        </a:prstGeom>
        <a:solidFill>
          <a:schemeClr val="accent2">
            <a:hueOff val="260954"/>
            <a:satOff val="-16808"/>
            <a:lumOff val="-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2. </a:t>
          </a:r>
          <a:r>
            <a:rPr lang="ru-RU" sz="1800" kern="1200" baseline="0" dirty="0" err="1" smtClean="0"/>
            <a:t>Вибірковий</a:t>
          </a:r>
          <a:r>
            <a:rPr lang="ru-RU" sz="1800" kern="1200" baseline="0" dirty="0" smtClean="0"/>
            <a:t> (</a:t>
          </a:r>
          <a:r>
            <a:rPr lang="ru-RU" sz="1800" kern="1200" baseline="0" dirty="0" err="1" smtClean="0"/>
            <a:t>селективний</a:t>
          </a:r>
          <a:r>
            <a:rPr lang="ru-RU" sz="1800" kern="1200" baseline="0" dirty="0" smtClean="0"/>
            <a:t>) </a:t>
          </a:r>
          <a:r>
            <a:rPr lang="ru-RU" sz="1800" kern="1200" baseline="0" dirty="0" err="1" smtClean="0"/>
            <a:t>збут</a:t>
          </a:r>
          <a:endParaRPr lang="ru-RU" sz="1800" kern="1200" dirty="0"/>
        </a:p>
      </dsp:txBody>
      <dsp:txXfrm>
        <a:off x="67070" y="1511793"/>
        <a:ext cx="2901051" cy="1239804"/>
      </dsp:txXfrm>
    </dsp:sp>
    <dsp:sp modelId="{9A799DC0-2686-4159-94AD-0027F04CD7BD}">
      <dsp:nvSpPr>
        <dsp:cNvPr id="0" name=""/>
        <dsp:cNvSpPr/>
      </dsp:nvSpPr>
      <dsp:spPr>
        <a:xfrm rot="5400000">
          <a:off x="5183561" y="876389"/>
          <a:ext cx="1099155" cy="5395896"/>
        </a:xfrm>
        <a:prstGeom prst="round2SameRect">
          <a:avLst/>
        </a:prstGeom>
        <a:solidFill>
          <a:schemeClr val="accent2">
            <a:tint val="40000"/>
            <a:alpha val="90000"/>
            <a:hueOff val="812560"/>
            <a:satOff val="-25737"/>
            <a:lumOff val="-1413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812560"/>
              <a:satOff val="-25737"/>
              <a:lumOff val="-14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baseline="0" dirty="0" err="1" smtClean="0"/>
            <a:t>вибір</a:t>
          </a:r>
          <a:r>
            <a:rPr lang="ru-RU" sz="1200" kern="1200" baseline="0" dirty="0" smtClean="0"/>
            <a:t> одного </a:t>
          </a:r>
          <a:r>
            <a:rPr lang="ru-RU" sz="1200" kern="1200" baseline="0" dirty="0" err="1" smtClean="0"/>
            <a:t>торговельного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посередника</a:t>
          </a:r>
          <a:r>
            <a:rPr lang="ru-RU" sz="1200" kern="1200" baseline="0" dirty="0" smtClean="0"/>
            <a:t> в </a:t>
          </a:r>
          <a:r>
            <a:rPr lang="ru-RU" sz="1200" kern="1200" baseline="0" dirty="0" err="1" smtClean="0"/>
            <a:t>регіоні</a:t>
          </a:r>
          <a:r>
            <a:rPr lang="ru-RU" sz="1200" kern="1200" baseline="0" dirty="0" smtClean="0"/>
            <a:t>, </a:t>
          </a:r>
          <a:r>
            <a:rPr lang="ru-RU" sz="1200" kern="1200" baseline="0" dirty="0" err="1" smtClean="0"/>
            <a:t>якому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надають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виняткове</a:t>
          </a:r>
          <a:r>
            <a:rPr lang="ru-RU" sz="1200" kern="1200" baseline="0" dirty="0" smtClean="0"/>
            <a:t> право </a:t>
          </a:r>
          <a:r>
            <a:rPr lang="ru-RU" sz="1200" kern="1200" baseline="0" dirty="0" err="1" smtClean="0"/>
            <a:t>продавати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продукцію</a:t>
          </a:r>
          <a:r>
            <a:rPr lang="ru-RU" sz="1200" kern="1200" baseline="0" dirty="0" smtClean="0"/>
            <a:t> </a:t>
          </a:r>
          <a:r>
            <a:rPr lang="ru-RU" sz="1200" kern="1200" baseline="0" dirty="0" err="1" smtClean="0"/>
            <a:t>виробника</a:t>
          </a:r>
          <a:r>
            <a:rPr lang="ru-RU" sz="1200" kern="1200" baseline="0" dirty="0" smtClean="0"/>
            <a:t>. Угода з правом «</a:t>
          </a:r>
          <a:r>
            <a:rPr lang="ru-RU" sz="1200" kern="1200" baseline="0" dirty="0" err="1" smtClean="0"/>
            <a:t>першої</a:t>
          </a:r>
          <a:r>
            <a:rPr lang="ru-RU" sz="1200" kern="1200" baseline="0" dirty="0" smtClean="0"/>
            <a:t> руки»</a:t>
          </a:r>
          <a:endParaRPr lang="ru-RU" sz="1200" kern="1200" dirty="0"/>
        </a:p>
      </dsp:txBody>
      <dsp:txXfrm rot="-5400000">
        <a:off x="3035191" y="3078415"/>
        <a:ext cx="5342240" cy="991843"/>
      </dsp:txXfrm>
    </dsp:sp>
    <dsp:sp modelId="{8BA70443-DA78-433E-9AC0-1A5C5A759759}">
      <dsp:nvSpPr>
        <dsp:cNvPr id="0" name=""/>
        <dsp:cNvSpPr/>
      </dsp:nvSpPr>
      <dsp:spPr>
        <a:xfrm>
          <a:off x="0" y="2887365"/>
          <a:ext cx="3035191" cy="1373944"/>
        </a:xfrm>
        <a:prstGeom prst="roundRect">
          <a:avLst/>
        </a:prstGeom>
        <a:solidFill>
          <a:schemeClr val="accent2">
            <a:hueOff val="521907"/>
            <a:satOff val="-33616"/>
            <a:lumOff val="-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3. </a:t>
          </a:r>
          <a:r>
            <a:rPr lang="ru-RU" sz="1800" kern="1200" baseline="0" dirty="0" err="1" smtClean="0"/>
            <a:t>Винятковий</a:t>
          </a:r>
          <a:r>
            <a:rPr lang="ru-RU" sz="1800" kern="1200" baseline="0" dirty="0" smtClean="0"/>
            <a:t> (</a:t>
          </a:r>
          <a:r>
            <a:rPr lang="ru-RU" sz="1800" kern="1200" baseline="0" dirty="0" err="1" smtClean="0"/>
            <a:t>ексклюзивний</a:t>
          </a:r>
          <a:r>
            <a:rPr lang="ru-RU" sz="1800" kern="1200" baseline="0" dirty="0" smtClean="0"/>
            <a:t>) </a:t>
          </a:r>
          <a:r>
            <a:rPr lang="ru-RU" sz="1800" kern="1200" baseline="0" dirty="0" err="1" smtClean="0"/>
            <a:t>збут</a:t>
          </a:r>
          <a:endParaRPr lang="ru-RU" sz="1800" kern="1200" dirty="0"/>
        </a:p>
      </dsp:txBody>
      <dsp:txXfrm>
        <a:off x="67070" y="2954435"/>
        <a:ext cx="2901051" cy="1239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791ED-A6CD-43E4-9510-5389BE7D702F}">
      <dsp:nvSpPr>
        <dsp:cNvPr id="0" name=""/>
        <dsp:cNvSpPr/>
      </dsp:nvSpPr>
      <dsp:spPr>
        <a:xfrm>
          <a:off x="0" y="120924"/>
          <a:ext cx="4038600" cy="100035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err="1" smtClean="0"/>
            <a:t>виявлення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або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уточнення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смаків</a:t>
          </a:r>
          <a:r>
            <a:rPr lang="ru-RU" sz="1900" kern="1200" baseline="0" dirty="0" smtClean="0"/>
            <a:t> і </a:t>
          </a:r>
          <a:r>
            <a:rPr lang="ru-RU" sz="1900" kern="1200" baseline="0" dirty="0" err="1" smtClean="0"/>
            <a:t>запитів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споживачів</a:t>
          </a:r>
          <a:r>
            <a:rPr lang="ru-RU" sz="1900" kern="1200" baseline="0" dirty="0" smtClean="0"/>
            <a:t>; </a:t>
          </a:r>
          <a:endParaRPr lang="ru-RU" sz="1900" kern="1200" dirty="0"/>
        </a:p>
      </dsp:txBody>
      <dsp:txXfrm>
        <a:off x="48833" y="169757"/>
        <a:ext cx="3940934" cy="902684"/>
      </dsp:txXfrm>
    </dsp:sp>
    <dsp:sp modelId="{5FA2C2E3-1C4E-4B4F-B3F5-CC74804EA760}">
      <dsp:nvSpPr>
        <dsp:cNvPr id="0" name=""/>
        <dsp:cNvSpPr/>
      </dsp:nvSpPr>
      <dsp:spPr>
        <a:xfrm>
          <a:off x="0" y="1175994"/>
          <a:ext cx="4038600" cy="1000350"/>
        </a:xfrm>
        <a:prstGeom prst="roundRect">
          <a:avLst/>
        </a:prstGeom>
        <a:solidFill>
          <a:schemeClr val="accent3">
            <a:hueOff val="-738657"/>
            <a:satOff val="-641"/>
            <a:lumOff val="-10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err="1" smtClean="0"/>
            <a:t>пристосування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збутової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мережі</a:t>
          </a:r>
          <a:r>
            <a:rPr lang="ru-RU" sz="1900" kern="1200" baseline="0" dirty="0" smtClean="0"/>
            <a:t> до </a:t>
          </a:r>
          <a:r>
            <a:rPr lang="ru-RU" sz="1900" kern="1200" baseline="0" dirty="0" err="1" smtClean="0"/>
            <a:t>запитів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закордонних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споживачів</a:t>
          </a:r>
          <a:r>
            <a:rPr lang="ru-RU" sz="1900" kern="1200" baseline="0" dirty="0" smtClean="0"/>
            <a:t>, </a:t>
          </a:r>
          <a:endParaRPr lang="ru-RU" sz="1900" kern="1200" dirty="0"/>
        </a:p>
      </dsp:txBody>
      <dsp:txXfrm>
        <a:off x="48833" y="1224827"/>
        <a:ext cx="3940934" cy="902684"/>
      </dsp:txXfrm>
    </dsp:sp>
    <dsp:sp modelId="{5832F372-0342-4AC5-8A79-AB1FFAB09FD8}">
      <dsp:nvSpPr>
        <dsp:cNvPr id="0" name=""/>
        <dsp:cNvSpPr/>
      </dsp:nvSpPr>
      <dsp:spPr>
        <a:xfrm>
          <a:off x="0" y="2231064"/>
          <a:ext cx="4038600" cy="1000350"/>
        </a:xfrm>
        <a:prstGeom prst="roundRect">
          <a:avLst/>
        </a:prstGeom>
        <a:solidFill>
          <a:schemeClr val="accent3">
            <a:hueOff val="-1477314"/>
            <a:satOff val="-1281"/>
            <a:lumOff val="-209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err="1" smtClean="0"/>
            <a:t>створення</a:t>
          </a:r>
          <a:r>
            <a:rPr lang="ru-RU" sz="1900" kern="1200" baseline="0" dirty="0" smtClean="0"/>
            <a:t> для них </a:t>
          </a:r>
          <a:r>
            <a:rPr lang="ru-RU" sz="1900" kern="1200" baseline="0" dirty="0" err="1" smtClean="0"/>
            <a:t>максимальних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зручностей</a:t>
          </a:r>
          <a:r>
            <a:rPr lang="ru-RU" sz="1900" kern="1200" baseline="0" dirty="0" smtClean="0"/>
            <a:t> до, </a:t>
          </a:r>
          <a:r>
            <a:rPr lang="ru-RU" sz="1900" kern="1200" baseline="0" dirty="0" err="1" smtClean="0"/>
            <a:t>під</a:t>
          </a:r>
          <a:r>
            <a:rPr lang="ru-RU" sz="1900" kern="1200" baseline="0" dirty="0" smtClean="0"/>
            <a:t> час і </a:t>
          </a:r>
          <a:r>
            <a:rPr lang="ru-RU" sz="1900" kern="1200" baseline="0" dirty="0" err="1" smtClean="0"/>
            <a:t>після</a:t>
          </a:r>
          <a:r>
            <a:rPr lang="ru-RU" sz="1900" kern="1200" baseline="0" dirty="0" smtClean="0"/>
            <a:t> покупки; </a:t>
          </a:r>
          <a:endParaRPr lang="ru-RU" sz="1900" kern="1200" dirty="0"/>
        </a:p>
      </dsp:txBody>
      <dsp:txXfrm>
        <a:off x="48833" y="2279897"/>
        <a:ext cx="3940934" cy="902684"/>
      </dsp:txXfrm>
    </dsp:sp>
    <dsp:sp modelId="{F27838D2-DE4B-4CB3-8F68-D15209218818}">
      <dsp:nvSpPr>
        <dsp:cNvPr id="0" name=""/>
        <dsp:cNvSpPr/>
      </dsp:nvSpPr>
      <dsp:spPr>
        <a:xfrm>
          <a:off x="0" y="3286133"/>
          <a:ext cx="4038600" cy="1000350"/>
        </a:xfrm>
        <a:prstGeom prst="roundRect">
          <a:avLst/>
        </a:prstGeom>
        <a:solidFill>
          <a:schemeClr val="accent3">
            <a:hueOff val="-2215971"/>
            <a:satOff val="-192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smtClean="0"/>
            <a:t>дороблення </a:t>
          </a:r>
          <a:r>
            <a:rPr lang="ru-RU" sz="1900" kern="1200" baseline="0" dirty="0" smtClean="0"/>
            <a:t>товару, </a:t>
          </a:r>
          <a:r>
            <a:rPr lang="ru-RU" sz="1900" kern="1200" baseline="0" dirty="0" err="1" smtClean="0"/>
            <a:t>його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підготовка</a:t>
          </a:r>
          <a:r>
            <a:rPr lang="ru-RU" sz="1900" kern="1200" baseline="0" dirty="0" smtClean="0"/>
            <a:t> до продажу (</a:t>
          </a:r>
          <a:r>
            <a:rPr lang="ru-RU" sz="1900" kern="1200" baseline="0" dirty="0" err="1" smtClean="0"/>
            <a:t>сортування</a:t>
          </a:r>
          <a:r>
            <a:rPr lang="ru-RU" sz="1900" kern="1200" baseline="0" dirty="0" smtClean="0"/>
            <a:t>, </a:t>
          </a:r>
          <a:r>
            <a:rPr lang="ru-RU" sz="1900" kern="1200" baseline="0" dirty="0" err="1" smtClean="0"/>
            <a:t>фасування</a:t>
          </a:r>
          <a:r>
            <a:rPr lang="ru-RU" sz="1900" kern="1200" baseline="0" dirty="0" smtClean="0"/>
            <a:t>, </a:t>
          </a:r>
          <a:r>
            <a:rPr lang="ru-RU" sz="1900" kern="1200" baseline="0" dirty="0" err="1" smtClean="0"/>
            <a:t>пакування</a:t>
          </a:r>
          <a:r>
            <a:rPr lang="ru-RU" sz="1900" kern="1200" baseline="0" dirty="0" smtClean="0"/>
            <a:t>)</a:t>
          </a:r>
          <a:endParaRPr lang="ru-RU" sz="1900" kern="1200" dirty="0"/>
        </a:p>
      </dsp:txBody>
      <dsp:txXfrm>
        <a:off x="48833" y="3334966"/>
        <a:ext cx="3940934" cy="9026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F4494-8191-42C3-99B7-EE837AAE6A88}">
      <dsp:nvSpPr>
        <dsp:cNvPr id="0" name=""/>
        <dsp:cNvSpPr/>
      </dsp:nvSpPr>
      <dsp:spPr>
        <a:xfrm>
          <a:off x="0" y="82283"/>
          <a:ext cx="7920880" cy="842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/>
            <a:t>а) </a:t>
          </a:r>
          <a:r>
            <a:rPr lang="ru-RU" sz="1600" kern="1200" baseline="0" dirty="0" err="1" smtClean="0"/>
            <a:t>більше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різноманіття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видів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каналів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збуту</a:t>
          </a:r>
          <a:r>
            <a:rPr lang="ru-RU" sz="1600" kern="1200" baseline="0" dirty="0" smtClean="0"/>
            <a:t>, </a:t>
          </a:r>
          <a:r>
            <a:rPr lang="ru-RU" sz="1600" kern="1200" baseline="0" dirty="0" err="1" smtClean="0"/>
            <a:t>що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використовуються</a:t>
          </a:r>
          <a:r>
            <a:rPr lang="ru-RU" sz="1600" kern="1200" baseline="0" dirty="0" smtClean="0"/>
            <a:t> в </a:t>
          </a:r>
          <a:r>
            <a:rPr lang="ru-RU" sz="1600" kern="1200" baseline="0" dirty="0" err="1" smtClean="0"/>
            <a:t>міжнародному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бізнесі</a:t>
          </a:r>
          <a:r>
            <a:rPr lang="ru-RU" sz="1600" kern="1200" baseline="0" dirty="0" smtClean="0"/>
            <a:t>; </a:t>
          </a:r>
          <a:endParaRPr lang="ru-RU" sz="1600" kern="1200" dirty="0"/>
        </a:p>
      </dsp:txBody>
      <dsp:txXfrm>
        <a:off x="41123" y="123406"/>
        <a:ext cx="7838634" cy="760154"/>
      </dsp:txXfrm>
    </dsp:sp>
    <dsp:sp modelId="{C329B1B6-3620-4FA4-BCE2-4D2B2793979F}">
      <dsp:nvSpPr>
        <dsp:cNvPr id="0" name=""/>
        <dsp:cNvSpPr/>
      </dsp:nvSpPr>
      <dsp:spPr>
        <a:xfrm>
          <a:off x="0" y="970764"/>
          <a:ext cx="7920880" cy="842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/>
            <a:t>б) </a:t>
          </a:r>
          <a:r>
            <a:rPr lang="ru-RU" sz="1600" kern="1200" baseline="0" dirty="0" err="1" smtClean="0"/>
            <a:t>розбіжності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щодо</a:t>
          </a:r>
          <a:r>
            <a:rPr lang="ru-RU" sz="1600" kern="1200" baseline="0" dirty="0" smtClean="0"/>
            <a:t> форм і </a:t>
          </a:r>
          <a:r>
            <a:rPr lang="ru-RU" sz="1600" kern="1200" baseline="0" dirty="0" err="1" smtClean="0"/>
            <a:t>методів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організації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торгівлі</a:t>
          </a:r>
          <a:r>
            <a:rPr lang="ru-RU" sz="1600" kern="1200" baseline="0" dirty="0" smtClean="0"/>
            <a:t> та </a:t>
          </a:r>
          <a:r>
            <a:rPr lang="ru-RU" sz="1600" kern="1200" baseline="0" dirty="0" err="1" smtClean="0"/>
            <a:t>побудови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збутових</a:t>
          </a:r>
          <a:r>
            <a:rPr lang="ru-RU" sz="1600" kern="1200" baseline="0" dirty="0" smtClean="0"/>
            <a:t> мереж в </a:t>
          </a:r>
          <a:r>
            <a:rPr lang="ru-RU" sz="1600" kern="1200" baseline="0" dirty="0" err="1" smtClean="0"/>
            <a:t>окремих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країнах</a:t>
          </a:r>
          <a:r>
            <a:rPr lang="ru-RU" sz="1600" kern="1200" baseline="0" dirty="0" smtClean="0"/>
            <a:t>; </a:t>
          </a:r>
          <a:endParaRPr lang="ru-RU" sz="1600" kern="1200" dirty="0"/>
        </a:p>
      </dsp:txBody>
      <dsp:txXfrm>
        <a:off x="41123" y="1011887"/>
        <a:ext cx="7838634" cy="760154"/>
      </dsp:txXfrm>
    </dsp:sp>
    <dsp:sp modelId="{255FA089-FC27-4458-A6CA-EBA2257B6FED}">
      <dsp:nvSpPr>
        <dsp:cNvPr id="0" name=""/>
        <dsp:cNvSpPr/>
      </dsp:nvSpPr>
      <dsp:spPr>
        <a:xfrm>
          <a:off x="0" y="1859244"/>
          <a:ext cx="7920880" cy="842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/>
            <a:t>в) </a:t>
          </a:r>
          <a:r>
            <a:rPr lang="ru-RU" sz="1600" kern="1200" baseline="0" dirty="0" err="1" smtClean="0"/>
            <a:t>різниця</a:t>
          </a:r>
          <a:r>
            <a:rPr lang="ru-RU" sz="1600" kern="1200" baseline="0" dirty="0" smtClean="0"/>
            <a:t> в </a:t>
          </a:r>
          <a:r>
            <a:rPr lang="ru-RU" sz="1600" kern="1200" baseline="0" dirty="0" err="1" smtClean="0"/>
            <a:t>рівнях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кваліфікації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торгових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посередників</a:t>
          </a:r>
          <a:r>
            <a:rPr lang="ru-RU" sz="1600" kern="1200" baseline="0" dirty="0" smtClean="0"/>
            <a:t> у </a:t>
          </a:r>
          <a:r>
            <a:rPr lang="ru-RU" sz="1600" kern="1200" baseline="0" dirty="0" err="1" smtClean="0"/>
            <a:t>різних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країнах</a:t>
          </a:r>
          <a:r>
            <a:rPr lang="ru-RU" sz="1600" kern="1200" baseline="0" dirty="0" smtClean="0"/>
            <a:t>, </a:t>
          </a:r>
          <a:r>
            <a:rPr lang="ru-RU" sz="1600" kern="1200" baseline="0" dirty="0" err="1" smtClean="0"/>
            <a:t>що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може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створювати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додаткові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труднощі</a:t>
          </a:r>
          <a:r>
            <a:rPr lang="ru-RU" sz="1600" kern="1200" baseline="0" dirty="0" smtClean="0"/>
            <a:t> та </a:t>
          </a:r>
          <a:r>
            <a:rPr lang="ru-RU" sz="1600" kern="1200" baseline="0" dirty="0" err="1" smtClean="0"/>
            <a:t>потребувати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вкладень</a:t>
          </a:r>
          <a:r>
            <a:rPr lang="ru-RU" sz="1600" kern="1200" baseline="0" dirty="0" smtClean="0"/>
            <a:t> у </a:t>
          </a:r>
          <a:r>
            <a:rPr lang="ru-RU" sz="1600" kern="1200" baseline="0" dirty="0" err="1" smtClean="0"/>
            <a:t>навчання</a:t>
          </a:r>
          <a:r>
            <a:rPr lang="ru-RU" sz="1600" kern="1200" baseline="0" dirty="0" smtClean="0"/>
            <a:t> при </a:t>
          </a:r>
          <a:r>
            <a:rPr lang="ru-RU" sz="1600" kern="1200" baseline="0" dirty="0" err="1" smtClean="0"/>
            <a:t>організації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збутових</a:t>
          </a:r>
          <a:r>
            <a:rPr lang="ru-RU" sz="1600" kern="1200" baseline="0" dirty="0" smtClean="0"/>
            <a:t> мереж; </a:t>
          </a:r>
          <a:endParaRPr lang="ru-RU" sz="1600" kern="1200" dirty="0"/>
        </a:p>
      </dsp:txBody>
      <dsp:txXfrm>
        <a:off x="41123" y="1900367"/>
        <a:ext cx="7838634" cy="760154"/>
      </dsp:txXfrm>
    </dsp:sp>
    <dsp:sp modelId="{C4D9E251-9DFB-4AAF-B852-3C1A31636B47}">
      <dsp:nvSpPr>
        <dsp:cNvPr id="0" name=""/>
        <dsp:cNvSpPr/>
      </dsp:nvSpPr>
      <dsp:spPr>
        <a:xfrm>
          <a:off x="0" y="2747724"/>
          <a:ext cx="7920880" cy="842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smtClean="0"/>
            <a:t>г</a:t>
          </a:r>
          <a:r>
            <a:rPr lang="ru-RU" sz="1600" kern="1200" baseline="0" dirty="0" smtClean="0"/>
            <a:t>) </a:t>
          </a:r>
          <a:r>
            <a:rPr lang="ru-RU" sz="1600" kern="1200" baseline="0" dirty="0" err="1" smtClean="0"/>
            <a:t>складність</a:t>
          </a:r>
          <a:r>
            <a:rPr lang="ru-RU" sz="1600" kern="1200" baseline="0" dirty="0" smtClean="0"/>
            <a:t> та </a:t>
          </a:r>
          <a:r>
            <a:rPr lang="ru-RU" sz="1600" kern="1200" baseline="0" dirty="0" err="1" smtClean="0"/>
            <a:t>багаторівневість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збутової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мережі</a:t>
          </a:r>
          <a:r>
            <a:rPr lang="ru-RU" sz="1600" kern="1200" baseline="0" dirty="0" smtClean="0"/>
            <a:t> в </a:t>
          </a:r>
          <a:r>
            <a:rPr lang="ru-RU" sz="1600" kern="1200" baseline="0" dirty="0" err="1" smtClean="0"/>
            <a:t>світовому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масштабі</a:t>
          </a:r>
          <a:r>
            <a:rPr lang="ru-RU" sz="1600" kern="1200" baseline="0" dirty="0" smtClean="0"/>
            <a:t>, </a:t>
          </a:r>
          <a:r>
            <a:rPr lang="ru-RU" sz="1600" kern="1200" baseline="0" dirty="0" err="1" smtClean="0"/>
            <a:t>що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зумовлює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домінування</a:t>
          </a:r>
          <a:r>
            <a:rPr lang="ru-RU" sz="1600" kern="1200" baseline="0" dirty="0" smtClean="0"/>
            <a:t> непрямого методу </a:t>
          </a:r>
          <a:r>
            <a:rPr lang="ru-RU" sz="1600" kern="1200" baseline="0" dirty="0" err="1" smtClean="0"/>
            <a:t>збуту</a:t>
          </a:r>
          <a:r>
            <a:rPr lang="ru-RU" sz="1600" kern="1200" baseline="0" dirty="0" smtClean="0"/>
            <a:t> (через </a:t>
          </a:r>
          <a:r>
            <a:rPr lang="ru-RU" sz="1600" kern="1200" baseline="0" dirty="0" err="1" smtClean="0"/>
            <a:t>самостійних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посередників</a:t>
          </a:r>
          <a:r>
            <a:rPr lang="ru-RU" sz="1600" kern="1200" baseline="0" dirty="0" smtClean="0"/>
            <a:t>);</a:t>
          </a:r>
          <a:endParaRPr lang="ru-RU" sz="1600" kern="1200" dirty="0"/>
        </a:p>
      </dsp:txBody>
      <dsp:txXfrm>
        <a:off x="41123" y="2788847"/>
        <a:ext cx="7838634" cy="7601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DB678-7C31-4670-9514-26D986C7118E}">
      <dsp:nvSpPr>
        <dsp:cNvPr id="0" name=""/>
        <dsp:cNvSpPr/>
      </dsp:nvSpPr>
      <dsp:spPr>
        <a:xfrm>
          <a:off x="0" y="249793"/>
          <a:ext cx="8291264" cy="134915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д) </a:t>
          </a:r>
          <a:r>
            <a:rPr lang="ru-RU" sz="2000" kern="1200" baseline="0" dirty="0" err="1" smtClean="0"/>
            <a:t>складність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вибору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оптимальної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системи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каналів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розподілу</a:t>
          </a:r>
          <a:r>
            <a:rPr lang="ru-RU" sz="2000" kern="1200" baseline="0" dirty="0" smtClean="0"/>
            <a:t> за кордоном, </a:t>
          </a:r>
          <a:r>
            <a:rPr lang="ru-RU" sz="2000" kern="1200" baseline="0" dirty="0" err="1" smtClean="0"/>
            <a:t>зважаючи</a:t>
          </a:r>
          <a:r>
            <a:rPr lang="ru-RU" sz="2000" kern="1200" baseline="0" dirty="0" smtClean="0"/>
            <a:t> на </a:t>
          </a:r>
          <a:r>
            <a:rPr lang="ru-RU" sz="2000" kern="1200" baseline="0" dirty="0" err="1" smtClean="0"/>
            <a:t>можливе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дублювання</a:t>
          </a:r>
          <a:r>
            <a:rPr lang="ru-RU" sz="2000" kern="1200" baseline="0" dirty="0" smtClean="0"/>
            <a:t> поставок; </a:t>
          </a:r>
          <a:endParaRPr lang="ru-RU" sz="2000" kern="1200" dirty="0"/>
        </a:p>
      </dsp:txBody>
      <dsp:txXfrm>
        <a:off x="65860" y="315653"/>
        <a:ext cx="8159544" cy="1217436"/>
      </dsp:txXfrm>
    </dsp:sp>
    <dsp:sp modelId="{EA37CFDB-465F-445B-B669-6ED8E59D9A50}">
      <dsp:nvSpPr>
        <dsp:cNvPr id="0" name=""/>
        <dsp:cNvSpPr/>
      </dsp:nvSpPr>
      <dsp:spPr>
        <a:xfrm>
          <a:off x="0" y="1656549"/>
          <a:ext cx="8291264" cy="1349156"/>
        </a:xfrm>
        <a:prstGeom prst="roundRect">
          <a:avLst/>
        </a:prstGeom>
        <a:solidFill>
          <a:schemeClr val="accent3">
            <a:hueOff val="-1107985"/>
            <a:satOff val="-961"/>
            <a:lumOff val="-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ж) </a:t>
          </a:r>
          <a:r>
            <a:rPr lang="ru-RU" sz="2000" kern="1200" baseline="0" dirty="0" err="1" smtClean="0"/>
            <a:t>складність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стандартизації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міжнародних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каналів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розподілу</a:t>
          </a:r>
          <a:r>
            <a:rPr lang="ru-RU" sz="2000" kern="1200" baseline="0" dirty="0" smtClean="0"/>
            <a:t>, </a:t>
          </a:r>
          <a:r>
            <a:rPr lang="ru-RU" sz="2000" kern="1200" baseline="0" dirty="0" err="1" smtClean="0"/>
            <a:t>що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змушує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компанію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вдаватися</a:t>
          </a:r>
          <a:r>
            <a:rPr lang="ru-RU" sz="2000" kern="1200" baseline="0" dirty="0" smtClean="0"/>
            <a:t> до </a:t>
          </a:r>
          <a:r>
            <a:rPr lang="ru-RU" sz="2000" kern="1200" baseline="0" dirty="0" err="1" smtClean="0"/>
            <a:t>стратегії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адаптації</a:t>
          </a:r>
          <a:r>
            <a:rPr lang="ru-RU" sz="2000" kern="1200" baseline="0" dirty="0" smtClean="0"/>
            <a:t> на </a:t>
          </a:r>
          <a:r>
            <a:rPr lang="ru-RU" sz="2000" kern="1200" baseline="0" dirty="0" err="1" smtClean="0"/>
            <a:t>різних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зарубіжних</a:t>
          </a:r>
          <a:r>
            <a:rPr lang="ru-RU" sz="2000" kern="1200" baseline="0" dirty="0" smtClean="0"/>
            <a:t> ринках (</a:t>
          </a:r>
          <a:r>
            <a:rPr lang="ru-RU" sz="2000" kern="1200" baseline="0" dirty="0" err="1" smtClean="0"/>
            <a:t>багатонаціональний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підхід</a:t>
          </a:r>
          <a:r>
            <a:rPr lang="ru-RU" sz="2000" kern="1200" baseline="0" dirty="0" smtClean="0"/>
            <a:t>); </a:t>
          </a:r>
          <a:endParaRPr lang="ru-RU" sz="2000" kern="1200" dirty="0"/>
        </a:p>
      </dsp:txBody>
      <dsp:txXfrm>
        <a:off x="65860" y="1722409"/>
        <a:ext cx="8159544" cy="1217436"/>
      </dsp:txXfrm>
    </dsp:sp>
    <dsp:sp modelId="{D1454536-4438-4DBC-9540-CA98B8AE8479}">
      <dsp:nvSpPr>
        <dsp:cNvPr id="0" name=""/>
        <dsp:cNvSpPr/>
      </dsp:nvSpPr>
      <dsp:spPr>
        <a:xfrm>
          <a:off x="0" y="3063306"/>
          <a:ext cx="8291264" cy="1349156"/>
        </a:xfrm>
        <a:prstGeom prst="roundRect">
          <a:avLst/>
        </a:prstGeom>
        <a:solidFill>
          <a:schemeClr val="accent3">
            <a:hueOff val="-2215971"/>
            <a:satOff val="-192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з</a:t>
          </a:r>
          <a:r>
            <a:rPr lang="ru-RU" sz="2000" kern="1200" baseline="0" dirty="0" smtClean="0"/>
            <a:t>) </a:t>
          </a:r>
          <a:r>
            <a:rPr lang="ru-RU" sz="2000" kern="1200" baseline="0" dirty="0" err="1" smtClean="0"/>
            <a:t>додаткові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вимоги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стосовно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підготовки</a:t>
          </a:r>
          <a:r>
            <a:rPr lang="ru-RU" sz="2000" kern="1200" baseline="0" dirty="0" smtClean="0"/>
            <a:t> та </a:t>
          </a:r>
          <a:r>
            <a:rPr lang="ru-RU" sz="2000" kern="1200" baseline="0" dirty="0" err="1" smtClean="0"/>
            <a:t>кваліфікації</a:t>
          </a:r>
          <a:r>
            <a:rPr lang="ru-RU" sz="2000" kern="1200" baseline="0" dirty="0" smtClean="0"/>
            <a:t> з </a:t>
          </a:r>
          <a:r>
            <a:rPr lang="ru-RU" sz="2000" kern="1200" baseline="0" dirty="0" err="1" smtClean="0"/>
            <a:t>міжнародного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збуту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певної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компанії</a:t>
          </a:r>
          <a:r>
            <a:rPr lang="ru-RU" sz="2000" kern="1200" baseline="0" dirty="0" smtClean="0"/>
            <a:t> (</a:t>
          </a:r>
          <a:r>
            <a:rPr lang="ru-RU" sz="2000" kern="1200" baseline="0" dirty="0" err="1" smtClean="0"/>
            <a:t>знання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міжнародного</a:t>
          </a:r>
          <a:r>
            <a:rPr lang="ru-RU" sz="2000" kern="1200" baseline="0" dirty="0" smtClean="0"/>
            <a:t> маркетингового </a:t>
          </a:r>
          <a:r>
            <a:rPr lang="ru-RU" sz="2000" kern="1200" baseline="0" dirty="0" err="1" smtClean="0"/>
            <a:t>середовища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зарубіжних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ринків</a:t>
          </a:r>
          <a:r>
            <a:rPr lang="ru-RU" sz="2000" kern="1200" baseline="0" dirty="0" smtClean="0"/>
            <a:t>, </a:t>
          </a:r>
          <a:r>
            <a:rPr lang="ru-RU" sz="2000" kern="1200" baseline="0" dirty="0" err="1" smtClean="0"/>
            <a:t>володіння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іноземними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мовами</a:t>
          </a:r>
          <a:r>
            <a:rPr lang="ru-RU" sz="2000" kern="1200" baseline="0" dirty="0" smtClean="0"/>
            <a:t>, </a:t>
          </a:r>
          <a:r>
            <a:rPr lang="ru-RU" sz="2000" kern="1200" baseline="0" dirty="0" err="1" smtClean="0"/>
            <a:t>вивчення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бізнес-культури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зарубіжних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партнерів</a:t>
          </a:r>
          <a:r>
            <a:rPr lang="ru-RU" sz="2000" kern="1200" baseline="0" dirty="0" smtClean="0"/>
            <a:t>). </a:t>
          </a:r>
          <a:endParaRPr lang="ru-RU" sz="2000" kern="1200" dirty="0"/>
        </a:p>
      </dsp:txBody>
      <dsp:txXfrm>
        <a:off x="65860" y="3129166"/>
        <a:ext cx="8159544" cy="12174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A96B71-DAF6-46A3-BB92-D8E96B1B62EA}">
      <dsp:nvSpPr>
        <dsp:cNvPr id="0" name=""/>
        <dsp:cNvSpPr/>
      </dsp:nvSpPr>
      <dsp:spPr>
        <a:xfrm>
          <a:off x="1994550" y="1925949"/>
          <a:ext cx="1827049" cy="19207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До </a:t>
          </a:r>
          <a:r>
            <a:rPr lang="ru-RU" sz="1800" kern="1200" baseline="0" dirty="0" err="1" smtClean="0"/>
            <a:t>головних</a:t>
          </a:r>
          <a:r>
            <a:rPr lang="ru-RU" sz="1800" kern="1200" baseline="0" dirty="0" smtClean="0"/>
            <a:t> </a:t>
          </a:r>
          <a:r>
            <a:rPr lang="ru-RU" sz="1800" kern="1200" baseline="0" dirty="0" err="1" smtClean="0"/>
            <a:t>критеріїв</a:t>
          </a:r>
          <a:r>
            <a:rPr lang="ru-RU" sz="1800" kern="1200" baseline="0" dirty="0" smtClean="0"/>
            <a:t> </a:t>
          </a:r>
          <a:r>
            <a:rPr lang="ru-RU" sz="1800" kern="1200" baseline="0" dirty="0" err="1" smtClean="0"/>
            <a:t>вибору</a:t>
          </a:r>
          <a:r>
            <a:rPr lang="ru-RU" sz="1800" kern="1200" baseline="0" dirty="0" smtClean="0"/>
            <a:t> </a:t>
          </a:r>
          <a:r>
            <a:rPr lang="ru-RU" sz="1800" kern="1200" baseline="0" dirty="0" err="1" smtClean="0"/>
            <a:t>каналів</a:t>
          </a:r>
          <a:r>
            <a:rPr lang="ru-RU" sz="1800" kern="1200" baseline="0" dirty="0" smtClean="0"/>
            <a:t> </a:t>
          </a:r>
          <a:r>
            <a:rPr lang="ru-RU" sz="1800" kern="1200" baseline="0" dirty="0" err="1" smtClean="0"/>
            <a:t>збуту</a:t>
          </a:r>
          <a:r>
            <a:rPr lang="ru-RU" sz="1800" kern="1200" baseline="0" dirty="0" smtClean="0"/>
            <a:t> належать (</a:t>
          </a:r>
          <a:r>
            <a:rPr lang="ru-RU" sz="1800" kern="1200" baseline="0" dirty="0" err="1" smtClean="0"/>
            <a:t>концепція</a:t>
          </a:r>
          <a:r>
            <a:rPr lang="ru-RU" sz="1800" kern="1200" baseline="0" dirty="0" smtClean="0"/>
            <a:t> «3С»):</a:t>
          </a:r>
          <a:endParaRPr lang="ru-RU" sz="1800" kern="1200" dirty="0"/>
        </a:p>
      </dsp:txBody>
      <dsp:txXfrm>
        <a:off x="2083739" y="2015138"/>
        <a:ext cx="1648671" cy="1742326"/>
      </dsp:txXfrm>
    </dsp:sp>
    <dsp:sp modelId="{CCC19976-58D5-432D-89AC-D7FDC719C00A}">
      <dsp:nvSpPr>
        <dsp:cNvPr id="0" name=""/>
        <dsp:cNvSpPr/>
      </dsp:nvSpPr>
      <dsp:spPr>
        <a:xfrm rot="16200000">
          <a:off x="2692062" y="1709936"/>
          <a:ext cx="4320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2026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D6D49-8F8A-4434-BA64-EE644FB9F25A}">
      <dsp:nvSpPr>
        <dsp:cNvPr id="0" name=""/>
        <dsp:cNvSpPr/>
      </dsp:nvSpPr>
      <dsp:spPr>
        <a:xfrm>
          <a:off x="2021397" y="-19336"/>
          <a:ext cx="1773356" cy="15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/>
            <a:t>Витрати</a:t>
          </a:r>
          <a:r>
            <a:rPr lang="ru-RU" sz="1600" kern="1200" baseline="0" dirty="0" smtClean="0"/>
            <a:t> (</a:t>
          </a:r>
          <a:r>
            <a:rPr lang="en-US" sz="1600" kern="1200" baseline="0" dirty="0" smtClean="0"/>
            <a:t>cost) – </a:t>
          </a:r>
          <a:r>
            <a:rPr lang="ru-RU" sz="1600" kern="1200" baseline="0" dirty="0" smtClean="0"/>
            <a:t>оплата </a:t>
          </a:r>
          <a:r>
            <a:rPr lang="ru-RU" sz="1600" kern="1200" baseline="0" dirty="0" err="1" smtClean="0"/>
            <a:t>поточної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діяльності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власного</a:t>
          </a:r>
          <a:r>
            <a:rPr lang="ru-RU" sz="1600" kern="1200" baseline="0" dirty="0" smtClean="0"/>
            <a:t> органу </a:t>
          </a:r>
          <a:r>
            <a:rPr lang="ru-RU" sz="1600" kern="1200" baseline="0" dirty="0" err="1" smtClean="0"/>
            <a:t>збуту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чи</a:t>
          </a:r>
          <a:r>
            <a:rPr lang="ru-RU" sz="1600" kern="1200" baseline="0" dirty="0" smtClean="0"/>
            <a:t> </a:t>
          </a:r>
          <a:r>
            <a:rPr lang="ru-RU" sz="1600" kern="1200" baseline="0" dirty="0" err="1" smtClean="0"/>
            <a:t>посередників</a:t>
          </a:r>
          <a:r>
            <a:rPr lang="ru-RU" sz="1600" kern="1200" baseline="0" dirty="0" smtClean="0"/>
            <a:t>; </a:t>
          </a:r>
          <a:endParaRPr lang="ru-RU" sz="1600" kern="1200" dirty="0"/>
        </a:p>
      </dsp:txBody>
      <dsp:txXfrm>
        <a:off x="2095268" y="54535"/>
        <a:ext cx="1625614" cy="1365518"/>
      </dsp:txXfrm>
    </dsp:sp>
    <dsp:sp modelId="{21AAC734-7402-4D38-922B-5B63D884C33B}">
      <dsp:nvSpPr>
        <dsp:cNvPr id="0" name=""/>
        <dsp:cNvSpPr/>
      </dsp:nvSpPr>
      <dsp:spPr>
        <a:xfrm rot="1800000">
          <a:off x="3814093" y="3441739"/>
          <a:ext cx="1120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5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D15414-8FDD-4933-B2F4-9016A87DA86A}">
      <dsp:nvSpPr>
        <dsp:cNvPr id="0" name=""/>
        <dsp:cNvSpPr/>
      </dsp:nvSpPr>
      <dsp:spPr>
        <a:xfrm>
          <a:off x="3918642" y="3259335"/>
          <a:ext cx="1701057" cy="14029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smtClean="0"/>
            <a:t>Контроль (</a:t>
          </a:r>
          <a:r>
            <a:rPr lang="en-US" sz="1500" kern="1200" baseline="0" dirty="0" smtClean="0"/>
            <a:t>control) – </a:t>
          </a:r>
          <a:r>
            <a:rPr lang="ru-RU" sz="1500" kern="1200" baseline="0" dirty="0" err="1" smtClean="0"/>
            <a:t>можливість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контролювати</a:t>
          </a:r>
          <a:r>
            <a:rPr lang="ru-RU" sz="1500" kern="1200" baseline="0" dirty="0" smtClean="0"/>
            <a:t> сферу </a:t>
          </a:r>
          <a:r>
            <a:rPr lang="ru-RU" sz="1500" kern="1200" baseline="0" dirty="0" err="1" smtClean="0"/>
            <a:t>реалізації</a:t>
          </a:r>
          <a:r>
            <a:rPr lang="ru-RU" sz="1500" kern="1200" baseline="0" dirty="0" smtClean="0"/>
            <a:t>; </a:t>
          </a:r>
          <a:endParaRPr lang="ru-RU" sz="1500" kern="1200" dirty="0"/>
        </a:p>
      </dsp:txBody>
      <dsp:txXfrm>
        <a:off x="3987128" y="3327821"/>
        <a:ext cx="1564085" cy="1265971"/>
      </dsp:txXfrm>
    </dsp:sp>
    <dsp:sp modelId="{14B90A6D-5BFA-467A-9C35-735A707F385B}">
      <dsp:nvSpPr>
        <dsp:cNvPr id="0" name=""/>
        <dsp:cNvSpPr/>
      </dsp:nvSpPr>
      <dsp:spPr>
        <a:xfrm rot="9000000">
          <a:off x="1872227" y="3446502"/>
          <a:ext cx="1311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1105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554E8-259D-4F26-B6F6-49AB98992536}">
      <dsp:nvSpPr>
        <dsp:cNvPr id="0" name=""/>
        <dsp:cNvSpPr/>
      </dsp:nvSpPr>
      <dsp:spPr>
        <a:xfrm>
          <a:off x="212948" y="3240021"/>
          <a:ext cx="1668061" cy="14415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err="1" smtClean="0"/>
            <a:t>Охоплення</a:t>
          </a:r>
          <a:r>
            <a:rPr lang="ru-RU" sz="1500" kern="1200" baseline="0" dirty="0" smtClean="0"/>
            <a:t> ринку (</a:t>
          </a:r>
          <a:r>
            <a:rPr lang="en-US" sz="1500" kern="1200" baseline="0" dirty="0" smtClean="0"/>
            <a:t>coverage) – </a:t>
          </a:r>
          <a:r>
            <a:rPr lang="ru-RU" sz="1500" kern="1200" baseline="0" dirty="0" err="1" smtClean="0"/>
            <a:t>доведення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продукції</a:t>
          </a:r>
          <a:r>
            <a:rPr lang="ru-RU" sz="1500" kern="1200" baseline="0" dirty="0" smtClean="0"/>
            <a:t> до </a:t>
          </a:r>
          <a:r>
            <a:rPr lang="ru-RU" sz="1500" kern="1200" baseline="0" dirty="0" err="1" smtClean="0"/>
            <a:t>певної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кількості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споживачів</a:t>
          </a:r>
          <a:r>
            <a:rPr lang="ru-RU" sz="1500" kern="1200" baseline="0" dirty="0" smtClean="0"/>
            <a:t>. </a:t>
          </a:r>
          <a:endParaRPr lang="ru-RU" sz="1500" kern="1200" dirty="0"/>
        </a:p>
      </dsp:txBody>
      <dsp:txXfrm>
        <a:off x="283320" y="3310393"/>
        <a:ext cx="1527317" cy="13008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3EA7A-B02D-4235-B42F-BF3DB0A293EA}">
      <dsp:nvSpPr>
        <dsp:cNvPr id="0" name=""/>
        <dsp:cNvSpPr/>
      </dsp:nvSpPr>
      <dsp:spPr>
        <a:xfrm>
          <a:off x="0" y="26915"/>
          <a:ext cx="7859216" cy="82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err="1" smtClean="0"/>
            <a:t>вибір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місця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зберігання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запасів</a:t>
          </a:r>
          <a:r>
            <a:rPr lang="ru-RU" sz="2200" kern="1200" baseline="0" dirty="0" smtClean="0"/>
            <a:t> і </a:t>
          </a:r>
          <a:r>
            <a:rPr lang="ru-RU" sz="2200" kern="1200" baseline="0" dirty="0" err="1" smtClean="0"/>
            <a:t>системи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складування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товарів</a:t>
          </a:r>
          <a:r>
            <a:rPr lang="ru-RU" sz="2200" kern="1200" baseline="0" dirty="0" smtClean="0"/>
            <a:t>; </a:t>
          </a:r>
          <a:endParaRPr lang="ru-RU" sz="2200" kern="1200" dirty="0"/>
        </a:p>
      </dsp:txBody>
      <dsp:txXfrm>
        <a:off x="40209" y="67124"/>
        <a:ext cx="7778798" cy="743262"/>
      </dsp:txXfrm>
    </dsp:sp>
    <dsp:sp modelId="{C24385C3-5D52-431D-9AD2-25257E8BD75A}">
      <dsp:nvSpPr>
        <dsp:cNvPr id="0" name=""/>
        <dsp:cNvSpPr/>
      </dsp:nvSpPr>
      <dsp:spPr>
        <a:xfrm>
          <a:off x="0" y="913955"/>
          <a:ext cx="7859216" cy="823680"/>
        </a:xfrm>
        <a:prstGeom prst="roundRect">
          <a:avLst/>
        </a:prstGeom>
        <a:solidFill>
          <a:schemeClr val="accent2">
            <a:hueOff val="130477"/>
            <a:satOff val="-8404"/>
            <a:lumOff val="-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err="1" smtClean="0"/>
            <a:t>визначення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схеми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переміщення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вантажів</a:t>
          </a:r>
          <a:r>
            <a:rPr lang="ru-RU" sz="2200" kern="1200" baseline="0" dirty="0" smtClean="0"/>
            <a:t>; </a:t>
          </a:r>
          <a:endParaRPr lang="ru-RU" sz="2200" kern="1200" dirty="0"/>
        </a:p>
      </dsp:txBody>
      <dsp:txXfrm>
        <a:off x="40209" y="954164"/>
        <a:ext cx="7778798" cy="743262"/>
      </dsp:txXfrm>
    </dsp:sp>
    <dsp:sp modelId="{F996A9D0-1679-44ED-BD23-7986E75ED980}">
      <dsp:nvSpPr>
        <dsp:cNvPr id="0" name=""/>
        <dsp:cNvSpPr/>
      </dsp:nvSpPr>
      <dsp:spPr>
        <a:xfrm>
          <a:off x="0" y="1800995"/>
          <a:ext cx="7859216" cy="823680"/>
        </a:xfrm>
        <a:prstGeom prst="roundRect">
          <a:avLst/>
        </a:prstGeom>
        <a:solidFill>
          <a:schemeClr val="accent2">
            <a:hueOff val="260954"/>
            <a:satOff val="-16808"/>
            <a:lumOff val="-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err="1" smtClean="0"/>
            <a:t>розроблення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системи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управління</a:t>
          </a:r>
          <a:r>
            <a:rPr lang="ru-RU" sz="2200" kern="1200" baseline="0" dirty="0" smtClean="0"/>
            <a:t> запасами; </a:t>
          </a:r>
          <a:endParaRPr lang="ru-RU" sz="2200" kern="1200" dirty="0"/>
        </a:p>
      </dsp:txBody>
      <dsp:txXfrm>
        <a:off x="40209" y="1841204"/>
        <a:ext cx="7778798" cy="743262"/>
      </dsp:txXfrm>
    </dsp:sp>
    <dsp:sp modelId="{A92A0357-586F-4075-9EF1-DBD24381E200}">
      <dsp:nvSpPr>
        <dsp:cNvPr id="0" name=""/>
        <dsp:cNvSpPr/>
      </dsp:nvSpPr>
      <dsp:spPr>
        <a:xfrm>
          <a:off x="0" y="2688036"/>
          <a:ext cx="7859216" cy="823680"/>
        </a:xfrm>
        <a:prstGeom prst="roundRect">
          <a:avLst/>
        </a:prstGeom>
        <a:solidFill>
          <a:schemeClr val="accent2">
            <a:hueOff val="391430"/>
            <a:satOff val="-25212"/>
            <a:lumOff val="-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err="1" smtClean="0"/>
            <a:t>установлення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процедури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оброблення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замовлень</a:t>
          </a:r>
          <a:r>
            <a:rPr lang="ru-RU" sz="2200" kern="1200" baseline="0" dirty="0" smtClean="0"/>
            <a:t>; </a:t>
          </a:r>
          <a:endParaRPr lang="ru-RU" sz="2200" kern="1200" dirty="0"/>
        </a:p>
      </dsp:txBody>
      <dsp:txXfrm>
        <a:off x="40209" y="2728245"/>
        <a:ext cx="7778798" cy="743262"/>
      </dsp:txXfrm>
    </dsp:sp>
    <dsp:sp modelId="{B9A2FA29-CB81-4138-95A3-BF402243FD22}">
      <dsp:nvSpPr>
        <dsp:cNvPr id="0" name=""/>
        <dsp:cNvSpPr/>
      </dsp:nvSpPr>
      <dsp:spPr>
        <a:xfrm>
          <a:off x="0" y="3575076"/>
          <a:ext cx="7859216" cy="823680"/>
        </a:xfrm>
        <a:prstGeom prst="roundRect">
          <a:avLst/>
        </a:prstGeom>
        <a:solidFill>
          <a:schemeClr val="accent2">
            <a:hueOff val="521907"/>
            <a:satOff val="-33616"/>
            <a:lumOff val="-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вибір </a:t>
          </a:r>
          <a:r>
            <a:rPr lang="ru-RU" sz="2200" kern="1200" baseline="0" dirty="0" err="1" smtClean="0"/>
            <a:t>способів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транспортування</a:t>
          </a:r>
          <a:r>
            <a:rPr lang="ru-RU" sz="2200" kern="1200" baseline="0" dirty="0" smtClean="0"/>
            <a:t>. </a:t>
          </a:r>
          <a:endParaRPr lang="ru-RU" sz="2200" kern="1200" dirty="0"/>
        </a:p>
      </dsp:txBody>
      <dsp:txXfrm>
        <a:off x="40209" y="3615285"/>
        <a:ext cx="7778798" cy="7432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E62FB9-0D02-4B14-A3B7-91353A48EA71}">
      <dsp:nvSpPr>
        <dsp:cNvPr id="0" name=""/>
        <dsp:cNvSpPr/>
      </dsp:nvSpPr>
      <dsp:spPr>
        <a:xfrm>
          <a:off x="0" y="14733"/>
          <a:ext cx="4038600" cy="15317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smtClean="0"/>
            <a:t>1. </a:t>
          </a:r>
          <a:r>
            <a:rPr lang="ru-RU" sz="1900" kern="1200" baseline="0" dirty="0" err="1" smtClean="0"/>
            <a:t>Компанія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виробляє</a:t>
          </a:r>
          <a:r>
            <a:rPr lang="ru-RU" sz="1900" kern="1200" baseline="0" dirty="0" smtClean="0"/>
            <a:t> товар в </a:t>
          </a:r>
          <a:r>
            <a:rPr lang="ru-RU" sz="1900" kern="1200" baseline="0" dirty="0" err="1" smtClean="0"/>
            <a:t>одній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країні</a:t>
          </a:r>
          <a:r>
            <a:rPr lang="ru-RU" sz="1900" kern="1200" baseline="0" dirty="0" smtClean="0"/>
            <a:t> та </a:t>
          </a:r>
          <a:r>
            <a:rPr lang="ru-RU" sz="1900" kern="1200" baseline="0" dirty="0" err="1" smtClean="0"/>
            <a:t>поставляє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його</a:t>
          </a:r>
          <a:r>
            <a:rPr lang="ru-RU" sz="1900" kern="1200" baseline="0" dirty="0" smtClean="0"/>
            <a:t> на </a:t>
          </a:r>
          <a:r>
            <a:rPr lang="ru-RU" sz="1900" kern="1200" baseline="0" dirty="0" err="1" smtClean="0"/>
            <a:t>кілька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ринків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країн-споживачів</a:t>
          </a:r>
          <a:r>
            <a:rPr lang="ru-RU" sz="1900" kern="1200" baseline="0" dirty="0" smtClean="0"/>
            <a:t>. </a:t>
          </a:r>
          <a:endParaRPr lang="ru-RU" sz="1900" kern="1200" dirty="0"/>
        </a:p>
      </dsp:txBody>
      <dsp:txXfrm>
        <a:off x="74776" y="89509"/>
        <a:ext cx="3889048" cy="1382233"/>
      </dsp:txXfrm>
    </dsp:sp>
    <dsp:sp modelId="{F434A33E-ADFE-4D7A-ADBD-CC770C7083C2}">
      <dsp:nvSpPr>
        <dsp:cNvPr id="0" name=""/>
        <dsp:cNvSpPr/>
      </dsp:nvSpPr>
      <dsp:spPr>
        <a:xfrm>
          <a:off x="0" y="1601239"/>
          <a:ext cx="4038600" cy="1531785"/>
        </a:xfrm>
        <a:prstGeom prst="roundRect">
          <a:avLst/>
        </a:prstGeom>
        <a:solidFill>
          <a:schemeClr val="accent3">
            <a:hueOff val="-1107985"/>
            <a:satOff val="-961"/>
            <a:lumOff val="-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smtClean="0"/>
            <a:t>2. </a:t>
          </a:r>
          <a:r>
            <a:rPr lang="ru-RU" sz="1900" kern="1200" baseline="0" dirty="0" err="1" smtClean="0"/>
            <a:t>Компанія</a:t>
          </a:r>
          <a:r>
            <a:rPr lang="ru-RU" sz="1900" kern="1200" baseline="0" dirty="0" smtClean="0"/>
            <a:t> створила </a:t>
          </a:r>
          <a:r>
            <a:rPr lang="ru-RU" sz="1900" kern="1200" baseline="0" dirty="0" err="1" smtClean="0"/>
            <a:t>кілька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незалежних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підприємств</a:t>
          </a:r>
          <a:r>
            <a:rPr lang="ru-RU" sz="1900" kern="1200" baseline="0" dirty="0" smtClean="0"/>
            <a:t> у </a:t>
          </a:r>
          <a:r>
            <a:rPr lang="ru-RU" sz="1900" kern="1200" baseline="0" dirty="0" err="1" smtClean="0"/>
            <a:t>різних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країнах</a:t>
          </a:r>
          <a:r>
            <a:rPr lang="ru-RU" sz="1900" kern="1200" baseline="0" dirty="0" smtClean="0"/>
            <a:t>, </a:t>
          </a:r>
          <a:r>
            <a:rPr lang="ru-RU" sz="1900" kern="1200" baseline="0" dirty="0" err="1" smtClean="0"/>
            <a:t>кожне</a:t>
          </a:r>
          <a:r>
            <a:rPr lang="ru-RU" sz="1900" kern="1200" baseline="0" dirty="0" smtClean="0"/>
            <a:t> з них </a:t>
          </a:r>
          <a:r>
            <a:rPr lang="ru-RU" sz="1900" kern="1200" baseline="0" dirty="0" err="1" smtClean="0"/>
            <a:t>здійснює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діяльність</a:t>
          </a:r>
          <a:r>
            <a:rPr lang="ru-RU" sz="1900" kern="1200" baseline="0" dirty="0" smtClean="0"/>
            <a:t> як у </a:t>
          </a:r>
          <a:r>
            <a:rPr lang="ru-RU" sz="1900" kern="1200" baseline="0" dirty="0" err="1" smtClean="0"/>
            <a:t>сфері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виробництва</a:t>
          </a:r>
          <a:r>
            <a:rPr lang="ru-RU" sz="1900" kern="1200" baseline="0" dirty="0" smtClean="0"/>
            <a:t>, так і в маркетингу. </a:t>
          </a:r>
          <a:endParaRPr lang="ru-RU" sz="1900" kern="1200" dirty="0"/>
        </a:p>
      </dsp:txBody>
      <dsp:txXfrm>
        <a:off x="74776" y="1676015"/>
        <a:ext cx="3889048" cy="1382233"/>
      </dsp:txXfrm>
    </dsp:sp>
    <dsp:sp modelId="{F8FB997C-B152-4DD5-8053-98D935A4BA3E}">
      <dsp:nvSpPr>
        <dsp:cNvPr id="0" name=""/>
        <dsp:cNvSpPr/>
      </dsp:nvSpPr>
      <dsp:spPr>
        <a:xfrm>
          <a:off x="0" y="3187744"/>
          <a:ext cx="4038600" cy="1531785"/>
        </a:xfrm>
        <a:prstGeom prst="roundRect">
          <a:avLst/>
        </a:prstGeom>
        <a:solidFill>
          <a:schemeClr val="accent3">
            <a:hueOff val="-2215971"/>
            <a:satOff val="-192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smtClean="0"/>
            <a:t>3</a:t>
          </a:r>
          <a:r>
            <a:rPr lang="ru-RU" sz="1900" kern="1200" baseline="0" dirty="0" smtClean="0"/>
            <a:t>. </a:t>
          </a:r>
          <a:r>
            <a:rPr lang="ru-RU" sz="1900" kern="1200" baseline="0" dirty="0" err="1" smtClean="0"/>
            <a:t>Компанія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має</a:t>
          </a:r>
          <a:r>
            <a:rPr lang="ru-RU" sz="1900" kern="1200" baseline="0" dirty="0" smtClean="0"/>
            <a:t> в </a:t>
          </a:r>
          <a:r>
            <a:rPr lang="ru-RU" sz="1900" kern="1200" baseline="0" dirty="0" err="1" smtClean="0"/>
            <a:t>різних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країнах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кілька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підприємств</a:t>
          </a:r>
          <a:r>
            <a:rPr lang="ru-RU" sz="1900" kern="1200" baseline="0" dirty="0" smtClean="0"/>
            <a:t>, </a:t>
          </a:r>
          <a:r>
            <a:rPr lang="ru-RU" sz="1900" kern="1200" baseline="0" dirty="0" err="1" smtClean="0"/>
            <a:t>які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обслуговують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багато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ринків</a:t>
          </a:r>
          <a:r>
            <a:rPr lang="ru-RU" sz="1900" kern="1200" baseline="0" dirty="0" smtClean="0"/>
            <a:t> (</a:t>
          </a:r>
          <a:r>
            <a:rPr lang="ru-RU" sz="1900" kern="1200" baseline="0" dirty="0" err="1" smtClean="0"/>
            <a:t>концепція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єдиного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матеріально-технічного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постачання</a:t>
          </a:r>
          <a:r>
            <a:rPr lang="ru-RU" sz="1900" kern="1200" baseline="0" dirty="0" smtClean="0"/>
            <a:t>). </a:t>
          </a:r>
          <a:endParaRPr lang="ru-RU" sz="1900" kern="1200" dirty="0"/>
        </a:p>
      </dsp:txBody>
      <dsp:txXfrm>
        <a:off x="74776" y="3262520"/>
        <a:ext cx="3889048" cy="138223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E8AD0-333C-4F4D-82A5-A92FCA341AF9}">
      <dsp:nvSpPr>
        <dsp:cNvPr id="0" name=""/>
        <dsp:cNvSpPr/>
      </dsp:nvSpPr>
      <dsp:spPr>
        <a:xfrm>
          <a:off x="0" y="99464"/>
          <a:ext cx="3826768" cy="789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err="1" smtClean="0"/>
            <a:t>директ</a:t>
          </a:r>
          <a:r>
            <a:rPr lang="ru-RU" sz="1500" kern="1200" baseline="0" dirty="0" smtClean="0"/>
            <a:t>-маркетинг (пряма робота з </a:t>
          </a:r>
          <a:r>
            <a:rPr lang="ru-RU" sz="1500" kern="1200" baseline="0" dirty="0" err="1" smtClean="0"/>
            <a:t>клієнтами</a:t>
          </a:r>
          <a:r>
            <a:rPr lang="ru-RU" sz="1500" kern="1200" baseline="0" dirty="0" smtClean="0"/>
            <a:t>, </a:t>
          </a:r>
          <a:r>
            <a:rPr lang="ru-RU" sz="1500" kern="1200" baseline="0" dirty="0" err="1" smtClean="0"/>
            <a:t>яких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відвідують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представники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відділу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збуту</a:t>
          </a:r>
          <a:r>
            <a:rPr lang="ru-RU" sz="1500" kern="1200" baseline="0" dirty="0" smtClean="0"/>
            <a:t>); </a:t>
          </a:r>
          <a:endParaRPr lang="ru-RU" sz="1500" kern="1200" dirty="0"/>
        </a:p>
      </dsp:txBody>
      <dsp:txXfrm>
        <a:off x="38552" y="138016"/>
        <a:ext cx="3749664" cy="712646"/>
      </dsp:txXfrm>
    </dsp:sp>
    <dsp:sp modelId="{9F9A58B6-ACB3-4C24-A95E-1DF7884785AC}">
      <dsp:nvSpPr>
        <dsp:cNvPr id="0" name=""/>
        <dsp:cNvSpPr/>
      </dsp:nvSpPr>
      <dsp:spPr>
        <a:xfrm>
          <a:off x="0" y="932414"/>
          <a:ext cx="3826768" cy="789750"/>
        </a:xfrm>
        <a:prstGeom prst="roundRect">
          <a:avLst/>
        </a:prstGeom>
        <a:solidFill>
          <a:schemeClr val="accent2">
            <a:hueOff val="130477"/>
            <a:satOff val="-8404"/>
            <a:lumOff val="-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err="1" smtClean="0"/>
            <a:t>директ</a:t>
          </a:r>
          <a:r>
            <a:rPr lang="ru-RU" sz="1500" kern="1200" baseline="0" dirty="0" smtClean="0"/>
            <a:t>-мейл маркетинг (</a:t>
          </a:r>
          <a:r>
            <a:rPr lang="ru-RU" sz="1500" kern="1200" baseline="0" dirty="0" err="1" smtClean="0"/>
            <a:t>особисте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письмове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звернення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поштою</a:t>
          </a:r>
          <a:r>
            <a:rPr lang="ru-RU" sz="1500" kern="1200" baseline="0" dirty="0" smtClean="0"/>
            <a:t> до </a:t>
          </a:r>
          <a:r>
            <a:rPr lang="ru-RU" sz="1500" kern="1200" baseline="0" dirty="0" err="1" smtClean="0"/>
            <a:t>клієнта</a:t>
          </a:r>
          <a:r>
            <a:rPr lang="ru-RU" sz="1500" kern="1200" baseline="0" dirty="0" smtClean="0"/>
            <a:t> з </a:t>
          </a:r>
          <a:r>
            <a:rPr lang="ru-RU" sz="1500" kern="1200" baseline="0" dirty="0" err="1" smtClean="0"/>
            <a:t>пропозицією</a:t>
          </a:r>
          <a:r>
            <a:rPr lang="ru-RU" sz="1500" kern="1200" baseline="0" dirty="0" smtClean="0"/>
            <a:t> </a:t>
          </a:r>
          <a:r>
            <a:rPr lang="ru-RU" sz="1500" kern="1200" baseline="0" dirty="0" err="1" smtClean="0"/>
            <a:t>купити</a:t>
          </a:r>
          <a:r>
            <a:rPr lang="ru-RU" sz="1500" kern="1200" baseline="0" dirty="0" smtClean="0"/>
            <a:t> товар); </a:t>
          </a:r>
          <a:endParaRPr lang="ru-RU" sz="1500" kern="1200" dirty="0"/>
        </a:p>
      </dsp:txBody>
      <dsp:txXfrm>
        <a:off x="38552" y="970966"/>
        <a:ext cx="3749664" cy="712646"/>
      </dsp:txXfrm>
    </dsp:sp>
    <dsp:sp modelId="{A83B1049-B5D9-485D-8EB9-E55B4DC34025}">
      <dsp:nvSpPr>
        <dsp:cNvPr id="0" name=""/>
        <dsp:cNvSpPr/>
      </dsp:nvSpPr>
      <dsp:spPr>
        <a:xfrm>
          <a:off x="0" y="1765365"/>
          <a:ext cx="3826768" cy="789750"/>
        </a:xfrm>
        <a:prstGeom prst="roundRect">
          <a:avLst/>
        </a:prstGeom>
        <a:solidFill>
          <a:schemeClr val="accent2">
            <a:hueOff val="260954"/>
            <a:satOff val="-16808"/>
            <a:lumOff val="-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smtClean="0"/>
            <a:t>телефон-маркетинг; </a:t>
          </a:r>
          <a:endParaRPr lang="ru-RU" sz="1500" kern="1200" dirty="0"/>
        </a:p>
      </dsp:txBody>
      <dsp:txXfrm>
        <a:off x="38552" y="1803917"/>
        <a:ext cx="3749664" cy="712646"/>
      </dsp:txXfrm>
    </dsp:sp>
    <dsp:sp modelId="{6D59610A-A085-4EF8-AFF9-14ED040BA52C}">
      <dsp:nvSpPr>
        <dsp:cNvPr id="0" name=""/>
        <dsp:cNvSpPr/>
      </dsp:nvSpPr>
      <dsp:spPr>
        <a:xfrm>
          <a:off x="0" y="2598315"/>
          <a:ext cx="3826768" cy="789750"/>
        </a:xfrm>
        <a:prstGeom prst="roundRect">
          <a:avLst/>
        </a:prstGeom>
        <a:solidFill>
          <a:schemeClr val="accent2">
            <a:hueOff val="391430"/>
            <a:satOff val="-25212"/>
            <a:lumOff val="-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err="1" smtClean="0"/>
            <a:t>телемаркетинг</a:t>
          </a:r>
          <a:r>
            <a:rPr lang="ru-RU" sz="1500" kern="1200" baseline="0" dirty="0" smtClean="0"/>
            <a:t>; </a:t>
          </a:r>
          <a:endParaRPr lang="ru-RU" sz="1500" kern="1200" dirty="0"/>
        </a:p>
      </dsp:txBody>
      <dsp:txXfrm>
        <a:off x="38552" y="2636867"/>
        <a:ext cx="3749664" cy="712646"/>
      </dsp:txXfrm>
    </dsp:sp>
    <dsp:sp modelId="{AB867CA8-920B-40B2-8D64-5BAF82000C22}">
      <dsp:nvSpPr>
        <dsp:cNvPr id="0" name=""/>
        <dsp:cNvSpPr/>
      </dsp:nvSpPr>
      <dsp:spPr>
        <a:xfrm>
          <a:off x="0" y="3431265"/>
          <a:ext cx="3826768" cy="789750"/>
        </a:xfrm>
        <a:prstGeom prst="roundRect">
          <a:avLst/>
        </a:prstGeom>
        <a:solidFill>
          <a:schemeClr val="accent2">
            <a:hueOff val="521907"/>
            <a:satOff val="-33616"/>
            <a:lumOff val="-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err="1" smtClean="0"/>
            <a:t>Інтернет</a:t>
          </a:r>
          <a:r>
            <a:rPr lang="ru-RU" sz="1500" kern="1200" baseline="0" dirty="0" smtClean="0"/>
            <a:t>-маркетинг. </a:t>
          </a:r>
          <a:endParaRPr lang="ru-RU" sz="1500" kern="1200" dirty="0"/>
        </a:p>
      </dsp:txBody>
      <dsp:txXfrm>
        <a:off x="38552" y="3469817"/>
        <a:ext cx="3749664" cy="7126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0E4C2B-05EB-4F6D-B841-A3726CA790AB}">
      <dsp:nvSpPr>
        <dsp:cNvPr id="0" name=""/>
        <dsp:cNvSpPr/>
      </dsp:nvSpPr>
      <dsp:spPr>
        <a:xfrm>
          <a:off x="0" y="50198"/>
          <a:ext cx="4392488" cy="68445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baseline="0" dirty="0" smtClean="0"/>
            <a:t>а) </a:t>
          </a:r>
          <a:r>
            <a:rPr lang="ru-RU" sz="1300" kern="1200" baseline="0" dirty="0" err="1" smtClean="0"/>
            <a:t>високий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професіоналізм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посередників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допомагає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прискорити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окупність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втрат</a:t>
          </a:r>
          <a:r>
            <a:rPr lang="ru-RU" sz="1300" kern="1200" baseline="0" dirty="0" smtClean="0"/>
            <a:t> і </a:t>
          </a:r>
          <a:r>
            <a:rPr lang="ru-RU" sz="1300" kern="1200" baseline="0" dirty="0" err="1" smtClean="0"/>
            <a:t>оборотність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коштів</a:t>
          </a:r>
          <a:r>
            <a:rPr lang="ru-RU" sz="1300" kern="1200" baseline="0" dirty="0" smtClean="0"/>
            <a:t>, </a:t>
          </a:r>
          <a:r>
            <a:rPr lang="ru-RU" sz="1300" kern="1200" baseline="0" dirty="0" err="1" smtClean="0"/>
            <a:t>створює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зручності</a:t>
          </a:r>
          <a:r>
            <a:rPr lang="ru-RU" sz="1300" kern="1200" baseline="0" dirty="0" smtClean="0"/>
            <a:t> для </a:t>
          </a:r>
          <a:r>
            <a:rPr lang="ru-RU" sz="1300" kern="1200" baseline="0" dirty="0" err="1" smtClean="0"/>
            <a:t>кінцевих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споживачів</a:t>
          </a:r>
          <a:r>
            <a:rPr lang="ru-RU" sz="1300" kern="1200" baseline="0" dirty="0" smtClean="0"/>
            <a:t>; </a:t>
          </a:r>
          <a:endParaRPr lang="ru-RU" sz="1300" kern="1200" dirty="0"/>
        </a:p>
      </dsp:txBody>
      <dsp:txXfrm>
        <a:off x="33412" y="83610"/>
        <a:ext cx="4325664" cy="617626"/>
      </dsp:txXfrm>
    </dsp:sp>
    <dsp:sp modelId="{E95F49E7-227C-4CA9-A5E4-FC95A6B9B999}">
      <dsp:nvSpPr>
        <dsp:cNvPr id="0" name=""/>
        <dsp:cNvSpPr/>
      </dsp:nvSpPr>
      <dsp:spPr>
        <a:xfrm>
          <a:off x="0" y="772088"/>
          <a:ext cx="4392488" cy="684450"/>
        </a:xfrm>
        <a:prstGeom prst="roundRect">
          <a:avLst/>
        </a:prstGeom>
        <a:solidFill>
          <a:schemeClr val="accent3">
            <a:hueOff val="-553993"/>
            <a:satOff val="-481"/>
            <a:lumOff val="-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baseline="0" dirty="0" smtClean="0"/>
            <a:t>б) </a:t>
          </a:r>
          <a:r>
            <a:rPr lang="ru-RU" sz="1300" kern="1200" baseline="0" dirty="0" err="1" smtClean="0"/>
            <a:t>здатність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посередників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успішніше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супроводжувати</a:t>
          </a:r>
          <a:r>
            <a:rPr lang="ru-RU" sz="1300" kern="1200" baseline="0" dirty="0" smtClean="0"/>
            <a:t> товар до </a:t>
          </a:r>
          <a:r>
            <a:rPr lang="ru-RU" sz="1300" kern="1200" baseline="0" dirty="0" err="1" smtClean="0"/>
            <a:t>цільового</a:t>
          </a:r>
          <a:r>
            <a:rPr lang="ru-RU" sz="1300" kern="1200" baseline="0" dirty="0" smtClean="0"/>
            <a:t> ринку (</a:t>
          </a:r>
          <a:r>
            <a:rPr lang="ru-RU" sz="1300" kern="1200" baseline="0" dirty="0" err="1" smtClean="0"/>
            <a:t>зв’язки</a:t>
          </a:r>
          <a:r>
            <a:rPr lang="ru-RU" sz="1300" kern="1200" baseline="0" dirty="0" smtClean="0"/>
            <a:t>, </a:t>
          </a:r>
          <a:r>
            <a:rPr lang="ru-RU" sz="1300" kern="1200" baseline="0" dirty="0" err="1" smtClean="0"/>
            <a:t>досвід</a:t>
          </a:r>
          <a:r>
            <a:rPr lang="ru-RU" sz="1300" kern="1200" baseline="0" dirty="0" smtClean="0"/>
            <a:t>, </a:t>
          </a:r>
          <a:r>
            <a:rPr lang="ru-RU" sz="1300" kern="1200" baseline="0" dirty="0" err="1" smtClean="0"/>
            <a:t>спеціалізація</a:t>
          </a:r>
          <a:r>
            <a:rPr lang="ru-RU" sz="1300" kern="1200" baseline="0" dirty="0" smtClean="0"/>
            <a:t>); </a:t>
          </a:r>
          <a:endParaRPr lang="ru-RU" sz="1300" kern="1200" dirty="0"/>
        </a:p>
      </dsp:txBody>
      <dsp:txXfrm>
        <a:off x="33412" y="805500"/>
        <a:ext cx="4325664" cy="617626"/>
      </dsp:txXfrm>
    </dsp:sp>
    <dsp:sp modelId="{A5869872-0D7E-4047-B138-E9803662E4C8}">
      <dsp:nvSpPr>
        <dsp:cNvPr id="0" name=""/>
        <dsp:cNvSpPr/>
      </dsp:nvSpPr>
      <dsp:spPr>
        <a:xfrm>
          <a:off x="0" y="1493978"/>
          <a:ext cx="4392488" cy="684450"/>
        </a:xfrm>
        <a:prstGeom prst="roundRect">
          <a:avLst/>
        </a:prstGeom>
        <a:solidFill>
          <a:schemeClr val="accent3">
            <a:hueOff val="-1107985"/>
            <a:satOff val="-961"/>
            <a:lumOff val="-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baseline="0" dirty="0" smtClean="0"/>
            <a:t>в) </a:t>
          </a:r>
          <a:r>
            <a:rPr lang="ru-RU" sz="1300" kern="1200" baseline="0" dirty="0" err="1" smtClean="0"/>
            <a:t>відсутність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досвіду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роботи</a:t>
          </a:r>
          <a:r>
            <a:rPr lang="ru-RU" sz="1300" kern="1200" baseline="0" dirty="0" smtClean="0"/>
            <a:t> на ринку у </a:t>
          </a:r>
          <a:r>
            <a:rPr lang="ru-RU" sz="1300" kern="1200" baseline="0" dirty="0" err="1" smtClean="0"/>
            <a:t>багатьох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виробників</a:t>
          </a:r>
          <a:r>
            <a:rPr lang="ru-RU" sz="1300" kern="1200" baseline="0" dirty="0" smtClean="0"/>
            <a:t>, </a:t>
          </a:r>
          <a:r>
            <a:rPr lang="ru-RU" sz="1300" kern="1200" baseline="0" dirty="0" err="1" smtClean="0"/>
            <a:t>нестача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фінансових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ресурсів</a:t>
          </a:r>
          <a:r>
            <a:rPr lang="ru-RU" sz="1300" kern="1200" baseline="0" dirty="0" smtClean="0"/>
            <a:t> для прямого </a:t>
          </a:r>
          <a:r>
            <a:rPr lang="ru-RU" sz="1300" kern="1200" baseline="0" dirty="0" err="1" smtClean="0"/>
            <a:t>збуту</a:t>
          </a:r>
          <a:r>
            <a:rPr lang="ru-RU" sz="1300" kern="1200" baseline="0" dirty="0" smtClean="0"/>
            <a:t>; </a:t>
          </a:r>
          <a:endParaRPr lang="ru-RU" sz="1300" kern="1200" dirty="0"/>
        </a:p>
      </dsp:txBody>
      <dsp:txXfrm>
        <a:off x="33412" y="1527390"/>
        <a:ext cx="4325664" cy="617626"/>
      </dsp:txXfrm>
    </dsp:sp>
    <dsp:sp modelId="{B6BEA246-29F2-48FD-B602-5E1A1054CB9D}">
      <dsp:nvSpPr>
        <dsp:cNvPr id="0" name=""/>
        <dsp:cNvSpPr/>
      </dsp:nvSpPr>
      <dsp:spPr>
        <a:xfrm>
          <a:off x="0" y="2215869"/>
          <a:ext cx="4392488" cy="684450"/>
        </a:xfrm>
        <a:prstGeom prst="roundRect">
          <a:avLst/>
        </a:prstGeom>
        <a:solidFill>
          <a:schemeClr val="accent3">
            <a:hueOff val="-1661978"/>
            <a:satOff val="-1442"/>
            <a:lumOff val="-2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baseline="0" dirty="0" smtClean="0"/>
            <a:t>г) </a:t>
          </a:r>
          <a:r>
            <a:rPr lang="ru-RU" sz="1300" kern="1200" baseline="0" dirty="0" err="1" smtClean="0"/>
            <a:t>більша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вигідність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збільшення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капіталовкладень</a:t>
          </a:r>
          <a:r>
            <a:rPr lang="ru-RU" sz="1300" kern="1200" baseline="0" dirty="0" smtClean="0"/>
            <a:t> в </a:t>
          </a:r>
          <a:r>
            <a:rPr lang="ru-RU" sz="1300" kern="1200" baseline="0" dirty="0" err="1" smtClean="0"/>
            <a:t>основний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бізнес</a:t>
          </a:r>
          <a:r>
            <a:rPr lang="ru-RU" sz="1300" kern="1200" baseline="0" dirty="0" smtClean="0"/>
            <a:t> (коли </a:t>
          </a:r>
          <a:r>
            <a:rPr lang="ru-RU" sz="1300" kern="1200" baseline="0" dirty="0" err="1" smtClean="0"/>
            <a:t>рентабельність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виробництва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більша</a:t>
          </a:r>
          <a:r>
            <a:rPr lang="ru-RU" sz="1300" kern="1200" baseline="0" dirty="0" smtClean="0"/>
            <a:t> за </a:t>
          </a:r>
          <a:r>
            <a:rPr lang="ru-RU" sz="1300" kern="1200" baseline="0" dirty="0" err="1" smtClean="0"/>
            <a:t>рентабельність</a:t>
          </a:r>
          <a:r>
            <a:rPr lang="ru-RU" sz="1300" kern="1200" baseline="0" dirty="0" smtClean="0"/>
            <a:t> прямого </a:t>
          </a:r>
          <a:r>
            <a:rPr lang="ru-RU" sz="1300" kern="1200" baseline="0" dirty="0" err="1" smtClean="0"/>
            <a:t>збуту</a:t>
          </a:r>
          <a:r>
            <a:rPr lang="ru-RU" sz="1300" kern="1200" baseline="0" dirty="0" smtClean="0"/>
            <a:t>); </a:t>
          </a:r>
          <a:endParaRPr lang="ru-RU" sz="1300" kern="1200" dirty="0"/>
        </a:p>
      </dsp:txBody>
      <dsp:txXfrm>
        <a:off x="33412" y="2249281"/>
        <a:ext cx="4325664" cy="617626"/>
      </dsp:txXfrm>
    </dsp:sp>
    <dsp:sp modelId="{0B818790-CE01-40D8-8B02-6F6FFCE9D82D}">
      <dsp:nvSpPr>
        <dsp:cNvPr id="0" name=""/>
        <dsp:cNvSpPr/>
      </dsp:nvSpPr>
      <dsp:spPr>
        <a:xfrm>
          <a:off x="0" y="2937759"/>
          <a:ext cx="4392488" cy="684450"/>
        </a:xfrm>
        <a:prstGeom prst="roundRect">
          <a:avLst/>
        </a:prstGeom>
        <a:solidFill>
          <a:schemeClr val="accent3">
            <a:hueOff val="-2215971"/>
            <a:satOff val="-192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baseline="0" smtClean="0"/>
            <a:t>д</a:t>
          </a:r>
          <a:r>
            <a:rPr lang="ru-RU" sz="1300" kern="1200" baseline="0" dirty="0" smtClean="0"/>
            <a:t>) </a:t>
          </a:r>
          <a:r>
            <a:rPr lang="ru-RU" sz="1300" kern="1200" baseline="0" dirty="0" err="1" smtClean="0"/>
            <a:t>використання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послуг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посередників</a:t>
          </a:r>
          <a:r>
            <a:rPr lang="ru-RU" sz="1300" kern="1200" baseline="0" dirty="0" smtClean="0"/>
            <a:t> як </a:t>
          </a:r>
          <a:r>
            <a:rPr lang="ru-RU" sz="1300" kern="1200" baseline="0" dirty="0" err="1" smtClean="0"/>
            <a:t>єдиний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спосіб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збуту</a:t>
          </a:r>
          <a:r>
            <a:rPr lang="ru-RU" sz="1300" kern="1200" baseline="0" dirty="0" smtClean="0"/>
            <a:t>, </a:t>
          </a:r>
          <a:r>
            <a:rPr lang="ru-RU" sz="1300" kern="1200" baseline="0" dirty="0" err="1" smtClean="0"/>
            <a:t>що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зумовлюють</a:t>
          </a:r>
          <a:r>
            <a:rPr lang="ru-RU" sz="1300" kern="1200" baseline="0" dirty="0" smtClean="0"/>
            <a:t> правила ринку і </a:t>
          </a:r>
          <a:r>
            <a:rPr lang="ru-RU" sz="1300" kern="1200" baseline="0" dirty="0" err="1" smtClean="0"/>
            <a:t>традиції</a:t>
          </a:r>
          <a:r>
            <a:rPr lang="ru-RU" sz="1300" kern="1200" baseline="0" dirty="0" smtClean="0"/>
            <a:t> (</a:t>
          </a:r>
          <a:r>
            <a:rPr lang="ru-RU" sz="1300" kern="1200" baseline="0" dirty="0" err="1" smtClean="0"/>
            <a:t>аукціони</a:t>
          </a:r>
          <a:r>
            <a:rPr lang="ru-RU" sz="1300" kern="1200" baseline="0" dirty="0" smtClean="0"/>
            <a:t>, </a:t>
          </a:r>
          <a:r>
            <a:rPr lang="ru-RU" sz="1300" kern="1200" baseline="0" dirty="0" err="1" smtClean="0"/>
            <a:t>товарні</a:t>
          </a:r>
          <a:r>
            <a:rPr lang="ru-RU" sz="1300" kern="1200" baseline="0" dirty="0" smtClean="0"/>
            <a:t> </a:t>
          </a:r>
          <a:r>
            <a:rPr lang="ru-RU" sz="1300" kern="1200" baseline="0" dirty="0" err="1" smtClean="0"/>
            <a:t>біржі</a:t>
          </a:r>
          <a:r>
            <a:rPr lang="ru-RU" sz="1300" kern="1200" baseline="0" dirty="0" smtClean="0"/>
            <a:t>). </a:t>
          </a:r>
          <a:endParaRPr lang="ru-RU" sz="1300" kern="1200" dirty="0"/>
        </a:p>
      </dsp:txBody>
      <dsp:txXfrm>
        <a:off x="33412" y="2971171"/>
        <a:ext cx="4325664" cy="617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8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9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0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Layout" Target="../diagrams/layout12.xml"/><Relationship Id="rId7" Type="http://schemas.openxmlformats.org/officeDocument/2006/relationships/image" Target="../media/image11.jpe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МІЖНАРОДНІ КАНАЛИ РОЗПОДІЛУ</a:t>
            </a:r>
          </a:p>
        </p:txBody>
      </p:sp>
    </p:spTree>
    <p:extLst>
      <p:ext uri="{BB962C8B-B14F-4D97-AF65-F5344CB8AC3E}">
        <p14:creationId xmlns:p14="http://schemas.microsoft.com/office/powerpoint/2010/main" val="726474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8507288" cy="199796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Канал </a:t>
            </a:r>
            <a:r>
              <a:rPr lang="ru-RU" dirty="0" err="1"/>
              <a:t>розподілу</a:t>
            </a:r>
            <a:r>
              <a:rPr lang="ru-RU" dirty="0"/>
              <a:t> –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товару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 до </a:t>
            </a:r>
            <a:r>
              <a:rPr lang="ru-RU" dirty="0" err="1"/>
              <a:t>споживача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таким параметрами, як </a:t>
            </a:r>
            <a:r>
              <a:rPr lang="ru-RU" dirty="0" err="1"/>
              <a:t>рівень</a:t>
            </a:r>
            <a:r>
              <a:rPr lang="ru-RU" dirty="0"/>
              <a:t>, </a:t>
            </a:r>
            <a:r>
              <a:rPr lang="ru-RU" dirty="0" err="1"/>
              <a:t>довжина</a:t>
            </a:r>
            <a:r>
              <a:rPr lang="ru-RU" dirty="0"/>
              <a:t> і ширина. </a:t>
            </a:r>
            <a:endParaRPr lang="ru-RU" dirty="0" smtClean="0"/>
          </a:p>
          <a:p>
            <a:r>
              <a:rPr lang="ru-RU" dirty="0" err="1"/>
              <a:t>Рівень</a:t>
            </a:r>
            <a:r>
              <a:rPr lang="ru-RU" dirty="0"/>
              <a:t> каналу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учасник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наближення</a:t>
            </a:r>
            <a:r>
              <a:rPr lang="ru-RU" dirty="0"/>
              <a:t> товару до </a:t>
            </a:r>
            <a:r>
              <a:rPr lang="ru-RU" dirty="0" err="1" smtClean="0"/>
              <a:t>споживача</a:t>
            </a:r>
            <a:endParaRPr lang="ru-RU" dirty="0" smtClean="0"/>
          </a:p>
          <a:p>
            <a:r>
              <a:rPr lang="ru-RU" dirty="0" err="1"/>
              <a:t>Довжина</a:t>
            </a:r>
            <a:r>
              <a:rPr lang="ru-RU" dirty="0"/>
              <a:t> каналу (</a:t>
            </a:r>
            <a:r>
              <a:rPr lang="ru-RU" dirty="0" err="1"/>
              <a:t>тривалість</a:t>
            </a:r>
            <a:r>
              <a:rPr lang="ru-RU" dirty="0"/>
              <a:t>)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проміжних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(</a:t>
            </a:r>
            <a:r>
              <a:rPr lang="ru-RU" dirty="0" err="1"/>
              <a:t>посередників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Ширину </a:t>
            </a:r>
            <a:r>
              <a:rPr lang="ru-RU" dirty="0"/>
              <a:t>каналу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конкретного </a:t>
            </a:r>
            <a:r>
              <a:rPr lang="ru-RU" dirty="0" err="1"/>
              <a:t>рівня</a:t>
            </a:r>
            <a:r>
              <a:rPr lang="ru-RU" dirty="0"/>
              <a:t>. Чим </a:t>
            </a:r>
            <a:r>
              <a:rPr lang="ru-RU" dirty="0" err="1"/>
              <a:t>вужчий</a:t>
            </a:r>
            <a:r>
              <a:rPr lang="ru-RU" dirty="0"/>
              <a:t> канал,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2. Канали </a:t>
            </a:r>
            <a:r>
              <a:rPr lang="ru-RU" sz="2800" dirty="0" err="1"/>
              <a:t>розподілу</a:t>
            </a:r>
            <a:r>
              <a:rPr lang="ru-RU" sz="2800" dirty="0"/>
              <a:t> в </a:t>
            </a:r>
            <a:r>
              <a:rPr lang="ru-RU" sz="2800" dirty="0" err="1"/>
              <a:t>міжнародному</a:t>
            </a:r>
            <a:r>
              <a:rPr lang="ru-RU" sz="2800" dirty="0"/>
              <a:t> маркетингу,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вибір</a:t>
            </a:r>
            <a:r>
              <a:rPr lang="ru-RU" sz="2800" dirty="0"/>
              <a:t> та структура </a:t>
            </a:r>
          </a:p>
        </p:txBody>
      </p:sp>
      <p:pic>
        <p:nvPicPr>
          <p:cNvPr id="5122" name="Picture 2" descr="7.2. Канали розподілу та їх функції - Маркетинг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988" b="6988"/>
          <a:stretch/>
        </p:blipFill>
        <p:spPr bwMode="auto">
          <a:xfrm>
            <a:off x="1086205" y="3509255"/>
            <a:ext cx="7056784" cy="3075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1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68218626"/>
              </p:ext>
            </p:extLst>
          </p:nvPr>
        </p:nvGraphicFramePr>
        <p:xfrm>
          <a:off x="3059832" y="1844824"/>
          <a:ext cx="5832648" cy="4662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51520" y="4437112"/>
            <a:ext cx="3034680" cy="136815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До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належать (</a:t>
            </a:r>
            <a:r>
              <a:rPr lang="ru-RU" dirty="0" err="1"/>
              <a:t>концепція</a:t>
            </a:r>
            <a:r>
              <a:rPr lang="ru-RU" dirty="0"/>
              <a:t> «3С»):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концепція</a:t>
            </a:r>
            <a:r>
              <a:rPr lang="ru-RU" dirty="0"/>
              <a:t> «3С»</a:t>
            </a:r>
            <a:endParaRPr lang="ru-RU" dirty="0"/>
          </a:p>
        </p:txBody>
      </p:sp>
      <p:pic>
        <p:nvPicPr>
          <p:cNvPr id="2052" name="Picture 4" descr="Концепция концепции бизнес-концепции smart system | Бесплатно векторы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77887"/>
            <a:ext cx="3240360" cy="233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35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92637819"/>
              </p:ext>
            </p:extLst>
          </p:nvPr>
        </p:nvGraphicFramePr>
        <p:xfrm>
          <a:off x="683568" y="1916832"/>
          <a:ext cx="7859216" cy="4425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/>
              <a:t>Організовуючи</a:t>
            </a:r>
            <a:r>
              <a:rPr lang="ru-RU" sz="2400" dirty="0"/>
              <a:t> </a:t>
            </a:r>
            <a:r>
              <a:rPr lang="ru-RU" sz="2400" dirty="0" err="1"/>
              <a:t>рух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, </a:t>
            </a:r>
            <a:r>
              <a:rPr lang="ru-RU" sz="2400" dirty="0" err="1"/>
              <a:t>виконують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операції</a:t>
            </a:r>
            <a:r>
              <a:rPr lang="ru-RU" sz="240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329163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26647499"/>
              </p:ext>
            </p:extLst>
          </p:nvPr>
        </p:nvGraphicFramePr>
        <p:xfrm>
          <a:off x="457200" y="1719072"/>
          <a:ext cx="4038600" cy="4734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При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err="1"/>
              <a:t>міжнародного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виникати</a:t>
            </a:r>
            <a:r>
              <a:rPr lang="ru-RU" sz="2000" dirty="0"/>
              <a:t> </a:t>
            </a:r>
            <a:r>
              <a:rPr lang="ru-RU" sz="2000" dirty="0" err="1"/>
              <a:t>різні</a:t>
            </a:r>
            <a:r>
              <a:rPr lang="ru-RU" sz="2000" dirty="0"/>
              <a:t> </a:t>
            </a:r>
            <a:r>
              <a:rPr lang="ru-RU" sz="2000" dirty="0" err="1"/>
              <a:t>ситуації</a:t>
            </a:r>
            <a:r>
              <a:rPr lang="ru-RU" sz="2000" dirty="0"/>
              <a:t>: </a:t>
            </a:r>
          </a:p>
        </p:txBody>
      </p:sp>
      <p:pic>
        <p:nvPicPr>
          <p:cNvPr id="6146" name="Picture 2" descr="Harvard Business Review Росси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5060" y="2996952"/>
            <a:ext cx="4101569" cy="230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080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3754760" cy="4734264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збуту</a:t>
            </a:r>
            <a:r>
              <a:rPr lang="ru-RU" b="1" dirty="0"/>
              <a:t> в </a:t>
            </a:r>
            <a:r>
              <a:rPr lang="ru-RU" b="1" dirty="0" err="1"/>
              <a:t>міжнародному</a:t>
            </a:r>
            <a:r>
              <a:rPr lang="ru-RU" b="1" dirty="0"/>
              <a:t> маркетингу </a:t>
            </a:r>
            <a:r>
              <a:rPr lang="ru-RU" b="1" dirty="0" err="1"/>
              <a:t>поділяють</a:t>
            </a:r>
            <a:r>
              <a:rPr lang="ru-RU" b="1" dirty="0"/>
              <a:t> на 3 </a:t>
            </a:r>
            <a:r>
              <a:rPr lang="ru-RU" b="1" dirty="0" err="1"/>
              <a:t>групи</a:t>
            </a:r>
            <a:r>
              <a:rPr lang="ru-RU" b="1" dirty="0"/>
              <a:t>: </a:t>
            </a:r>
            <a:endParaRPr lang="ru-RU" b="1" dirty="0" smtClean="0"/>
          </a:p>
          <a:p>
            <a:endParaRPr lang="ru-RU" b="1" dirty="0" smtClean="0"/>
          </a:p>
          <a:p>
            <a:pPr marL="45720" indent="0">
              <a:buNone/>
            </a:pPr>
            <a:r>
              <a:rPr lang="ru-RU" dirty="0"/>
              <a:t>1. </a:t>
            </a:r>
            <a:r>
              <a:rPr lang="ru-RU" b="1" dirty="0" err="1"/>
              <a:t>Прямий</a:t>
            </a:r>
            <a:r>
              <a:rPr lang="ru-RU" dirty="0"/>
              <a:t> (</a:t>
            </a:r>
            <a:r>
              <a:rPr lang="ru-RU" dirty="0" err="1"/>
              <a:t>безпосередній</a:t>
            </a:r>
            <a:r>
              <a:rPr lang="ru-RU" dirty="0"/>
              <a:t>) </a:t>
            </a:r>
            <a:r>
              <a:rPr lang="ru-RU" dirty="0" err="1"/>
              <a:t>збут</a:t>
            </a:r>
            <a:r>
              <a:rPr lang="ru-RU" dirty="0"/>
              <a:t>, за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вступає</a:t>
            </a:r>
            <a:r>
              <a:rPr lang="ru-RU" dirty="0"/>
              <a:t> у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і не </a:t>
            </a:r>
            <a:r>
              <a:rPr lang="ru-RU" dirty="0" err="1"/>
              <a:t>вдається</a:t>
            </a:r>
            <a:r>
              <a:rPr lang="ru-RU" dirty="0"/>
              <a:t> до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посередників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Особливо </a:t>
            </a:r>
            <a:r>
              <a:rPr lang="ru-RU" dirty="0" err="1"/>
              <a:t>поширений</a:t>
            </a:r>
            <a:r>
              <a:rPr lang="ru-RU" dirty="0"/>
              <a:t> на ринках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Рідше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вдаються</a:t>
            </a:r>
            <a:r>
              <a:rPr lang="ru-RU" dirty="0"/>
              <a:t> </a:t>
            </a:r>
            <a:r>
              <a:rPr lang="ru-RU" dirty="0" err="1"/>
              <a:t>агенти</a:t>
            </a:r>
            <a:r>
              <a:rPr lang="ru-RU" dirty="0"/>
              <a:t> ринку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:</a:t>
            </a:r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1857480"/>
              </p:ext>
            </p:extLst>
          </p:nvPr>
        </p:nvGraphicFramePr>
        <p:xfrm>
          <a:off x="4860032" y="2060848"/>
          <a:ext cx="382676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в </a:t>
            </a:r>
            <a:r>
              <a:rPr lang="ru-RU" dirty="0" err="1"/>
              <a:t>міжнародному</a:t>
            </a:r>
            <a:r>
              <a:rPr lang="ru-RU" dirty="0"/>
              <a:t> 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1156456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8280920" cy="936104"/>
          </a:xfrm>
        </p:spPr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ru-RU" dirty="0"/>
              <a:t>2. </a:t>
            </a:r>
            <a:r>
              <a:rPr lang="ru-RU" b="1" dirty="0" err="1"/>
              <a:t>Непрямий</a:t>
            </a:r>
            <a:r>
              <a:rPr lang="ru-RU" b="1" dirty="0"/>
              <a:t> </a:t>
            </a:r>
            <a:r>
              <a:rPr lang="ru-RU" b="1" dirty="0" err="1"/>
              <a:t>збут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користується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посередників</a:t>
            </a:r>
            <a:r>
              <a:rPr lang="ru-RU" dirty="0"/>
              <a:t>. </a:t>
            </a:r>
            <a:endParaRPr lang="ru-RU" dirty="0" smtClean="0"/>
          </a:p>
          <a:p>
            <a:pPr marL="45720" indent="0">
              <a:buNone/>
            </a:pPr>
            <a:endParaRPr lang="ru-RU" dirty="0" smtClean="0"/>
          </a:p>
          <a:p>
            <a:r>
              <a:rPr lang="ru-RU" dirty="0" smtClean="0"/>
              <a:t>До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вдаються</a:t>
            </a:r>
            <a:r>
              <a:rPr lang="ru-RU" dirty="0"/>
              <a:t> з таких причин: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8077101"/>
              </p:ext>
            </p:extLst>
          </p:nvPr>
        </p:nvGraphicFramePr>
        <p:xfrm>
          <a:off x="467544" y="2924944"/>
          <a:ext cx="439248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збуту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220072" y="3212976"/>
            <a:ext cx="3600400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spc="150" dirty="0">
                <a:solidFill>
                  <a:schemeClr val="tx2"/>
                </a:solidFill>
              </a:rPr>
              <a:t>3. </a:t>
            </a:r>
            <a:r>
              <a:rPr lang="ru-RU" sz="1500" b="1" spc="150" dirty="0" err="1">
                <a:solidFill>
                  <a:schemeClr val="tx2"/>
                </a:solidFill>
              </a:rPr>
              <a:t>Комбінований</a:t>
            </a:r>
            <a:r>
              <a:rPr lang="ru-RU" sz="1500" b="1" spc="150" dirty="0">
                <a:solidFill>
                  <a:schemeClr val="tx2"/>
                </a:solidFill>
              </a:rPr>
              <a:t> (</a:t>
            </a:r>
            <a:r>
              <a:rPr lang="ru-RU" sz="1500" b="1" spc="150" dirty="0" err="1">
                <a:solidFill>
                  <a:schemeClr val="tx2"/>
                </a:solidFill>
              </a:rPr>
              <a:t>змішаний</a:t>
            </a:r>
            <a:r>
              <a:rPr lang="ru-RU" sz="1500" b="1" spc="150" dirty="0">
                <a:solidFill>
                  <a:schemeClr val="tx2"/>
                </a:solidFill>
              </a:rPr>
              <a:t>) </a:t>
            </a:r>
            <a:r>
              <a:rPr lang="ru-RU" sz="1500" spc="150" dirty="0" err="1">
                <a:solidFill>
                  <a:schemeClr val="tx2"/>
                </a:solidFill>
              </a:rPr>
              <a:t>збут</a:t>
            </a:r>
            <a:r>
              <a:rPr lang="ru-RU" sz="1500" spc="150" dirty="0">
                <a:solidFill>
                  <a:schemeClr val="tx2"/>
                </a:solidFill>
              </a:rPr>
              <a:t>, за </a:t>
            </a:r>
            <a:r>
              <a:rPr lang="ru-RU" sz="1500" spc="150" dirty="0" err="1">
                <a:solidFill>
                  <a:schemeClr val="tx2"/>
                </a:solidFill>
              </a:rPr>
              <a:t>якого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виробник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використовує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комбінацію</a:t>
            </a:r>
            <a:r>
              <a:rPr lang="ru-RU" sz="1500" spc="150" dirty="0">
                <a:solidFill>
                  <a:schemeClr val="tx2"/>
                </a:solidFill>
              </a:rPr>
              <a:t> прямого і непрямого </a:t>
            </a:r>
            <a:r>
              <a:rPr lang="ru-RU" sz="1500" spc="150" dirty="0" err="1">
                <a:solidFill>
                  <a:schemeClr val="tx2"/>
                </a:solidFill>
              </a:rPr>
              <a:t>методів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збуту</a:t>
            </a:r>
            <a:r>
              <a:rPr lang="ru-RU" sz="1500" spc="150" dirty="0">
                <a:solidFill>
                  <a:schemeClr val="tx2"/>
                </a:solidFill>
              </a:rPr>
              <a:t>. </a:t>
            </a:r>
            <a:endParaRPr lang="ru-RU" sz="1500" spc="150" dirty="0" smtClean="0">
              <a:solidFill>
                <a:schemeClr val="tx2"/>
              </a:solidFill>
            </a:endParaRPr>
          </a:p>
          <a:p>
            <a:endParaRPr lang="ru-RU" sz="1500" spc="150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ru-RU" sz="1500" spc="150" dirty="0" smtClean="0">
                <a:solidFill>
                  <a:schemeClr val="tx2"/>
                </a:solidFill>
              </a:rPr>
              <a:t>До </a:t>
            </a:r>
            <a:r>
              <a:rPr lang="ru-RU" sz="1500" spc="150" dirty="0">
                <a:solidFill>
                  <a:schemeClr val="tx2"/>
                </a:solidFill>
              </a:rPr>
              <a:t>2/3 </a:t>
            </a:r>
            <a:r>
              <a:rPr lang="ru-RU" sz="1500" spc="150" dirty="0" err="1">
                <a:solidFill>
                  <a:schemeClr val="tx2"/>
                </a:solidFill>
              </a:rPr>
              <a:t>експортних</a:t>
            </a:r>
            <a:r>
              <a:rPr lang="ru-RU" sz="1500" spc="150" dirty="0">
                <a:solidFill>
                  <a:schemeClr val="tx2"/>
                </a:solidFill>
              </a:rPr>
              <a:t> поставок </a:t>
            </a:r>
            <a:r>
              <a:rPr lang="ru-RU" sz="1500" spc="150" dirty="0" err="1">
                <a:solidFill>
                  <a:schemeClr val="tx2"/>
                </a:solidFill>
              </a:rPr>
              <a:t>обладнання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фірми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розвинутих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країн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здійснюють</a:t>
            </a:r>
            <a:r>
              <a:rPr lang="ru-RU" sz="1500" spc="150" dirty="0">
                <a:solidFill>
                  <a:schemeClr val="tx2"/>
                </a:solidFill>
              </a:rPr>
              <a:t> через </a:t>
            </a:r>
            <a:r>
              <a:rPr lang="ru-RU" sz="1500" spc="150" dirty="0" err="1">
                <a:solidFill>
                  <a:schemeClr val="tx2"/>
                </a:solidFill>
              </a:rPr>
              <a:t>посередників</a:t>
            </a:r>
            <a:r>
              <a:rPr lang="ru-RU" sz="1500" spc="150" dirty="0">
                <a:solidFill>
                  <a:schemeClr val="tx2"/>
                </a:solidFill>
              </a:rPr>
              <a:t> і 1/3 – </a:t>
            </a:r>
            <a:r>
              <a:rPr lang="ru-RU" sz="1500" spc="150" dirty="0" err="1">
                <a:solidFill>
                  <a:schemeClr val="tx2"/>
                </a:solidFill>
              </a:rPr>
              <a:t>безпосередньо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кінцевим</a:t>
            </a:r>
            <a:r>
              <a:rPr lang="ru-RU" sz="1500" spc="150" dirty="0">
                <a:solidFill>
                  <a:schemeClr val="tx2"/>
                </a:solidFill>
              </a:rPr>
              <a:t> </a:t>
            </a:r>
            <a:r>
              <a:rPr lang="ru-RU" sz="1500" spc="150" dirty="0" err="1">
                <a:solidFill>
                  <a:schemeClr val="tx2"/>
                </a:solidFill>
              </a:rPr>
              <a:t>споживачам</a:t>
            </a:r>
            <a:r>
              <a:rPr lang="ru-RU" sz="1500" spc="150" dirty="0">
                <a:solidFill>
                  <a:schemeClr val="tx2"/>
                </a:solidFill>
              </a:rPr>
              <a:t> (за </a:t>
            </a:r>
            <a:r>
              <a:rPr lang="ru-RU" sz="1500" spc="150" dirty="0" err="1">
                <a:solidFill>
                  <a:schemeClr val="tx2"/>
                </a:solidFill>
              </a:rPr>
              <a:t>спецзамовленням</a:t>
            </a:r>
            <a:r>
              <a:rPr lang="ru-RU" sz="1500" spc="150" dirty="0">
                <a:solidFill>
                  <a:schemeClr val="tx2"/>
                </a:solidFill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912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323528" y="1700808"/>
            <a:ext cx="4038600" cy="250201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Посередники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й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незалежними</a:t>
            </a:r>
            <a:r>
              <a:rPr lang="ru-RU" dirty="0"/>
              <a:t> в </a:t>
            </a:r>
            <a:r>
              <a:rPr lang="ru-RU" dirty="0" err="1"/>
              <a:t>господарському</a:t>
            </a:r>
            <a:r>
              <a:rPr lang="ru-RU" dirty="0"/>
              <a:t> </a:t>
            </a:r>
            <a:r>
              <a:rPr lang="ru-RU" dirty="0" err="1"/>
              <a:t>плані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виробників</a:t>
            </a:r>
            <a:r>
              <a:rPr lang="ru-RU" dirty="0"/>
              <a:t> і </a:t>
            </a:r>
            <a:r>
              <a:rPr lang="ru-RU" dirty="0" err="1"/>
              <a:t>споживачів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і </a:t>
            </a:r>
            <a:r>
              <a:rPr lang="ru-RU" dirty="0" err="1"/>
              <a:t>придбанню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59657166"/>
              </p:ext>
            </p:extLst>
          </p:nvPr>
        </p:nvGraphicFramePr>
        <p:xfrm>
          <a:off x="4648200" y="1719072"/>
          <a:ext cx="4038600" cy="4407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4. </a:t>
            </a:r>
            <a:r>
              <a:rPr lang="ru-RU" dirty="0" err="1" smtClean="0"/>
              <a:t>Посередники</a:t>
            </a:r>
            <a:r>
              <a:rPr lang="ru-RU" dirty="0" smtClean="0"/>
              <a:t> на </a:t>
            </a:r>
            <a:r>
              <a:rPr lang="ru-RU" dirty="0" err="1" smtClean="0"/>
              <a:t>зарубіжних</a:t>
            </a:r>
            <a:r>
              <a:rPr lang="ru-RU" dirty="0" smtClean="0"/>
              <a:t> ринках і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з ними </a:t>
            </a:r>
            <a:endParaRPr lang="ru-RU" dirty="0"/>
          </a:p>
        </p:txBody>
      </p:sp>
      <p:pic>
        <p:nvPicPr>
          <p:cNvPr id="7170" name="Picture 2" descr="3d малые люди - посредник иллюстрация штока. иллюстрации насчитывающей  посредник - 79536130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751" b="8751"/>
          <a:stretch/>
        </p:blipFill>
        <p:spPr bwMode="auto">
          <a:xfrm>
            <a:off x="1475656" y="3933056"/>
            <a:ext cx="2648553" cy="258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961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8219256" cy="917840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: 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56053293"/>
              </p:ext>
            </p:extLst>
          </p:nvPr>
        </p:nvGraphicFramePr>
        <p:xfrm>
          <a:off x="611560" y="2492896"/>
          <a:ext cx="8003232" cy="3993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Вибір учасників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771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91012890"/>
              </p:ext>
            </p:extLst>
          </p:nvPr>
        </p:nvGraphicFramePr>
        <p:xfrm>
          <a:off x="4788024" y="1916832"/>
          <a:ext cx="3898776" cy="4446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рекомендації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1700806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 </a:t>
            </a:r>
            <a:r>
              <a:rPr lang="ru-RU" dirty="0" err="1"/>
              <a:t>виборі</a:t>
            </a:r>
            <a:r>
              <a:rPr lang="ru-RU" dirty="0"/>
              <a:t> </a:t>
            </a:r>
            <a:r>
              <a:rPr lang="ru-RU" dirty="0" err="1"/>
              <a:t>посередників</a:t>
            </a:r>
            <a:r>
              <a:rPr lang="ru-RU" dirty="0"/>
              <a:t> </a:t>
            </a:r>
            <a:r>
              <a:rPr lang="ru-RU" dirty="0" err="1"/>
              <a:t>керуються</a:t>
            </a:r>
            <a:r>
              <a:rPr lang="ru-RU" dirty="0"/>
              <a:t> такими </a:t>
            </a:r>
            <a:r>
              <a:rPr lang="ru-RU" dirty="0" err="1"/>
              <a:t>рекомендаціями</a:t>
            </a:r>
            <a:r>
              <a:rPr lang="ru-RU" dirty="0"/>
              <a:t>: </a:t>
            </a:r>
          </a:p>
          <a:p>
            <a:endParaRPr lang="ru-RU" dirty="0"/>
          </a:p>
        </p:txBody>
      </p:sp>
      <p:pic>
        <p:nvPicPr>
          <p:cNvPr id="1026" name="Picture 2" descr="Школа Маркетинга”: рекомендация - Самсон-опт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92877"/>
            <a:ext cx="2827447" cy="188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сихология выбора — ZERKALO.LV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780928"/>
            <a:ext cx="289576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551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395536" y="1700808"/>
            <a:ext cx="7859216" cy="504056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 з </a:t>
            </a:r>
            <a:r>
              <a:rPr lang="ru-RU" dirty="0" err="1"/>
              <a:t>посередниками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такі</a:t>
            </a:r>
            <a:r>
              <a:rPr lang="ru-RU" dirty="0"/>
              <a:t>: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11833419"/>
              </p:ext>
            </p:extLst>
          </p:nvPr>
        </p:nvGraphicFramePr>
        <p:xfrm>
          <a:off x="395536" y="2348880"/>
          <a:ext cx="8431088" cy="4263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Форми роботи з посередниками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16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AutoNum type="arabicPeriod"/>
            </a:pPr>
            <a:r>
              <a:rPr lang="ru-RU" sz="2800" dirty="0" err="1" smtClean="0"/>
              <a:t>Збутова</a:t>
            </a:r>
            <a:r>
              <a:rPr lang="ru-RU" sz="2800" dirty="0" smtClean="0"/>
              <a:t> </a:t>
            </a:r>
            <a:r>
              <a:rPr lang="ru-RU" sz="2800" dirty="0" err="1"/>
              <a:t>політика</a:t>
            </a:r>
            <a:r>
              <a:rPr lang="ru-RU" sz="2800" dirty="0"/>
              <a:t> в </a:t>
            </a:r>
            <a:r>
              <a:rPr lang="ru-RU" sz="2800" dirty="0" err="1"/>
              <a:t>міжнародному</a:t>
            </a:r>
            <a:r>
              <a:rPr lang="ru-RU" sz="2800" dirty="0"/>
              <a:t> маркетингу. </a:t>
            </a:r>
          </a:p>
          <a:p>
            <a:pPr marL="502920" indent="-457200">
              <a:buAutoNum type="arabicPeriod"/>
            </a:pPr>
            <a:r>
              <a:rPr lang="ru-RU" sz="2800" dirty="0" smtClean="0"/>
              <a:t>Канали </a:t>
            </a:r>
            <a:r>
              <a:rPr lang="ru-RU" sz="2800" dirty="0" err="1"/>
              <a:t>розподілу</a:t>
            </a:r>
            <a:r>
              <a:rPr lang="ru-RU" sz="2800" dirty="0"/>
              <a:t> в </a:t>
            </a:r>
            <a:r>
              <a:rPr lang="ru-RU" sz="2800" dirty="0" err="1"/>
              <a:t>міжнародному</a:t>
            </a:r>
            <a:r>
              <a:rPr lang="ru-RU" sz="2800" dirty="0"/>
              <a:t> маркетингу,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вибір</a:t>
            </a:r>
            <a:r>
              <a:rPr lang="ru-RU" sz="2800" dirty="0"/>
              <a:t> та структура. </a:t>
            </a:r>
          </a:p>
          <a:p>
            <a:pPr marL="502920" indent="-457200">
              <a:buAutoNum type="arabicPeriod"/>
            </a:pPr>
            <a:r>
              <a:rPr lang="ru-RU" sz="2800" dirty="0" err="1" smtClean="0"/>
              <a:t>Методи</a:t>
            </a:r>
            <a:r>
              <a:rPr lang="ru-RU" sz="2800" dirty="0" smtClean="0"/>
              <a:t> </a:t>
            </a:r>
            <a:r>
              <a:rPr lang="ru-RU" sz="2800" dirty="0" err="1"/>
              <a:t>збуту</a:t>
            </a:r>
            <a:r>
              <a:rPr lang="ru-RU" sz="2800" dirty="0"/>
              <a:t> в </a:t>
            </a:r>
            <a:r>
              <a:rPr lang="ru-RU" sz="2800" dirty="0" err="1"/>
              <a:t>міжнародному</a:t>
            </a:r>
            <a:r>
              <a:rPr lang="ru-RU" sz="2800" dirty="0"/>
              <a:t> маркетингу. </a:t>
            </a:r>
          </a:p>
          <a:p>
            <a:pPr marL="502920" indent="-457200">
              <a:buAutoNum type="arabicPeriod"/>
            </a:pPr>
            <a:r>
              <a:rPr lang="ru-RU" sz="2800" dirty="0" err="1" smtClean="0"/>
              <a:t>Посередники</a:t>
            </a:r>
            <a:r>
              <a:rPr lang="ru-RU" sz="2800" dirty="0" smtClean="0"/>
              <a:t> </a:t>
            </a:r>
            <a:r>
              <a:rPr lang="ru-RU" sz="2800" dirty="0"/>
              <a:t>на </a:t>
            </a:r>
            <a:r>
              <a:rPr lang="ru-RU" sz="2800" dirty="0" err="1"/>
              <a:t>зарубіжних</a:t>
            </a:r>
            <a:r>
              <a:rPr lang="ru-RU" sz="2800" dirty="0"/>
              <a:t> ринках і </a:t>
            </a:r>
            <a:r>
              <a:rPr lang="ru-RU" sz="2800" dirty="0" err="1"/>
              <a:t>форми</a:t>
            </a:r>
            <a:r>
              <a:rPr lang="ru-RU" sz="2800" dirty="0"/>
              <a:t> </a:t>
            </a:r>
            <a:r>
              <a:rPr lang="ru-RU" sz="2800" dirty="0" err="1"/>
              <a:t>роботи</a:t>
            </a:r>
            <a:r>
              <a:rPr lang="ru-RU" sz="2800" dirty="0"/>
              <a:t> з ними.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075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Збутова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вийти</a:t>
            </a:r>
            <a:r>
              <a:rPr lang="ru-RU" dirty="0"/>
              <a:t> на </a:t>
            </a:r>
            <a:r>
              <a:rPr lang="ru-RU" dirty="0" err="1"/>
              <a:t>зарубіжний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зберегти</a:t>
            </a:r>
            <a:r>
              <a:rPr lang="ru-RU" dirty="0"/>
              <a:t> там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поширити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,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,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та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доставки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кінцевим</a:t>
            </a:r>
            <a:r>
              <a:rPr lang="ru-RU" dirty="0"/>
              <a:t> </a:t>
            </a:r>
            <a:r>
              <a:rPr lang="ru-RU" dirty="0" err="1"/>
              <a:t>споживачам</a:t>
            </a:r>
            <a:r>
              <a:rPr lang="ru-RU" dirty="0"/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Збутова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в </a:t>
            </a:r>
            <a:r>
              <a:rPr lang="ru-RU" dirty="0" err="1"/>
              <a:t>міжнародному</a:t>
            </a:r>
            <a:r>
              <a:rPr lang="ru-RU" dirty="0"/>
              <a:t> маркетингу</a:t>
            </a:r>
          </a:p>
        </p:txBody>
      </p:sp>
      <p:pic>
        <p:nvPicPr>
          <p:cNvPr id="1026" name="Picture 2" descr="Шаг первый , самый важный - СБЫТ | Пикаб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140968"/>
            <a:ext cx="5291522" cy="331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89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1"/>
            <a:ext cx="4551041" cy="4662257"/>
          </a:xfrm>
        </p:spPr>
        <p:txBody>
          <a:bodyPr/>
          <a:lstStyle/>
          <a:p>
            <a:r>
              <a:rPr lang="ru-RU" dirty="0"/>
              <a:t>У широкому </a:t>
            </a:r>
            <a:r>
              <a:rPr lang="ru-RU" dirty="0" err="1"/>
              <a:t>розумінні</a:t>
            </a:r>
            <a:r>
              <a:rPr lang="ru-RU" dirty="0"/>
              <a:t> </a:t>
            </a:r>
            <a:r>
              <a:rPr lang="ru-RU" dirty="0" err="1" smtClean="0"/>
              <a:t>збут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початку (</a:t>
            </a:r>
            <a:r>
              <a:rPr lang="ru-RU" dirty="0" err="1"/>
              <a:t>вихід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) до </a:t>
            </a:r>
            <a:r>
              <a:rPr lang="ru-RU" dirty="0" err="1"/>
              <a:t>кінця</a:t>
            </a:r>
            <a:r>
              <a:rPr lang="ru-RU" dirty="0"/>
              <a:t> (</a:t>
            </a:r>
            <a:r>
              <a:rPr lang="ru-RU" dirty="0" err="1"/>
              <a:t>передання</a:t>
            </a:r>
            <a:r>
              <a:rPr lang="ru-RU" dirty="0"/>
              <a:t> товару </a:t>
            </a:r>
            <a:r>
              <a:rPr lang="ru-RU" dirty="0" err="1"/>
              <a:t>покупцеві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err="1" smtClean="0"/>
              <a:t>Збут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вузькому</a:t>
            </a:r>
            <a:r>
              <a:rPr lang="ru-RU" dirty="0"/>
              <a:t> </a:t>
            </a:r>
            <a:r>
              <a:rPr lang="ru-RU" dirty="0" err="1"/>
              <a:t>значенні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фінальну</a:t>
            </a:r>
            <a:r>
              <a:rPr lang="ru-RU" dirty="0"/>
              <a:t> фазу – </a:t>
            </a:r>
            <a:r>
              <a:rPr lang="ru-RU" dirty="0" err="1"/>
              <a:t>безпосереднє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продавця</a:t>
            </a:r>
            <a:r>
              <a:rPr lang="ru-RU" dirty="0"/>
              <a:t> й </a:t>
            </a:r>
            <a:r>
              <a:rPr lang="ru-RU" dirty="0" err="1"/>
              <a:t>покупця</a:t>
            </a:r>
            <a:r>
              <a:rPr lang="ru-RU" dirty="0"/>
              <a:t>, 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рухом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Основна</a:t>
            </a:r>
            <a:r>
              <a:rPr lang="ru-RU" dirty="0"/>
              <a:t> мета </a:t>
            </a:r>
            <a:r>
              <a:rPr lang="ru-RU" dirty="0" err="1"/>
              <a:t>збуту</a:t>
            </a:r>
            <a:r>
              <a:rPr lang="ru-RU" dirty="0"/>
              <a:t> – </a:t>
            </a:r>
            <a:r>
              <a:rPr lang="ru-RU" dirty="0" err="1"/>
              <a:t>доведення</a:t>
            </a:r>
            <a:r>
              <a:rPr lang="ru-RU" dirty="0"/>
              <a:t> товару до </a:t>
            </a:r>
            <a:r>
              <a:rPr lang="ru-RU" dirty="0" err="1"/>
              <a:t>кінцевого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Збут</a:t>
            </a:r>
            <a:endParaRPr lang="ru-RU" dirty="0"/>
          </a:p>
        </p:txBody>
      </p:sp>
      <p:sp>
        <p:nvSpPr>
          <p:cNvPr id="4" name="AutoShape 2" descr="Сбыт в интернет-магазине - эффективные методы стимулирования сбы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Сбыт в интернет-магазине - эффективные методы стимулирования сбыта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Сбыт в интернет-магазине - эффективные методы стимулирования сбыт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03" t="-1583" r="7883" b="1583"/>
          <a:stretch/>
        </p:blipFill>
        <p:spPr bwMode="auto">
          <a:xfrm>
            <a:off x="5504777" y="4005064"/>
            <a:ext cx="3120915" cy="238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Отдел сбыта или отдел продаж?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117" y="1988840"/>
            <a:ext cx="2579440" cy="171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34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725144"/>
            <a:ext cx="8407893" cy="1905391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збутова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–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кон’юнктури</a:t>
            </a:r>
            <a:r>
              <a:rPr lang="ru-RU" dirty="0"/>
              <a:t> на </a:t>
            </a:r>
            <a:r>
              <a:rPr lang="ru-RU" dirty="0" err="1"/>
              <a:t>зовнішньому</a:t>
            </a:r>
            <a:r>
              <a:rPr lang="ru-RU" dirty="0"/>
              <a:t> ринку,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властивостей</a:t>
            </a:r>
            <a:r>
              <a:rPr lang="ru-RU" dirty="0"/>
              <a:t> товару, </a:t>
            </a:r>
            <a:r>
              <a:rPr lang="ru-RU" dirty="0" err="1"/>
              <a:t>експортних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умов таких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й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плановий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й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і </a:t>
            </a:r>
            <a:r>
              <a:rPr lang="ru-RU" dirty="0" err="1"/>
              <a:t>оперативних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збутова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endParaRPr lang="ru-RU" dirty="0"/>
          </a:p>
        </p:txBody>
      </p:sp>
      <p:pic>
        <p:nvPicPr>
          <p:cNvPr id="3074" name="Picture 2" descr="Как выбрать рынок сбыта для това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490" y="1905384"/>
            <a:ext cx="571500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320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454730"/>
              </p:ext>
            </p:extLst>
          </p:nvPr>
        </p:nvGraphicFramePr>
        <p:xfrm>
          <a:off x="323528" y="2492895"/>
          <a:ext cx="8407893" cy="4275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Етапи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700808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Міжнародну</a:t>
            </a:r>
            <a:r>
              <a:rPr lang="ru-RU" sz="2800" dirty="0"/>
              <a:t> </a:t>
            </a:r>
            <a:r>
              <a:rPr lang="ru-RU" sz="2800" dirty="0" err="1"/>
              <a:t>збутову</a:t>
            </a:r>
            <a:r>
              <a:rPr lang="ru-RU" sz="2800" dirty="0"/>
              <a:t> </a:t>
            </a:r>
            <a:r>
              <a:rPr lang="ru-RU" sz="2800" dirty="0" err="1"/>
              <a:t>політику</a:t>
            </a:r>
            <a:r>
              <a:rPr lang="ru-RU" sz="2800" dirty="0"/>
              <a:t> </a:t>
            </a:r>
            <a:r>
              <a:rPr lang="ru-RU" sz="2800" dirty="0" err="1"/>
              <a:t>здійснюють</a:t>
            </a:r>
            <a:r>
              <a:rPr lang="ru-RU" sz="2800" dirty="0"/>
              <a:t> в </a:t>
            </a:r>
            <a:r>
              <a:rPr lang="ru-RU" sz="2800" dirty="0" err="1"/>
              <a:t>кілька</a:t>
            </a:r>
            <a:r>
              <a:rPr lang="ru-RU" sz="2800" dirty="0"/>
              <a:t> </a:t>
            </a:r>
            <a:r>
              <a:rPr lang="ru-RU" sz="2800" dirty="0" err="1"/>
              <a:t>етапів</a:t>
            </a:r>
            <a:r>
              <a:rPr lang="ru-RU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23109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4038600" cy="206996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закріпитися</a:t>
            </a:r>
            <a:r>
              <a:rPr lang="ru-RU" dirty="0"/>
              <a:t> на ринку, </a:t>
            </a:r>
            <a:r>
              <a:rPr lang="ru-RU" dirty="0" err="1"/>
              <a:t>збутова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вирішенню</a:t>
            </a:r>
            <a:r>
              <a:rPr lang="ru-RU" dirty="0"/>
              <a:t> таких </a:t>
            </a:r>
            <a:r>
              <a:rPr lang="ru-RU" dirty="0" err="1"/>
              <a:t>завдань</a:t>
            </a:r>
            <a:r>
              <a:rPr lang="ru-RU" dirty="0"/>
              <a:t>: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8273497"/>
              </p:ext>
            </p:extLst>
          </p:nvPr>
        </p:nvGraphicFramePr>
        <p:xfrm>
          <a:off x="4648200" y="1719072"/>
          <a:ext cx="4038600" cy="4407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Збутової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endParaRPr lang="ru-RU" dirty="0"/>
          </a:p>
        </p:txBody>
      </p:sp>
      <p:pic>
        <p:nvPicPr>
          <p:cNvPr id="4098" name="Picture 2" descr="Как составить техническое задание на видеоролик? | by Сергей Меркульев |  Облако Продакшн | Mediu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74" y="4217573"/>
            <a:ext cx="3456384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130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67544" y="1772816"/>
            <a:ext cx="8291264" cy="77382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збутова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: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0632274"/>
              </p:ext>
            </p:extLst>
          </p:nvPr>
        </p:nvGraphicFramePr>
        <p:xfrm>
          <a:off x="755576" y="2780928"/>
          <a:ext cx="792088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відмінності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820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87366058"/>
              </p:ext>
            </p:extLst>
          </p:nvPr>
        </p:nvGraphicFramePr>
        <p:xfrm>
          <a:off x="457200" y="1719072"/>
          <a:ext cx="8291264" cy="4662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відмінності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2454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355</TotalTime>
  <Words>1368</Words>
  <Application>Microsoft Office PowerPoint</Application>
  <PresentationFormat>Экран (4:3)</PresentationFormat>
  <Paragraphs>114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Сетка</vt:lpstr>
      <vt:lpstr>МІЖНАРОДНІ КАНАЛИ РОЗПОДІЛУ</vt:lpstr>
      <vt:lpstr>план</vt:lpstr>
      <vt:lpstr>1. Збутова політика в міжнародному маркетингу</vt:lpstr>
      <vt:lpstr>Збут</vt:lpstr>
      <vt:lpstr>Міжнародна збутова політика</vt:lpstr>
      <vt:lpstr>Етапи</vt:lpstr>
      <vt:lpstr>Завдання Збутової політики</vt:lpstr>
      <vt:lpstr>відмінності</vt:lpstr>
      <vt:lpstr>відмінності</vt:lpstr>
      <vt:lpstr>2. Канали розподілу в міжнародному маркетингу, їх вибір та структура </vt:lpstr>
      <vt:lpstr>концепція «3С»</vt:lpstr>
      <vt:lpstr>Організовуючи рух товарів, виконують такі операції: </vt:lpstr>
      <vt:lpstr>При організації міжнародного руху товарів можуть виникати різні ситуації: </vt:lpstr>
      <vt:lpstr>3. Методи збуту в міжнародному маркетингу</vt:lpstr>
      <vt:lpstr>Методи збуту</vt:lpstr>
      <vt:lpstr>4. Посередники на зарубіжних ринках і форми роботи з ними </vt:lpstr>
      <vt:lpstr>Вибір учасників</vt:lpstr>
      <vt:lpstr>рекомендації</vt:lpstr>
      <vt:lpstr>Форми роботи з посередниками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КАНАЛИ РОЗПОДІЛУ</dc:title>
  <dc:creator>Administrator</dc:creator>
  <cp:lastModifiedBy>Administrator</cp:lastModifiedBy>
  <cp:revision>12</cp:revision>
  <dcterms:created xsi:type="dcterms:W3CDTF">2020-11-19T14:32:46Z</dcterms:created>
  <dcterms:modified xsi:type="dcterms:W3CDTF">2020-11-22T14:59:27Z</dcterms:modified>
</cp:coreProperties>
</file>