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7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1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34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31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82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95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1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02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55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34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A7CBF-C4D4-42A4-A006-3A64579D3E5E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1F0E8-754B-435E-85A5-30C687A22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64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440159"/>
          </a:xfrm>
          <a:solidFill>
            <a:schemeClr val="accent1"/>
          </a:solidFill>
        </p:spPr>
        <p:txBody>
          <a:bodyPr/>
          <a:lstStyle/>
          <a:p>
            <a:r>
              <a:rPr lang="uk-UA" dirty="0" smtClean="0"/>
              <a:t>Рекламна кампанія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/>
          </a:bodyPr>
          <a:lstStyle/>
          <a:p>
            <a:r>
              <a:rPr lang="ru-RU" dirty="0" err="1" smtClean="0"/>
              <a:t>Рекламна</a:t>
            </a:r>
            <a:r>
              <a:rPr lang="ru-RU" dirty="0" smtClean="0"/>
              <a:t> </a:t>
            </a:r>
            <a:r>
              <a:rPr lang="ru-RU" dirty="0" err="1" smtClean="0"/>
              <a:t>кампанія</a:t>
            </a:r>
            <a:r>
              <a:rPr lang="ru-RU" dirty="0" smtClean="0"/>
              <a:t> - комплекс </a:t>
            </a:r>
            <a:r>
              <a:rPr lang="ru-RU" dirty="0" err="1" smtClean="0"/>
              <a:t>взаємопов'язаних</a:t>
            </a:r>
            <a:r>
              <a:rPr lang="ru-RU" dirty="0" smtClean="0"/>
              <a:t>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часу і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рекламодавцем</a:t>
            </a:r>
            <a:r>
              <a:rPr lang="ru-RU" dirty="0" smtClean="0"/>
              <a:t> </a:t>
            </a:r>
            <a:r>
              <a:rPr lang="ru-RU" dirty="0" err="1" smtClean="0"/>
              <a:t>конкретної</a:t>
            </a:r>
            <a:r>
              <a:rPr lang="ru-RU" dirty="0" smtClean="0"/>
              <a:t>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мети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10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Рекламна кампанія </a:t>
            </a:r>
            <a:r>
              <a:rPr lang="en-US" u="sng" dirty="0"/>
              <a:t>Gerber</a:t>
            </a:r>
            <a:br>
              <a:rPr lang="en-US" u="sng" dirty="0"/>
            </a:br>
            <a:r>
              <a:rPr lang="uk-UA" dirty="0" smtClean="0"/>
              <a:t>в Ефіопії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28800"/>
            <a:ext cx="4311922" cy="431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84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Рекламна компанія </a:t>
            </a:r>
            <a:r>
              <a:rPr lang="en-US" dirty="0" smtClean="0"/>
              <a:t>United Colors of Benetton 1986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4021038" cy="282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285084" cy="284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52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Класифікації рекламних кампаній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 широтою </a:t>
            </a:r>
            <a:r>
              <a:rPr lang="ru-RU" dirty="0" err="1" smtClean="0"/>
              <a:t>охоплення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endParaRPr lang="ru-RU" dirty="0" smtClean="0"/>
          </a:p>
          <a:p>
            <a:r>
              <a:rPr lang="uk-UA" dirty="0"/>
              <a:t>За основним </a:t>
            </a:r>
            <a:r>
              <a:rPr lang="uk-UA" u="heavy" dirty="0"/>
              <a:t>об'єктом</a:t>
            </a:r>
            <a:r>
              <a:rPr lang="uk-UA" dirty="0"/>
              <a:t> </a:t>
            </a:r>
            <a:r>
              <a:rPr lang="uk-UA" dirty="0" smtClean="0"/>
              <a:t>рекламування</a:t>
            </a:r>
          </a:p>
          <a:p>
            <a:r>
              <a:rPr lang="uk-UA" dirty="0"/>
              <a:t>За основними </a:t>
            </a:r>
            <a:r>
              <a:rPr lang="uk-UA" dirty="0" smtClean="0"/>
              <a:t>цілями</a:t>
            </a:r>
          </a:p>
          <a:p>
            <a:r>
              <a:rPr lang="uk-UA" dirty="0"/>
              <a:t>Щодо використання каналів поширення інформації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25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Для розробки рекламної </a:t>
            </a:r>
            <a:r>
              <a:rPr lang="uk-UA" dirty="0" err="1" smtClean="0"/>
              <a:t>камапанії</a:t>
            </a:r>
            <a:r>
              <a:rPr lang="uk-UA" dirty="0" smtClean="0"/>
              <a:t> треба зробити: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Ситуаційний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</a:p>
          <a:p>
            <a:r>
              <a:rPr lang="uk-UA" dirty="0" smtClean="0"/>
              <a:t>Мету РК</a:t>
            </a:r>
          </a:p>
          <a:p>
            <a:r>
              <a:rPr lang="uk-UA" b="1" dirty="0" smtClean="0"/>
              <a:t>Стратегію</a:t>
            </a:r>
            <a:r>
              <a:rPr lang="uk-UA" dirty="0" smtClean="0"/>
              <a:t> </a:t>
            </a:r>
            <a:r>
              <a:rPr lang="uk-UA" dirty="0"/>
              <a:t>(яким способом ми припускаємо досягти </a:t>
            </a:r>
            <a:r>
              <a:rPr lang="uk-UA" dirty="0" smtClean="0"/>
              <a:t>мети)</a:t>
            </a:r>
          </a:p>
          <a:p>
            <a:r>
              <a:rPr lang="uk-UA" dirty="0" smtClean="0"/>
              <a:t>Тактику </a:t>
            </a:r>
            <a:r>
              <a:rPr lang="uk-UA" dirty="0"/>
              <a:t>(конкретні подробиці реалізації обраного способу, набір прийомів</a:t>
            </a:r>
            <a:r>
              <a:rPr lang="uk-UA" dirty="0" smtClean="0"/>
              <a:t>)</a:t>
            </a:r>
          </a:p>
          <a:p>
            <a:r>
              <a:rPr lang="uk-UA" dirty="0" smtClean="0"/>
              <a:t>Розробка </a:t>
            </a:r>
            <a:r>
              <a:rPr lang="uk-UA" dirty="0"/>
              <a:t>рекламних </a:t>
            </a:r>
            <a:r>
              <a:rPr lang="uk-UA" dirty="0" smtClean="0"/>
              <a:t>повідомлень</a:t>
            </a:r>
          </a:p>
          <a:p>
            <a:r>
              <a:rPr lang="uk-UA" dirty="0" smtClean="0"/>
              <a:t>Оцінка </a:t>
            </a:r>
            <a:r>
              <a:rPr lang="uk-UA" dirty="0"/>
              <a:t>ефективності рекламної </a:t>
            </a:r>
            <a:r>
              <a:rPr lang="uk-UA" dirty="0" smtClean="0"/>
              <a:t>кампанії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82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uk-UA" dirty="0" err="1" smtClean="0"/>
              <a:t>Бриф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коротка письмова форма погоджувального змісту між рекламодавцем і рекламним агентством, де прописуються основні параметри майбутньої </a:t>
            </a:r>
            <a:r>
              <a:rPr lang="uk-UA" dirty="0" smtClean="0"/>
              <a:t>рекламної кампанії</a:t>
            </a:r>
          </a:p>
          <a:p>
            <a:r>
              <a:rPr lang="en-US" dirty="0" smtClean="0"/>
              <a:t>https://rastishka.ua/?gclid=Cj0KCQjw_absBRD1ARIsAO4_D3vMZPCZW2UubyCDnA5C4JKNCJvbBrMpz0czJCotRX47xrLULwv55R4aAvUREALw_wcB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670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114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Рекламна кампанія</vt:lpstr>
      <vt:lpstr>Рекламна кампанія Gerber в Ефіопії</vt:lpstr>
      <vt:lpstr>Рекламна компанія United Colors of Benetton 1986</vt:lpstr>
      <vt:lpstr>Класифікації рекламних кампаній</vt:lpstr>
      <vt:lpstr>Для розробки рекламної камапанії треба зробити:</vt:lpstr>
      <vt:lpstr>Бриф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Рекламна кампанія</dc:title>
  <dc:creator>Людмила</dc:creator>
  <cp:lastModifiedBy>Людмила</cp:lastModifiedBy>
  <cp:revision>3</cp:revision>
  <dcterms:created xsi:type="dcterms:W3CDTF">2019-09-24T19:16:12Z</dcterms:created>
  <dcterms:modified xsi:type="dcterms:W3CDTF">2019-09-24T19:47:30Z</dcterms:modified>
</cp:coreProperties>
</file>