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8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9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2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5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9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7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8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6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0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4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0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9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1B8A3-D2CD-722A-0915-81D661FC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289" y="-342289"/>
            <a:ext cx="10928790" cy="3346939"/>
          </a:xfrm>
        </p:spPr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Бізнес-рецепти продуктивного науково-педагогічного спілкування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9BEB08-3877-A3ED-DBF3-AFC70D667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4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1CE3D-7C1B-7175-6866-C8A73A37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 та поради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8E55F3-10F6-BF86-453F-62967C2B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Короткі поради:</a:t>
            </a:r>
          </a:p>
          <a:p>
            <a:pPr>
              <a:buFontTx/>
              <a:buChar char="-"/>
            </a:pPr>
            <a:r>
              <a:rPr lang="uk-UA" dirty="0"/>
              <a:t>Плануйте зустрічі заздалегідь;</a:t>
            </a:r>
          </a:p>
          <a:p>
            <a:pPr>
              <a:buFontTx/>
              <a:buChar char="-"/>
            </a:pPr>
            <a:r>
              <a:rPr lang="uk-UA" dirty="0"/>
              <a:t>Використовуйте сучасні інструменти;</a:t>
            </a:r>
          </a:p>
          <a:p>
            <a:pPr>
              <a:buFontTx/>
              <a:buChar char="-"/>
            </a:pPr>
            <a:r>
              <a:rPr lang="uk-UA" dirty="0" err="1"/>
              <a:t>Візуалізуйте</a:t>
            </a:r>
            <a:r>
              <a:rPr lang="uk-UA" dirty="0"/>
              <a:t> ідеї;</a:t>
            </a:r>
          </a:p>
          <a:p>
            <a:pPr>
              <a:buFontTx/>
              <a:buChar char="-"/>
            </a:pPr>
            <a:r>
              <a:rPr lang="uk-UA" dirty="0"/>
              <a:t>Будьте уважні та </a:t>
            </a:r>
            <a:r>
              <a:rPr lang="uk-UA" dirty="0" err="1"/>
              <a:t>емпатичні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Заклик: використовуйте ці рецепти для ефективної комунікації!</a:t>
            </a:r>
          </a:p>
        </p:txBody>
      </p:sp>
    </p:spTree>
    <p:extLst>
      <p:ext uri="{BB962C8B-B14F-4D97-AF65-F5344CB8AC3E}">
        <p14:creationId xmlns:p14="http://schemas.microsoft.com/office/powerpoint/2010/main" val="16986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2ADFA-E0D7-6199-A1E4-C6A3A560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48BAC0-D5A2-3E35-AB83-A03FC311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Актуальність: науково-педагогічне спілкування – ключ до розвитку знань та колективних проектів.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поділитися ефективними стратегіями для продуктивного обміну ідеями.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42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61F2-9182-CA1C-9EEB-96C4F59F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ефективного спілкування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A81921-5948-E960-20E2-4494A49E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73" y="2530490"/>
            <a:ext cx="10515600" cy="375602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Активне слухання;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чіткість та структурованість;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емпатія та розуміння інтересів співрозмовника;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повага до часу та ресурсів.</a:t>
            </a:r>
          </a:p>
        </p:txBody>
      </p:sp>
    </p:spTree>
    <p:extLst>
      <p:ext uri="{BB962C8B-B14F-4D97-AF65-F5344CB8AC3E}">
        <p14:creationId xmlns:p14="http://schemas.microsoft.com/office/powerpoint/2010/main" val="42567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F0990-0702-0311-4132-41769118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Бізнес-рецепт 1: Планування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2325C-8752-00CB-7FBE-03792ED2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зустрічей та планів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Чітка мета та порядок денний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ролей учасників </a:t>
            </a:r>
          </a:p>
        </p:txBody>
      </p:sp>
    </p:spTree>
    <p:extLst>
      <p:ext uri="{BB962C8B-B14F-4D97-AF65-F5344CB8AC3E}">
        <p14:creationId xmlns:p14="http://schemas.microsoft.com/office/powerpoint/2010/main" val="5092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D8ED-C1C8-1DBF-AD5C-DEF2BDE5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Бізнес-рецепт 2: Використання цифрових інструментів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7D75EC-28D6-B193-F93D-DF41E297A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спільна робота та обмін файлами; </a:t>
            </a:r>
          </a:p>
          <a:p>
            <a:pPr>
              <a:buFontTx/>
              <a:buChar char="-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нотаток та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1048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573B-5DC8-1CDD-EEE4-EBDB22C5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Бізнес-рецепт 3: Візуалізація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7929-549F-4693-B353-7F7B89B5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Схеми, графіки, </a:t>
            </a:r>
            <a:r>
              <a:rPr lang="uk-UA" dirty="0" err="1"/>
              <a:t>інфографіки</a:t>
            </a:r>
            <a:r>
              <a:rPr lang="uk-UA" dirty="0"/>
              <a:t>;</a:t>
            </a:r>
          </a:p>
          <a:p>
            <a:r>
              <a:rPr lang="uk-UA" dirty="0"/>
              <a:t>Візуальні нагадування ключових ідей;</a:t>
            </a:r>
          </a:p>
          <a:p>
            <a:r>
              <a:rPr lang="uk-UA" dirty="0"/>
              <a:t>Полегшення запам’ятовування та сприйняття.</a:t>
            </a:r>
          </a:p>
        </p:txBody>
      </p:sp>
    </p:spTree>
    <p:extLst>
      <p:ext uri="{BB962C8B-B14F-4D97-AF65-F5344CB8AC3E}">
        <p14:creationId xmlns:p14="http://schemas.microsoft.com/office/powerpoint/2010/main" val="30752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4E1F5-93F3-8590-1AB7-34B3582F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Бізнес-рецепт 4: ведення дискусій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85523B-5802-F03E-EA31-C1099989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- Чіткі правила та регламент;</a:t>
            </a:r>
          </a:p>
          <a:p>
            <a:pPr>
              <a:buFontTx/>
              <a:buChar char="-"/>
            </a:pPr>
            <a:r>
              <a:rPr lang="uk-UA" dirty="0"/>
              <a:t>Активне залучення учасників;</a:t>
            </a:r>
          </a:p>
          <a:p>
            <a:pPr>
              <a:buFontTx/>
              <a:buChar char="-"/>
            </a:pPr>
            <a:r>
              <a:rPr lang="uk-UA" dirty="0"/>
              <a:t>Повага до різних думок.</a:t>
            </a:r>
          </a:p>
        </p:txBody>
      </p:sp>
    </p:spTree>
    <p:extLst>
      <p:ext uri="{BB962C8B-B14F-4D97-AF65-F5344CB8AC3E}">
        <p14:creationId xmlns:p14="http://schemas.microsoft.com/office/powerpoint/2010/main" val="270169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2E676-5AB4-DCDA-565C-3FA7A55E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Практичний кейс 1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1A6257-6FC4-9787-DFC3-7AC89F0F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Ситуація: науковий семінар з колегами </a:t>
            </a:r>
          </a:p>
          <a:p>
            <a:pPr marL="0" indent="0">
              <a:buNone/>
            </a:pPr>
            <a:r>
              <a:rPr lang="uk-UA" dirty="0"/>
              <a:t>Дія: планування, використання презентацій і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/>
              <a:t>Docs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dirty="0"/>
              <a:t>Результат: ефективний обмін ідеями, створення спільного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53593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DDE8-F622-82F5-6CDC-7760484E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Практичний кейс 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7F5F0A-E898-F013-2B61-7C8CEB9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Ситуація: обговорення навчального проекту зі студентами </a:t>
            </a:r>
          </a:p>
          <a:p>
            <a:pPr marL="0" indent="0">
              <a:buNone/>
            </a:pPr>
            <a:r>
              <a:rPr lang="uk-UA" dirty="0"/>
              <a:t>Дія: активне слухання, структуроване пояснення, візуалізація матеріалу</a:t>
            </a:r>
          </a:p>
          <a:p>
            <a:pPr marL="0" indent="0">
              <a:buNone/>
            </a:pPr>
            <a:r>
              <a:rPr lang="uk-UA" dirty="0"/>
              <a:t>Результат: зростання мотивації та продуктивності студентів.</a:t>
            </a:r>
          </a:p>
        </p:txBody>
      </p:sp>
    </p:spTree>
    <p:extLst>
      <p:ext uri="{BB962C8B-B14F-4D97-AF65-F5344CB8AC3E}">
        <p14:creationId xmlns:p14="http://schemas.microsoft.com/office/powerpoint/2010/main" val="1153355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Природа</vt:lpstr>
      <vt:lpstr>Бізнес-рецепти продуктивного науково-педагогічного спілкування </vt:lpstr>
      <vt:lpstr>Вступ </vt:lpstr>
      <vt:lpstr>Принципи ефективного спілкування </vt:lpstr>
      <vt:lpstr>Бізнес-рецепт 1: Планування </vt:lpstr>
      <vt:lpstr>Бізнес-рецепт 2: Використання цифрових інструментів </vt:lpstr>
      <vt:lpstr>Бізнес-рецепт 3: Візуалізація</vt:lpstr>
      <vt:lpstr>Бізнес-рецепт 4: ведення дискусій </vt:lpstr>
      <vt:lpstr>Практичний кейс 1</vt:lpstr>
      <vt:lpstr>Практичний кейс 2</vt:lpstr>
      <vt:lpstr>Висновок та поради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Бізнес-рецепти продуктивного науково-педагогічного спілкування </dc:title>
  <dc:creator>Анастасія Чередниченко</dc:creator>
  <cp:lastModifiedBy>Анастасія Чередниченко</cp:lastModifiedBy>
  <cp:revision>2</cp:revision>
  <dcterms:created xsi:type="dcterms:W3CDTF">2025-11-01T17:26:21Z</dcterms:created>
  <dcterms:modified xsi:type="dcterms:W3CDTF">2025-11-03T12:44:39Z</dcterms:modified>
</cp:coreProperties>
</file>