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7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276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456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50643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763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88154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3011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873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770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4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290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864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754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81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668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354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88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C1276-E607-42FE-A140-EF10A29C3012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B6D24D2-A163-4D04-B1A4-5C631D018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131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/>
              <a:t>Телевиробництво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Для студентів освітньої програми «журналістика», «медіа комунікації»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3523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>
            <a:normAutofit/>
          </a:bodyPr>
          <a:lstStyle/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Сучасний телевізійний ринок невпинно розвивається, з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являються нові жанри форми подачі матеріалу, змінюються формати мовлення. Важливим є аналіз історичного підґрунтя як змістових форм, так і технічного оснащення.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курсу –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ознайомити студентів з історією становлення телебачення,  принципами і засадами роботи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телевізійних каналах, методами підготовки телевізійного продукту від замислу до ефірної реалізації; оволодіти навичками роботи з телевізійною технікою й обладнанням,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 орієнтуватися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жанровому різноманітті сучасного телевізійного продукту та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проведенні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моніторингу вітчизняних телевізійних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каналів.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023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У </a:t>
            </a:r>
            <a:r>
              <a:rPr lang="uk-UA" b="1" dirty="0"/>
              <a:t>разі успішного завершення курсу студент </a:t>
            </a:r>
            <a:r>
              <a:rPr lang="uk-UA" b="1" u="sng" dirty="0"/>
              <a:t>зможе</a:t>
            </a:r>
            <a:r>
              <a:rPr lang="uk-UA" b="1" dirty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Т</a:t>
            </a:r>
            <a:r>
              <a:rPr lang="uk-UA" dirty="0" smtClean="0"/>
              <a:t>ворчо </a:t>
            </a:r>
            <a:r>
              <a:rPr lang="uk-UA" dirty="0"/>
              <a:t>використовувати набуті знання в процесі створення якісних телевізійних </a:t>
            </a:r>
            <a:r>
              <a:rPr lang="uk-UA" dirty="0" smtClean="0"/>
              <a:t>матеріалів різних жанрів.</a:t>
            </a:r>
            <a:endParaRPr lang="ru-RU" dirty="0"/>
          </a:p>
          <a:p>
            <a:r>
              <a:rPr lang="uk-UA" dirty="0"/>
              <a:t>М</a:t>
            </a:r>
            <a:r>
              <a:rPr lang="uk-UA" dirty="0" smtClean="0"/>
              <a:t>ати </a:t>
            </a:r>
            <a:r>
              <a:rPr lang="uk-UA" dirty="0"/>
              <a:t>уявлення про процес організації телевізійної програми й її </a:t>
            </a:r>
            <a:r>
              <a:rPr lang="uk-UA" dirty="0" err="1" smtClean="0"/>
              <a:t>продакшн</a:t>
            </a:r>
            <a:r>
              <a:rPr lang="uk-UA" dirty="0" smtClean="0"/>
              <a:t>.</a:t>
            </a:r>
            <a:endParaRPr lang="ru-RU" dirty="0"/>
          </a:p>
          <a:p>
            <a:r>
              <a:rPr lang="uk-UA" dirty="0"/>
              <a:t>З</a:t>
            </a:r>
            <a:r>
              <a:rPr lang="uk-UA" dirty="0" smtClean="0"/>
              <a:t>находити </a:t>
            </a:r>
            <a:r>
              <a:rPr lang="uk-UA" dirty="0"/>
              <a:t>підходи для творчої колективної роботи у ході виробництва </a:t>
            </a:r>
            <a:r>
              <a:rPr lang="uk-UA" dirty="0" err="1" smtClean="0"/>
              <a:t>телепродукту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Р</a:t>
            </a:r>
            <a:r>
              <a:rPr lang="uk-UA" dirty="0" smtClean="0"/>
              <a:t>еалізовувати </a:t>
            </a:r>
            <a:r>
              <a:rPr lang="uk-UA" dirty="0"/>
              <a:t>задум у якісному, завершеному вигляді (сценарій, </a:t>
            </a:r>
            <a:r>
              <a:rPr lang="uk-UA" dirty="0" err="1"/>
              <a:t>відеозйомка</a:t>
            </a:r>
            <a:r>
              <a:rPr lang="uk-UA" dirty="0"/>
              <a:t>, закадровий коментар, композиційне рішення, монтаж</a:t>
            </a:r>
            <a:r>
              <a:rPr lang="uk-UA" dirty="0" smtClean="0"/>
              <a:t>).</a:t>
            </a:r>
            <a:endParaRPr lang="ru-RU" dirty="0"/>
          </a:p>
          <a:p>
            <a:r>
              <a:rPr lang="uk-UA" dirty="0"/>
              <a:t>П</a:t>
            </a:r>
            <a:r>
              <a:rPr lang="uk-UA" dirty="0" smtClean="0"/>
              <a:t>рацювати </a:t>
            </a:r>
            <a:r>
              <a:rPr lang="uk-UA" dirty="0"/>
              <a:t>як у режимі відеозапису, так і у прямому ефірі.</a:t>
            </a:r>
            <a:endParaRPr lang="ru-RU" dirty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5410" y="2770093"/>
            <a:ext cx="2138386" cy="223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690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59859"/>
            <a:ext cx="10515600" cy="4617104"/>
          </a:xfrm>
        </p:spPr>
        <p:txBody>
          <a:bodyPr>
            <a:normAutofit/>
          </a:bodyPr>
          <a:lstStyle/>
          <a:p>
            <a:r>
              <a:rPr lang="uk-UA" b="1" i="1" dirty="0" smtClean="0"/>
              <a:t>4 змістових модулі </a:t>
            </a:r>
            <a:r>
              <a:rPr lang="uk-UA" dirty="0" smtClean="0"/>
              <a:t>з різними творчими завданнями, опитуванням, груповою дискусією, колективними іграми. Максимальний бал – 60.</a:t>
            </a:r>
          </a:p>
          <a:p>
            <a:r>
              <a:rPr lang="uk-UA" b="1" i="1" dirty="0" smtClean="0"/>
              <a:t>Теоретичний </a:t>
            </a:r>
            <a:r>
              <a:rPr lang="uk-UA" b="1" i="1" dirty="0"/>
              <a:t>підсумковий контроль </a:t>
            </a:r>
            <a:r>
              <a:rPr lang="uk-UA" dirty="0"/>
              <a:t>– іспит, що передбачає відповіді на 2 теоретичних питання та виконання 1 практичного завдання. Максимальна оцінка 20 балів.</a:t>
            </a:r>
            <a:endParaRPr lang="ru-RU" dirty="0"/>
          </a:p>
          <a:p>
            <a:r>
              <a:rPr lang="uk-UA" b="1" i="1" dirty="0"/>
              <a:t>Підсумкове тестування</a:t>
            </a:r>
            <a:r>
              <a:rPr lang="uk-UA" dirty="0"/>
              <a:t> – </a:t>
            </a:r>
            <a:r>
              <a:rPr lang="uk-UA" dirty="0" smtClean="0"/>
              <a:t>20 </a:t>
            </a:r>
            <a:r>
              <a:rPr lang="uk-UA" dirty="0"/>
              <a:t>питань, відповіді на які треба дати протягом </a:t>
            </a:r>
            <a:r>
              <a:rPr lang="uk-UA" dirty="0" smtClean="0"/>
              <a:t>10 </a:t>
            </a:r>
            <a:r>
              <a:rPr lang="uk-UA" dirty="0"/>
              <a:t>хвилин. Максимальна оцінка 10 балів. </a:t>
            </a:r>
            <a:r>
              <a:rPr lang="uk-UA" dirty="0" smtClean="0"/>
              <a:t>Проводиться </a:t>
            </a:r>
            <a:r>
              <a:rPr lang="uk-UA" dirty="0"/>
              <a:t>на платформі </a:t>
            </a:r>
            <a:r>
              <a:rPr lang="uk-UA" dirty="0" err="1"/>
              <a:t>Moodle</a:t>
            </a:r>
            <a:r>
              <a:rPr lang="uk-UA" dirty="0"/>
              <a:t>.</a:t>
            </a:r>
            <a:endParaRPr lang="ru-RU" dirty="0"/>
          </a:p>
          <a:p>
            <a:pPr lvl="0"/>
            <a:r>
              <a:rPr lang="uk-UA" b="1" i="1" dirty="0"/>
              <a:t>Індивідуальне завдання</a:t>
            </a:r>
            <a:r>
              <a:rPr lang="uk-UA" dirty="0"/>
              <a:t> </a:t>
            </a:r>
            <a:r>
              <a:rPr lang="uk-UA" dirty="0"/>
              <a:t> </a:t>
            </a:r>
            <a:r>
              <a:rPr lang="uk-UA" dirty="0" smtClean="0"/>
              <a:t>- </a:t>
            </a:r>
            <a:r>
              <a:rPr lang="ru-RU" dirty="0" smtClean="0"/>
              <a:t>у</a:t>
            </a:r>
            <a:r>
              <a:rPr lang="uk-UA" dirty="0" err="1" smtClean="0"/>
              <a:t>кладання</a:t>
            </a:r>
            <a:r>
              <a:rPr lang="uk-UA" dirty="0" smtClean="0"/>
              <a:t> інформаційної </a:t>
            </a:r>
            <a:r>
              <a:rPr lang="uk-UA" dirty="0"/>
              <a:t>довідку щодо історії й сьогодення </a:t>
            </a:r>
            <a:r>
              <a:rPr lang="uk-UA" dirty="0" smtClean="0"/>
              <a:t>телеканалу, аналізу програми роботи ведучого</a:t>
            </a:r>
            <a:r>
              <a:rPr lang="uk-UA" dirty="0" smtClean="0"/>
              <a:t>. </a:t>
            </a:r>
            <a:r>
              <a:rPr lang="uk-UA" dirty="0"/>
              <a:t>Максимальна оцінка 10 балів.</a:t>
            </a:r>
            <a:endParaRPr lang="ru-RU" dirty="0"/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954" y="4249272"/>
            <a:ext cx="2570256" cy="1927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84385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</TotalTime>
  <Words>236</Words>
  <Application>Microsoft Office PowerPoint</Application>
  <PresentationFormat>Широкоэкранный</PresentationFormat>
  <Paragraphs>15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Times New Roman</vt:lpstr>
      <vt:lpstr>Trebuchet MS</vt:lpstr>
      <vt:lpstr>Wingdings 3</vt:lpstr>
      <vt:lpstr>Аспект</vt:lpstr>
      <vt:lpstr>Телевиробництво</vt:lpstr>
      <vt:lpstr>Презентация PowerPoint</vt:lpstr>
      <vt:lpstr> У разі успішного завершення курсу студент зможе: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Спеціалізація. Інформаційне телебачення</dc:title>
  <dc:creator>Tanya</dc:creator>
  <cp:lastModifiedBy>Tanya</cp:lastModifiedBy>
  <cp:revision>4</cp:revision>
  <dcterms:created xsi:type="dcterms:W3CDTF">2020-09-02T09:59:38Z</dcterms:created>
  <dcterms:modified xsi:type="dcterms:W3CDTF">2020-09-02T10:22:41Z</dcterms:modified>
</cp:coreProperties>
</file>