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9" r:id="rId4"/>
    <p:sldId id="260" r:id="rId5"/>
    <p:sldId id="265" r:id="rId6"/>
    <p:sldId id="267" r:id="rId7"/>
    <p:sldId id="268" r:id="rId8"/>
    <p:sldId id="269" r:id="rId9"/>
    <p:sldId id="271" r:id="rId10"/>
    <p:sldId id="274" r:id="rId11"/>
    <p:sldId id="27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AFE6F7"/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1C5B47-D34B-4175-8DF9-D58616AECA32}" type="doc">
      <dgm:prSet loTypeId="urn:microsoft.com/office/officeart/2005/8/layout/default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3B32AE5-F65F-43C1-A41F-12F7E0D8FEF9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100"/>
            <a:t>Спортивні товари</a:t>
          </a:r>
        </a:p>
      </dgm:t>
    </dgm:pt>
    <dgm:pt modelId="{81890A3E-8448-4872-BDB6-0900E0611F84}" type="parTrans" cxnId="{FC7E669E-B357-48C2-89D1-8087D1B34FF6}">
      <dgm:prSet/>
      <dgm:spPr/>
      <dgm:t>
        <a:bodyPr/>
        <a:lstStyle/>
        <a:p>
          <a:pPr algn="ctr"/>
          <a:endParaRPr lang="ru-RU"/>
        </a:p>
      </dgm:t>
    </dgm:pt>
    <dgm:pt modelId="{A618B0B7-6AD6-463B-804C-A3A5D0027CE9}" type="sibTrans" cxnId="{FC7E669E-B357-48C2-89D1-8087D1B34FF6}">
      <dgm:prSet/>
      <dgm:spPr/>
      <dgm:t>
        <a:bodyPr/>
        <a:lstStyle/>
        <a:p>
          <a:pPr algn="ctr"/>
          <a:endParaRPr lang="ru-RU"/>
        </a:p>
      </dgm:t>
    </dgm:pt>
    <dgm:pt modelId="{DEE3CB14-2115-4104-B321-F4396D02FFBE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100"/>
            <a:t>Послуги фізичної культури та спорту</a:t>
          </a:r>
        </a:p>
      </dgm:t>
    </dgm:pt>
    <dgm:pt modelId="{CABB146C-7D60-4C1B-904B-4836EF555EA9}" type="parTrans" cxnId="{C3055051-9A69-41EC-8A3F-562C04C53FD3}">
      <dgm:prSet/>
      <dgm:spPr/>
      <dgm:t>
        <a:bodyPr/>
        <a:lstStyle/>
        <a:p>
          <a:pPr algn="ctr"/>
          <a:endParaRPr lang="ru-RU"/>
        </a:p>
      </dgm:t>
    </dgm:pt>
    <dgm:pt modelId="{05E9BF7C-001B-46EA-9FB9-BC309E9012A3}" type="sibTrans" cxnId="{C3055051-9A69-41EC-8A3F-562C04C53FD3}">
      <dgm:prSet/>
      <dgm:spPr/>
      <dgm:t>
        <a:bodyPr/>
        <a:lstStyle/>
        <a:p>
          <a:pPr algn="ctr"/>
          <a:endParaRPr lang="ru-RU"/>
        </a:p>
      </dgm:t>
    </dgm:pt>
    <dgm:pt modelId="{9100D487-D5FB-4F4E-98F0-D5663781CE25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100" dirty="0" err="1"/>
            <a:t>Спортивні</a:t>
          </a:r>
          <a:r>
            <a:rPr lang="ru-RU" sz="1100" dirty="0"/>
            <a:t> </a:t>
          </a:r>
          <a:r>
            <a:rPr lang="ru-RU" sz="1100" dirty="0" err="1"/>
            <a:t>організації</a:t>
          </a:r>
          <a:r>
            <a:rPr lang="ru-RU" sz="1100" dirty="0"/>
            <a:t>, </a:t>
          </a:r>
          <a:r>
            <a:rPr lang="ru-RU" sz="1100" dirty="0" err="1"/>
            <a:t>підприємства</a:t>
          </a:r>
          <a:r>
            <a:rPr lang="ru-RU" sz="1100" dirty="0"/>
            <a:t> та установи</a:t>
          </a:r>
        </a:p>
      </dgm:t>
    </dgm:pt>
    <dgm:pt modelId="{BE846726-82BA-4AE3-98BE-DD658CE765A2}" type="parTrans" cxnId="{39352D82-1218-4156-979C-B707658E4AEB}">
      <dgm:prSet/>
      <dgm:spPr/>
      <dgm:t>
        <a:bodyPr/>
        <a:lstStyle/>
        <a:p>
          <a:pPr algn="ctr"/>
          <a:endParaRPr lang="ru-RU"/>
        </a:p>
      </dgm:t>
    </dgm:pt>
    <dgm:pt modelId="{206117E4-BFFF-4202-BAAE-DE3F53032E0E}" type="sibTrans" cxnId="{39352D82-1218-4156-979C-B707658E4AEB}">
      <dgm:prSet/>
      <dgm:spPr/>
      <dgm:t>
        <a:bodyPr/>
        <a:lstStyle/>
        <a:p>
          <a:pPr algn="ctr"/>
          <a:endParaRPr lang="ru-RU"/>
        </a:p>
      </dgm:t>
    </dgm:pt>
    <dgm:pt modelId="{D132A14D-0287-4B5C-8A65-4653FFB1A4FF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100"/>
            <a:t>Персоналії</a:t>
          </a:r>
        </a:p>
      </dgm:t>
    </dgm:pt>
    <dgm:pt modelId="{3D469427-861A-45F8-80DA-C4E555967AF3}" type="parTrans" cxnId="{8165FB9D-7F75-4A9E-B7C4-722F54CAFA76}">
      <dgm:prSet/>
      <dgm:spPr/>
      <dgm:t>
        <a:bodyPr/>
        <a:lstStyle/>
        <a:p>
          <a:pPr algn="ctr"/>
          <a:endParaRPr lang="ru-RU"/>
        </a:p>
      </dgm:t>
    </dgm:pt>
    <dgm:pt modelId="{24AA9981-73A3-4543-B0D3-0A5CE723BEE5}" type="sibTrans" cxnId="{8165FB9D-7F75-4A9E-B7C4-722F54CAFA76}">
      <dgm:prSet/>
      <dgm:spPr/>
      <dgm:t>
        <a:bodyPr/>
        <a:lstStyle/>
        <a:p>
          <a:pPr algn="ctr"/>
          <a:endParaRPr lang="ru-RU"/>
        </a:p>
      </dgm:t>
    </dgm:pt>
    <dgm:pt modelId="{AF27CDD8-1060-4D35-916E-55E1256BF729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100"/>
            <a:t>Території</a:t>
          </a:r>
        </a:p>
      </dgm:t>
    </dgm:pt>
    <dgm:pt modelId="{089CEFCD-DF0B-4E54-9DFF-B4C81E7AC69C}" type="parTrans" cxnId="{74689D21-ED7E-4F91-80EC-080AA43D07F2}">
      <dgm:prSet/>
      <dgm:spPr/>
      <dgm:t>
        <a:bodyPr/>
        <a:lstStyle/>
        <a:p>
          <a:pPr algn="ctr"/>
          <a:endParaRPr lang="ru-RU"/>
        </a:p>
      </dgm:t>
    </dgm:pt>
    <dgm:pt modelId="{EA64DE7C-DDAB-462A-90DC-4B0496373313}" type="sibTrans" cxnId="{74689D21-ED7E-4F91-80EC-080AA43D07F2}">
      <dgm:prSet/>
      <dgm:spPr/>
      <dgm:t>
        <a:bodyPr/>
        <a:lstStyle/>
        <a:p>
          <a:pPr algn="ctr"/>
          <a:endParaRPr lang="ru-RU"/>
        </a:p>
      </dgm:t>
    </dgm:pt>
    <dgm:pt modelId="{5F15884C-1261-4377-8604-5D4A45A3E273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100"/>
            <a:t>Ідеї</a:t>
          </a:r>
        </a:p>
      </dgm:t>
    </dgm:pt>
    <dgm:pt modelId="{D46BBF2A-4B8D-4833-8218-BA6CA5E10E8F}" type="parTrans" cxnId="{329631DD-49DD-4E49-9614-CAB79B3A7401}">
      <dgm:prSet/>
      <dgm:spPr/>
      <dgm:t>
        <a:bodyPr/>
        <a:lstStyle/>
        <a:p>
          <a:pPr algn="ctr"/>
          <a:endParaRPr lang="ru-RU"/>
        </a:p>
      </dgm:t>
    </dgm:pt>
    <dgm:pt modelId="{83E1080E-95E0-4E58-B2E1-F16E3D5C76F7}" type="sibTrans" cxnId="{329631DD-49DD-4E49-9614-CAB79B3A7401}">
      <dgm:prSet/>
      <dgm:spPr/>
      <dgm:t>
        <a:bodyPr/>
        <a:lstStyle/>
        <a:p>
          <a:pPr algn="ctr"/>
          <a:endParaRPr lang="ru-RU"/>
        </a:p>
      </dgm:t>
    </dgm:pt>
    <dgm:pt modelId="{F6BBDD26-43EF-43EF-825C-4DECD98E9A69}" type="pres">
      <dgm:prSet presAssocID="{FD1C5B47-D34B-4175-8DF9-D58616AECA3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CAA676-A980-4F68-8A93-F3260E901CCB}" type="pres">
      <dgm:prSet presAssocID="{93B32AE5-F65F-43C1-A41F-12F7E0D8FEF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491CC8-4902-4D78-AAA0-2CE0EFFC2010}" type="pres">
      <dgm:prSet presAssocID="{A618B0B7-6AD6-463B-804C-A3A5D0027CE9}" presName="sibTrans" presStyleCnt="0"/>
      <dgm:spPr/>
    </dgm:pt>
    <dgm:pt modelId="{5096AA16-BCF3-47FB-82F3-D00AFD779C88}" type="pres">
      <dgm:prSet presAssocID="{DEE3CB14-2115-4104-B321-F4396D02FFB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91F5DD-39D8-48E4-ABD3-E122AD1A4149}" type="pres">
      <dgm:prSet presAssocID="{05E9BF7C-001B-46EA-9FB9-BC309E9012A3}" presName="sibTrans" presStyleCnt="0"/>
      <dgm:spPr/>
    </dgm:pt>
    <dgm:pt modelId="{0D631D04-5A8C-44F7-965A-8CDFFE7C15E1}" type="pres">
      <dgm:prSet presAssocID="{9100D487-D5FB-4F4E-98F0-D5663781CE25}" presName="node" presStyleLbl="node1" presStyleIdx="2" presStyleCnt="6" custScaleX="123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4C96D-D8A4-4B5E-A4FB-83B6A3350402}" type="pres">
      <dgm:prSet presAssocID="{206117E4-BFFF-4202-BAAE-DE3F53032E0E}" presName="sibTrans" presStyleCnt="0"/>
      <dgm:spPr/>
    </dgm:pt>
    <dgm:pt modelId="{8F5FAE42-2125-4C3A-B9F5-43FCE2F9584B}" type="pres">
      <dgm:prSet presAssocID="{D132A14D-0287-4B5C-8A65-4653FFB1A4F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CAB5F5-5D11-4E11-A866-20BB8B9B2E71}" type="pres">
      <dgm:prSet presAssocID="{24AA9981-73A3-4543-B0D3-0A5CE723BEE5}" presName="sibTrans" presStyleCnt="0"/>
      <dgm:spPr/>
    </dgm:pt>
    <dgm:pt modelId="{438FCA6F-2A9D-4A61-836D-F4B9110491BF}" type="pres">
      <dgm:prSet presAssocID="{AF27CDD8-1060-4D35-916E-55E1256BF72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DE967-3ED8-42FA-A4A0-3C00031F4B67}" type="pres">
      <dgm:prSet presAssocID="{EA64DE7C-DDAB-462A-90DC-4B0496373313}" presName="sibTrans" presStyleCnt="0"/>
      <dgm:spPr/>
    </dgm:pt>
    <dgm:pt modelId="{76EDBE4A-A9AE-4B00-8C9B-A9B5FB4D70D6}" type="pres">
      <dgm:prSet presAssocID="{5F15884C-1261-4377-8604-5D4A45A3E27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352D82-1218-4156-979C-B707658E4AEB}" srcId="{FD1C5B47-D34B-4175-8DF9-D58616AECA32}" destId="{9100D487-D5FB-4F4E-98F0-D5663781CE25}" srcOrd="2" destOrd="0" parTransId="{BE846726-82BA-4AE3-98BE-DD658CE765A2}" sibTransId="{206117E4-BFFF-4202-BAAE-DE3F53032E0E}"/>
    <dgm:cxn modelId="{57055643-F621-4E81-B875-A08FF4715E3F}" type="presOf" srcId="{9100D487-D5FB-4F4E-98F0-D5663781CE25}" destId="{0D631D04-5A8C-44F7-965A-8CDFFE7C15E1}" srcOrd="0" destOrd="0" presId="urn:microsoft.com/office/officeart/2005/8/layout/default#1"/>
    <dgm:cxn modelId="{0B1298F1-C799-4616-86A9-31AB37E0A819}" type="presOf" srcId="{D132A14D-0287-4B5C-8A65-4653FFB1A4FF}" destId="{8F5FAE42-2125-4C3A-B9F5-43FCE2F9584B}" srcOrd="0" destOrd="0" presId="urn:microsoft.com/office/officeart/2005/8/layout/default#1"/>
    <dgm:cxn modelId="{5B677F97-F2C7-434F-8557-8626306D8A85}" type="presOf" srcId="{93B32AE5-F65F-43C1-A41F-12F7E0D8FEF9}" destId="{FBCAA676-A980-4F68-8A93-F3260E901CCB}" srcOrd="0" destOrd="0" presId="urn:microsoft.com/office/officeart/2005/8/layout/default#1"/>
    <dgm:cxn modelId="{FC7E669E-B357-48C2-89D1-8087D1B34FF6}" srcId="{FD1C5B47-D34B-4175-8DF9-D58616AECA32}" destId="{93B32AE5-F65F-43C1-A41F-12F7E0D8FEF9}" srcOrd="0" destOrd="0" parTransId="{81890A3E-8448-4872-BDB6-0900E0611F84}" sibTransId="{A618B0B7-6AD6-463B-804C-A3A5D0027CE9}"/>
    <dgm:cxn modelId="{F8412A08-E204-4371-87BE-AD683B7E399B}" type="presOf" srcId="{DEE3CB14-2115-4104-B321-F4396D02FFBE}" destId="{5096AA16-BCF3-47FB-82F3-D00AFD779C88}" srcOrd="0" destOrd="0" presId="urn:microsoft.com/office/officeart/2005/8/layout/default#1"/>
    <dgm:cxn modelId="{329631DD-49DD-4E49-9614-CAB79B3A7401}" srcId="{FD1C5B47-D34B-4175-8DF9-D58616AECA32}" destId="{5F15884C-1261-4377-8604-5D4A45A3E273}" srcOrd="5" destOrd="0" parTransId="{D46BBF2A-4B8D-4833-8218-BA6CA5E10E8F}" sibTransId="{83E1080E-95E0-4E58-B2E1-F16E3D5C76F7}"/>
    <dgm:cxn modelId="{4124617C-0D5D-4AF1-8BAB-2AEA4F5C0D3E}" type="presOf" srcId="{FD1C5B47-D34B-4175-8DF9-D58616AECA32}" destId="{F6BBDD26-43EF-43EF-825C-4DECD98E9A69}" srcOrd="0" destOrd="0" presId="urn:microsoft.com/office/officeart/2005/8/layout/default#1"/>
    <dgm:cxn modelId="{8165FB9D-7F75-4A9E-B7C4-722F54CAFA76}" srcId="{FD1C5B47-D34B-4175-8DF9-D58616AECA32}" destId="{D132A14D-0287-4B5C-8A65-4653FFB1A4FF}" srcOrd="3" destOrd="0" parTransId="{3D469427-861A-45F8-80DA-C4E555967AF3}" sibTransId="{24AA9981-73A3-4543-B0D3-0A5CE723BEE5}"/>
    <dgm:cxn modelId="{B089EBCC-3B4C-4D65-B673-741EB5971609}" type="presOf" srcId="{5F15884C-1261-4377-8604-5D4A45A3E273}" destId="{76EDBE4A-A9AE-4B00-8C9B-A9B5FB4D70D6}" srcOrd="0" destOrd="0" presId="urn:microsoft.com/office/officeart/2005/8/layout/default#1"/>
    <dgm:cxn modelId="{74689D21-ED7E-4F91-80EC-080AA43D07F2}" srcId="{FD1C5B47-D34B-4175-8DF9-D58616AECA32}" destId="{AF27CDD8-1060-4D35-916E-55E1256BF729}" srcOrd="4" destOrd="0" parTransId="{089CEFCD-DF0B-4E54-9DFF-B4C81E7AC69C}" sibTransId="{EA64DE7C-DDAB-462A-90DC-4B0496373313}"/>
    <dgm:cxn modelId="{C3055051-9A69-41EC-8A3F-562C04C53FD3}" srcId="{FD1C5B47-D34B-4175-8DF9-D58616AECA32}" destId="{DEE3CB14-2115-4104-B321-F4396D02FFBE}" srcOrd="1" destOrd="0" parTransId="{CABB146C-7D60-4C1B-904B-4836EF555EA9}" sibTransId="{05E9BF7C-001B-46EA-9FB9-BC309E9012A3}"/>
    <dgm:cxn modelId="{EC11F369-9EDB-4F7A-9F94-CC0916DCEB09}" type="presOf" srcId="{AF27CDD8-1060-4D35-916E-55E1256BF729}" destId="{438FCA6F-2A9D-4A61-836D-F4B9110491BF}" srcOrd="0" destOrd="0" presId="urn:microsoft.com/office/officeart/2005/8/layout/default#1"/>
    <dgm:cxn modelId="{726D00BE-DCDA-43E2-9FB8-93D8632BBD21}" type="presParOf" srcId="{F6BBDD26-43EF-43EF-825C-4DECD98E9A69}" destId="{FBCAA676-A980-4F68-8A93-F3260E901CCB}" srcOrd="0" destOrd="0" presId="urn:microsoft.com/office/officeart/2005/8/layout/default#1"/>
    <dgm:cxn modelId="{34C7CD2E-37C1-40CC-A53B-35AD03861200}" type="presParOf" srcId="{F6BBDD26-43EF-43EF-825C-4DECD98E9A69}" destId="{24491CC8-4902-4D78-AAA0-2CE0EFFC2010}" srcOrd="1" destOrd="0" presId="urn:microsoft.com/office/officeart/2005/8/layout/default#1"/>
    <dgm:cxn modelId="{79A7A563-D424-42C6-A5FD-B7BFEC01CD6F}" type="presParOf" srcId="{F6BBDD26-43EF-43EF-825C-4DECD98E9A69}" destId="{5096AA16-BCF3-47FB-82F3-D00AFD779C88}" srcOrd="2" destOrd="0" presId="urn:microsoft.com/office/officeart/2005/8/layout/default#1"/>
    <dgm:cxn modelId="{C5DB4A59-6417-45C7-ADB1-0EC8F8BDAC1D}" type="presParOf" srcId="{F6BBDD26-43EF-43EF-825C-4DECD98E9A69}" destId="{8A91F5DD-39D8-48E4-ABD3-E122AD1A4149}" srcOrd="3" destOrd="0" presId="urn:microsoft.com/office/officeart/2005/8/layout/default#1"/>
    <dgm:cxn modelId="{22DB587D-1E51-4EB1-8195-4252B4543F18}" type="presParOf" srcId="{F6BBDD26-43EF-43EF-825C-4DECD98E9A69}" destId="{0D631D04-5A8C-44F7-965A-8CDFFE7C15E1}" srcOrd="4" destOrd="0" presId="urn:microsoft.com/office/officeart/2005/8/layout/default#1"/>
    <dgm:cxn modelId="{52548B4F-4356-42E9-862E-5E0D9C1C7F91}" type="presParOf" srcId="{F6BBDD26-43EF-43EF-825C-4DECD98E9A69}" destId="{9FF4C96D-D8A4-4B5E-A4FB-83B6A3350402}" srcOrd="5" destOrd="0" presId="urn:microsoft.com/office/officeart/2005/8/layout/default#1"/>
    <dgm:cxn modelId="{F736293F-B916-47AF-83ED-620CDF268726}" type="presParOf" srcId="{F6BBDD26-43EF-43EF-825C-4DECD98E9A69}" destId="{8F5FAE42-2125-4C3A-B9F5-43FCE2F9584B}" srcOrd="6" destOrd="0" presId="urn:microsoft.com/office/officeart/2005/8/layout/default#1"/>
    <dgm:cxn modelId="{981C6364-C58D-44C0-B48C-773D3001E6F2}" type="presParOf" srcId="{F6BBDD26-43EF-43EF-825C-4DECD98E9A69}" destId="{A8CAB5F5-5D11-4E11-A866-20BB8B9B2E71}" srcOrd="7" destOrd="0" presId="urn:microsoft.com/office/officeart/2005/8/layout/default#1"/>
    <dgm:cxn modelId="{A7B101FA-8FDC-4893-A58D-6784E41323AC}" type="presParOf" srcId="{F6BBDD26-43EF-43EF-825C-4DECD98E9A69}" destId="{438FCA6F-2A9D-4A61-836D-F4B9110491BF}" srcOrd="8" destOrd="0" presId="urn:microsoft.com/office/officeart/2005/8/layout/default#1"/>
    <dgm:cxn modelId="{4C162666-909F-42FC-8752-44608D155ABC}" type="presParOf" srcId="{F6BBDD26-43EF-43EF-825C-4DECD98E9A69}" destId="{F37DE967-3ED8-42FA-A4A0-3C00031F4B67}" srcOrd="9" destOrd="0" presId="urn:microsoft.com/office/officeart/2005/8/layout/default#1"/>
    <dgm:cxn modelId="{DF1A5C29-2813-4923-9B6E-B3D8D6911705}" type="presParOf" srcId="{F6BBDD26-43EF-43EF-825C-4DECD98E9A69}" destId="{76EDBE4A-A9AE-4B00-8C9B-A9B5FB4D70D6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79569C-C36D-41CB-A1E2-A55226933906}" type="doc">
      <dgm:prSet loTypeId="urn:microsoft.com/office/officeart/2008/layout/BubblePictureList" loCatId="pictur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89DF2F5C-9B36-4150-9BB9-E0CC3032236D}">
      <dgm:prSet phldrT="[Текст]" custT="1"/>
      <dgm:spPr/>
      <dgm:t>
        <a:bodyPr/>
        <a:lstStyle/>
        <a:p>
          <a:r>
            <a:rPr lang="uk-UA" sz="1200" dirty="0">
              <a:latin typeface="Arial" pitchFamily="34" charset="0"/>
              <a:cs typeface="Arial" pitchFamily="34" charset="0"/>
            </a:rPr>
            <a:t>Глядачі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5E099798-CF00-42D0-9382-A85A3F359E6E}" type="parTrans" cxnId="{2154EF05-9241-453C-AA5C-B108BBC7D94C}">
      <dgm:prSet/>
      <dgm:spPr/>
      <dgm:t>
        <a:bodyPr/>
        <a:lstStyle/>
        <a:p>
          <a:endParaRPr lang="ru-RU"/>
        </a:p>
      </dgm:t>
    </dgm:pt>
    <dgm:pt modelId="{DA5C9CD3-4A45-45BF-B740-005A79694E93}" type="sibTrans" cxnId="{2154EF05-9241-453C-AA5C-B108BBC7D94C}">
      <dgm:prSet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F1C67606-10FD-4CD8-925B-92996EFB8CFA}">
      <dgm:prSet phldrT="[Текст]" custT="1"/>
      <dgm:spPr/>
      <dgm:t>
        <a:bodyPr/>
        <a:lstStyle/>
        <a:p>
          <a:r>
            <a:rPr lang="uk-UA" sz="1200" dirty="0">
              <a:latin typeface="Arial" pitchFamily="34" charset="0"/>
              <a:cs typeface="Arial" pitchFamily="34" charset="0"/>
            </a:rPr>
            <a:t>Держава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DD64FC78-1B79-424D-900F-9D5275BE80C0}" type="parTrans" cxnId="{E98350BE-23B8-43C0-8DEE-B96E7DCEF1F7}">
      <dgm:prSet/>
      <dgm:spPr/>
      <dgm:t>
        <a:bodyPr/>
        <a:lstStyle/>
        <a:p>
          <a:endParaRPr lang="ru-RU"/>
        </a:p>
      </dgm:t>
    </dgm:pt>
    <dgm:pt modelId="{AE198911-1F51-4A75-A21A-70592EC12C97}" type="sibTrans" cxnId="{E98350BE-23B8-43C0-8DEE-B96E7DCEF1F7}">
      <dgm:prSet/>
      <dgm:spPr>
        <a:blipFill>
          <a:blip xmlns:r="http://schemas.openxmlformats.org/officeDocument/2006/relationships" r:embed="rId2" cstate="print">
            <a:extLst>
              <a:ext uri="{28A0092B-C50C-407E-A947-70E740481C1C}"/>
            </a:extLst>
          </a:blip>
          <a:srcRect/>
          <a:stretch>
            <a:fillRect t="-20000" b="-20000"/>
          </a:stretch>
        </a:blipFill>
      </dgm:spPr>
      <dgm:t>
        <a:bodyPr/>
        <a:lstStyle/>
        <a:p>
          <a:endParaRPr lang="ru-RU"/>
        </a:p>
      </dgm:t>
    </dgm:pt>
    <dgm:pt modelId="{23ED63BE-9EA9-4E68-8E5A-CB27FCB7DBC8}">
      <dgm:prSet phldrT="[Текст]" custT="1"/>
      <dgm:spPr/>
      <dgm:t>
        <a:bodyPr/>
        <a:lstStyle/>
        <a:p>
          <a:r>
            <a:rPr lang="uk-UA" sz="1200" dirty="0">
              <a:latin typeface="Arial" pitchFamily="34" charset="0"/>
              <a:cs typeface="Arial" pitchFamily="34" charset="0"/>
            </a:rPr>
            <a:t>Учасники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5E2C5CEF-8490-4071-9E31-5AB2E4F1998B}" type="parTrans" cxnId="{65A7EC25-0F95-430D-9E76-FD38AF059082}">
      <dgm:prSet/>
      <dgm:spPr/>
      <dgm:t>
        <a:bodyPr/>
        <a:lstStyle/>
        <a:p>
          <a:endParaRPr lang="ru-RU"/>
        </a:p>
      </dgm:t>
    </dgm:pt>
    <dgm:pt modelId="{8C9EDA35-2722-42DC-8707-28B8B5D9D8D7}" type="sibTrans" cxnId="{65A7EC25-0F95-430D-9E76-FD38AF059082}">
      <dgm:prSet/>
      <dgm:spPr>
        <a:blipFill>
          <a:blip xmlns:r="http://schemas.openxmlformats.org/officeDocument/2006/relationships" r:embed="rId3" cstate="print">
            <a:extLst>
              <a:ext uri="{28A0092B-C50C-407E-A947-70E740481C1C}"/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ru-RU"/>
        </a:p>
      </dgm:t>
    </dgm:pt>
    <dgm:pt modelId="{7C2B1D48-FDB1-435C-A0E9-6C3746310DCE}">
      <dgm:prSet phldrT="[Текст]" custT="1"/>
      <dgm:spPr/>
      <dgm:t>
        <a:bodyPr/>
        <a:lstStyle/>
        <a:p>
          <a:pPr algn="ctr"/>
          <a:r>
            <a:rPr lang="uk-UA" sz="1200" dirty="0" smtClean="0">
              <a:latin typeface="Arial" pitchFamily="34" charset="0"/>
              <a:cs typeface="Arial" pitchFamily="34" charset="0"/>
            </a:rPr>
            <a:t>Комерційні та некомерційні організації, особливо фонди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62FF723E-7517-4FF7-89A2-7FCD5F6FB5BE}" type="parTrans" cxnId="{21DC090F-A6F3-46EA-B2FA-99838843185A}">
      <dgm:prSet/>
      <dgm:spPr/>
      <dgm:t>
        <a:bodyPr/>
        <a:lstStyle/>
        <a:p>
          <a:endParaRPr lang="ru-RU"/>
        </a:p>
      </dgm:t>
    </dgm:pt>
    <dgm:pt modelId="{64DC69F1-51A7-4894-AAFE-A6E1CAA8F00B}" type="sibTrans" cxnId="{21DC090F-A6F3-46EA-B2FA-99838843185A}">
      <dgm:prSet/>
      <dgm:spPr>
        <a:blipFill>
          <a:blip xmlns:r="http://schemas.openxmlformats.org/officeDocument/2006/relationships" r:embed="rId4" cstate="print">
            <a:extLst>
              <a:ext uri="{28A0092B-C50C-407E-A947-70E740481C1C}"/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ru-RU"/>
        </a:p>
      </dgm:t>
    </dgm:pt>
    <dgm:pt modelId="{F1F92BDE-4131-45C7-A69B-FBBB84AB3C05}">
      <dgm:prSet phldrT="[Текст]" custT="1"/>
      <dgm:spPr/>
      <dgm:t>
        <a:bodyPr/>
        <a:lstStyle/>
        <a:p>
          <a:pPr algn="l"/>
          <a:r>
            <a:rPr lang="uk-UA" sz="1200" dirty="0" smtClean="0">
              <a:latin typeface="Arial" pitchFamily="34" charset="0"/>
              <a:cs typeface="Arial" pitchFamily="34" charset="0"/>
            </a:rPr>
            <a:t>ЗМІ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DA623938-75D2-4500-8D55-A6F764A0307C}" type="parTrans" cxnId="{B7E69575-C3AD-41F9-AFB4-0906B259D014}">
      <dgm:prSet/>
      <dgm:spPr/>
      <dgm:t>
        <a:bodyPr/>
        <a:lstStyle/>
        <a:p>
          <a:endParaRPr lang="ru-RU"/>
        </a:p>
      </dgm:t>
    </dgm:pt>
    <dgm:pt modelId="{30C8B7DD-C089-4C4D-B12B-E1A7A0F28125}" type="sibTrans" cxnId="{B7E69575-C3AD-41F9-AFB4-0906B259D014}">
      <dgm:prSet/>
      <dgm:spPr>
        <a:blipFill>
          <a:blip xmlns:r="http://schemas.openxmlformats.org/officeDocument/2006/relationships" r:embed="rId5" cstate="print">
            <a:extLst>
              <a:ext uri="{28A0092B-C50C-407E-A947-70E740481C1C}"/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ru-RU"/>
        </a:p>
      </dgm:t>
    </dgm:pt>
    <dgm:pt modelId="{DDE6CDE4-572E-4AE0-AA19-74A8F84CDCCF}" type="pres">
      <dgm:prSet presAssocID="{6C79569C-C36D-41CB-A1E2-A55226933906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ru-RU"/>
        </a:p>
      </dgm:t>
    </dgm:pt>
    <dgm:pt modelId="{EDA36DEA-F802-4CAF-9C50-B311C9C91B44}" type="pres">
      <dgm:prSet presAssocID="{89DF2F5C-9B36-4150-9BB9-E0CC3032236D}" presName="parent_text_1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2ECB6-9611-4F5A-92B9-8D9730EA0211}" type="pres">
      <dgm:prSet presAssocID="{89DF2F5C-9B36-4150-9BB9-E0CC3032236D}" presName="image_accent_1" presStyleCnt="0"/>
      <dgm:spPr/>
    </dgm:pt>
    <dgm:pt modelId="{CE92BA49-5D18-4F5D-A607-7B289C67E6E8}" type="pres">
      <dgm:prSet presAssocID="{89DF2F5C-9B36-4150-9BB9-E0CC3032236D}" presName="imageAccentRepeatNode" presStyleLbl="alignNode1" presStyleIdx="0" presStyleCnt="9"/>
      <dgm:spPr/>
    </dgm:pt>
    <dgm:pt modelId="{9BB7E468-D572-4B5A-B23B-AAE75BBBC742}" type="pres">
      <dgm:prSet presAssocID="{89DF2F5C-9B36-4150-9BB9-E0CC3032236D}" presName="accent_1" presStyleLbl="alignNode1" presStyleIdx="1" presStyleCnt="9"/>
      <dgm:spPr/>
    </dgm:pt>
    <dgm:pt modelId="{4AEA8ADB-B6C5-439E-A5B0-5E757FB61517}" type="pres">
      <dgm:prSet presAssocID="{DA5C9CD3-4A45-45BF-B740-005A79694E93}" presName="image_1" presStyleCnt="0"/>
      <dgm:spPr/>
    </dgm:pt>
    <dgm:pt modelId="{3579C276-63BA-413C-9F5D-6B182F74D6D8}" type="pres">
      <dgm:prSet presAssocID="{DA5C9CD3-4A45-45BF-B740-005A79694E93}" presName="imageRepeatNode" presStyleLbl="fgImgPlace1" presStyleIdx="0" presStyleCnt="5"/>
      <dgm:spPr/>
      <dgm:t>
        <a:bodyPr/>
        <a:lstStyle/>
        <a:p>
          <a:endParaRPr lang="ru-RU"/>
        </a:p>
      </dgm:t>
    </dgm:pt>
    <dgm:pt modelId="{86751BF6-A483-4330-A6EF-C4583959009B}" type="pres">
      <dgm:prSet presAssocID="{F1C67606-10FD-4CD8-925B-92996EFB8CFA}" presName="parent_text_2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59AB1-6BFE-43DC-87DC-16F9FFA59985}" type="pres">
      <dgm:prSet presAssocID="{F1C67606-10FD-4CD8-925B-92996EFB8CFA}" presName="image_accent_2" presStyleCnt="0"/>
      <dgm:spPr/>
    </dgm:pt>
    <dgm:pt modelId="{3E064A02-F74F-4CBA-9F70-3E1FA56596A3}" type="pres">
      <dgm:prSet presAssocID="{F1C67606-10FD-4CD8-925B-92996EFB8CFA}" presName="imageAccentRepeatNode" presStyleLbl="alignNode1" presStyleIdx="2" presStyleCnt="9"/>
      <dgm:spPr/>
    </dgm:pt>
    <dgm:pt modelId="{CC61B74B-E7FB-495D-9331-6E5DF9FDA398}" type="pres">
      <dgm:prSet presAssocID="{AE198911-1F51-4A75-A21A-70592EC12C97}" presName="image_2" presStyleCnt="0"/>
      <dgm:spPr/>
    </dgm:pt>
    <dgm:pt modelId="{D061F79B-0094-4B30-BD1A-A6FC98A2CC4C}" type="pres">
      <dgm:prSet presAssocID="{AE198911-1F51-4A75-A21A-70592EC12C97}" presName="imageRepeatNode" presStyleLbl="fgImgPlace1" presStyleIdx="1" presStyleCnt="5"/>
      <dgm:spPr/>
      <dgm:t>
        <a:bodyPr/>
        <a:lstStyle/>
        <a:p>
          <a:endParaRPr lang="ru-RU"/>
        </a:p>
      </dgm:t>
    </dgm:pt>
    <dgm:pt modelId="{50E68557-ED24-4BB4-BF74-22709FF18D34}" type="pres">
      <dgm:prSet presAssocID="{23ED63BE-9EA9-4E68-8E5A-CB27FCB7DBC8}" presName="image_accent_3" presStyleCnt="0"/>
      <dgm:spPr/>
    </dgm:pt>
    <dgm:pt modelId="{618FC95B-E86A-42C4-A910-0724F81B5C9D}" type="pres">
      <dgm:prSet presAssocID="{23ED63BE-9EA9-4E68-8E5A-CB27FCB7DBC8}" presName="imageAccentRepeatNode" presStyleLbl="alignNode1" presStyleIdx="3" presStyleCnt="9"/>
      <dgm:spPr/>
    </dgm:pt>
    <dgm:pt modelId="{7132934B-14FB-4D3B-9168-A96B902E756E}" type="pres">
      <dgm:prSet presAssocID="{23ED63BE-9EA9-4E68-8E5A-CB27FCB7DBC8}" presName="parent_text_3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819855-0930-45AA-A900-9E07C3B8F8DE}" type="pres">
      <dgm:prSet presAssocID="{23ED63BE-9EA9-4E68-8E5A-CB27FCB7DBC8}" presName="accent_2" presStyleLbl="alignNode1" presStyleIdx="4" presStyleCnt="9"/>
      <dgm:spPr/>
    </dgm:pt>
    <dgm:pt modelId="{FA17E056-D89E-4AA3-81CE-01F20C7B0F82}" type="pres">
      <dgm:prSet presAssocID="{23ED63BE-9EA9-4E68-8E5A-CB27FCB7DBC8}" presName="accent_3" presStyleLbl="alignNode1" presStyleIdx="5" presStyleCnt="9"/>
      <dgm:spPr/>
    </dgm:pt>
    <dgm:pt modelId="{D09C14D8-85B8-495A-A1B4-918978A0A877}" type="pres">
      <dgm:prSet presAssocID="{8C9EDA35-2722-42DC-8707-28B8B5D9D8D7}" presName="image_3" presStyleCnt="0"/>
      <dgm:spPr/>
    </dgm:pt>
    <dgm:pt modelId="{D0E4BA6E-EE01-43D1-AD45-6B67B79FC62D}" type="pres">
      <dgm:prSet presAssocID="{8C9EDA35-2722-42DC-8707-28B8B5D9D8D7}" presName="imageRepeatNode" presStyleLbl="fgImgPlace1" presStyleIdx="2" presStyleCnt="5"/>
      <dgm:spPr/>
      <dgm:t>
        <a:bodyPr/>
        <a:lstStyle/>
        <a:p>
          <a:endParaRPr lang="ru-RU"/>
        </a:p>
      </dgm:t>
    </dgm:pt>
    <dgm:pt modelId="{58CCE2E1-1865-4043-8A6F-537E5F61C654}" type="pres">
      <dgm:prSet presAssocID="{F1F92BDE-4131-45C7-A69B-FBBB84AB3C05}" presName="image_accent_4" presStyleCnt="0"/>
      <dgm:spPr/>
    </dgm:pt>
    <dgm:pt modelId="{C6019F37-AC49-497C-ADC9-2F41FCE583B3}" type="pres">
      <dgm:prSet presAssocID="{F1F92BDE-4131-45C7-A69B-FBBB84AB3C05}" presName="imageAccentRepeatNode" presStyleLbl="alignNode1" presStyleIdx="6" presStyleCnt="9"/>
      <dgm:spPr/>
    </dgm:pt>
    <dgm:pt modelId="{B642539C-A2BB-4539-993C-36A487E4366A}" type="pres">
      <dgm:prSet presAssocID="{F1F92BDE-4131-45C7-A69B-FBBB84AB3C05}" presName="parent_text_4" presStyleLbl="revTx" presStyleIdx="3" presStyleCnt="5" custScaleX="54765" custScaleY="104164" custLinFactNeighborX="-26114" custLinFactNeighborY="224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4944A-D6E9-41E9-8396-33F3AB57F6E0}" type="pres">
      <dgm:prSet presAssocID="{F1F92BDE-4131-45C7-A69B-FBBB84AB3C05}" presName="accent_4" presStyleLbl="alignNode1" presStyleIdx="7" presStyleCnt="9"/>
      <dgm:spPr/>
    </dgm:pt>
    <dgm:pt modelId="{1D51D571-175B-4465-ABFF-40AAB1B74B86}" type="pres">
      <dgm:prSet presAssocID="{30C8B7DD-C089-4C4D-B12B-E1A7A0F28125}" presName="image_4" presStyleCnt="0"/>
      <dgm:spPr/>
    </dgm:pt>
    <dgm:pt modelId="{258E2617-790D-4E1E-B5C2-2DD6A143F5C6}" type="pres">
      <dgm:prSet presAssocID="{30C8B7DD-C089-4C4D-B12B-E1A7A0F28125}" presName="imageRepeatNode" presStyleLbl="fgImgPlace1" presStyleIdx="3" presStyleCnt="5"/>
      <dgm:spPr/>
      <dgm:t>
        <a:bodyPr/>
        <a:lstStyle/>
        <a:p>
          <a:endParaRPr lang="ru-RU"/>
        </a:p>
      </dgm:t>
    </dgm:pt>
    <dgm:pt modelId="{8429C5F5-455B-44A8-B4EC-E439B9C1911C}" type="pres">
      <dgm:prSet presAssocID="{7C2B1D48-FDB1-435C-A0E9-6C3746310DCE}" presName="image_accent_5" presStyleCnt="0"/>
      <dgm:spPr/>
    </dgm:pt>
    <dgm:pt modelId="{2AFAB12F-5A82-4629-BF9B-44311961B87A}" type="pres">
      <dgm:prSet presAssocID="{7C2B1D48-FDB1-435C-A0E9-6C3746310DCE}" presName="imageAccentRepeatNode" presStyleLbl="alignNode1" presStyleIdx="8" presStyleCnt="9"/>
      <dgm:spPr/>
    </dgm:pt>
    <dgm:pt modelId="{CE83A5CE-86AA-43B2-897C-3A1B61EB0EFC}" type="pres">
      <dgm:prSet presAssocID="{7C2B1D48-FDB1-435C-A0E9-6C3746310DCE}" presName="parent_text_5" presStyleLbl="revTx" presStyleIdx="4" presStyleCnt="5" custScaleX="82257" custScaleY="134488" custLinFactX="-21997" custLinFactNeighborX="-100000" custLinFactNeighborY="-21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481C69-7432-49D5-8DE9-874BE13D5289}" type="pres">
      <dgm:prSet presAssocID="{64DC69F1-51A7-4894-AAFE-A6E1CAA8F00B}" presName="image_5" presStyleCnt="0"/>
      <dgm:spPr/>
    </dgm:pt>
    <dgm:pt modelId="{0C89B0A7-A127-4CB5-AA15-39183DC8520E}" type="pres">
      <dgm:prSet presAssocID="{64DC69F1-51A7-4894-AAFE-A6E1CAA8F00B}" presName="imageRepeatNode" presStyleLbl="fgImgPlace1" presStyleIdx="4" presStyleCnt="5"/>
      <dgm:spPr/>
      <dgm:t>
        <a:bodyPr/>
        <a:lstStyle/>
        <a:p>
          <a:endParaRPr lang="ru-RU"/>
        </a:p>
      </dgm:t>
    </dgm:pt>
  </dgm:ptLst>
  <dgm:cxnLst>
    <dgm:cxn modelId="{B7A8FAA5-9487-4BDA-A146-21F38DBBEE01}" type="presOf" srcId="{F1F92BDE-4131-45C7-A69B-FBBB84AB3C05}" destId="{B642539C-A2BB-4539-993C-36A487E4366A}" srcOrd="0" destOrd="0" presId="urn:microsoft.com/office/officeart/2008/layout/BubblePictureList"/>
    <dgm:cxn modelId="{7073F538-9B22-457C-B42B-8B7A0D6A1478}" type="presOf" srcId="{DA5C9CD3-4A45-45BF-B740-005A79694E93}" destId="{3579C276-63BA-413C-9F5D-6B182F74D6D8}" srcOrd="0" destOrd="0" presId="urn:microsoft.com/office/officeart/2008/layout/BubblePictureList"/>
    <dgm:cxn modelId="{5C1B7746-77D0-49FE-A161-5A431B666387}" type="presOf" srcId="{64DC69F1-51A7-4894-AAFE-A6E1CAA8F00B}" destId="{0C89B0A7-A127-4CB5-AA15-39183DC8520E}" srcOrd="0" destOrd="0" presId="urn:microsoft.com/office/officeart/2008/layout/BubblePictureList"/>
    <dgm:cxn modelId="{2154EF05-9241-453C-AA5C-B108BBC7D94C}" srcId="{6C79569C-C36D-41CB-A1E2-A55226933906}" destId="{89DF2F5C-9B36-4150-9BB9-E0CC3032236D}" srcOrd="0" destOrd="0" parTransId="{5E099798-CF00-42D0-9382-A85A3F359E6E}" sibTransId="{DA5C9CD3-4A45-45BF-B740-005A79694E93}"/>
    <dgm:cxn modelId="{CB8C4513-EC07-4C0F-86D2-C74F1ABE659A}" type="presOf" srcId="{AE198911-1F51-4A75-A21A-70592EC12C97}" destId="{D061F79B-0094-4B30-BD1A-A6FC98A2CC4C}" srcOrd="0" destOrd="0" presId="urn:microsoft.com/office/officeart/2008/layout/BubblePictureList"/>
    <dgm:cxn modelId="{B7E69575-C3AD-41F9-AFB4-0906B259D014}" srcId="{6C79569C-C36D-41CB-A1E2-A55226933906}" destId="{F1F92BDE-4131-45C7-A69B-FBBB84AB3C05}" srcOrd="3" destOrd="0" parTransId="{DA623938-75D2-4500-8D55-A6F764A0307C}" sibTransId="{30C8B7DD-C089-4C4D-B12B-E1A7A0F28125}"/>
    <dgm:cxn modelId="{21DC090F-A6F3-46EA-B2FA-99838843185A}" srcId="{6C79569C-C36D-41CB-A1E2-A55226933906}" destId="{7C2B1D48-FDB1-435C-A0E9-6C3746310DCE}" srcOrd="4" destOrd="0" parTransId="{62FF723E-7517-4FF7-89A2-7FCD5F6FB5BE}" sibTransId="{64DC69F1-51A7-4894-AAFE-A6E1CAA8F00B}"/>
    <dgm:cxn modelId="{D522266B-6B31-4C02-B8A3-6232DCD08209}" type="presOf" srcId="{F1C67606-10FD-4CD8-925B-92996EFB8CFA}" destId="{86751BF6-A483-4330-A6EF-C4583959009B}" srcOrd="0" destOrd="0" presId="urn:microsoft.com/office/officeart/2008/layout/BubblePictureList"/>
    <dgm:cxn modelId="{37E29212-DFA3-41C7-92FB-12A8A79D868E}" type="presOf" srcId="{7C2B1D48-FDB1-435C-A0E9-6C3746310DCE}" destId="{CE83A5CE-86AA-43B2-897C-3A1B61EB0EFC}" srcOrd="0" destOrd="0" presId="urn:microsoft.com/office/officeart/2008/layout/BubblePictureList"/>
    <dgm:cxn modelId="{E98350BE-23B8-43C0-8DEE-B96E7DCEF1F7}" srcId="{6C79569C-C36D-41CB-A1E2-A55226933906}" destId="{F1C67606-10FD-4CD8-925B-92996EFB8CFA}" srcOrd="1" destOrd="0" parTransId="{DD64FC78-1B79-424D-900F-9D5275BE80C0}" sibTransId="{AE198911-1F51-4A75-A21A-70592EC12C97}"/>
    <dgm:cxn modelId="{A0FFEC3A-B4D0-4E78-ADBF-51E420E7A83D}" type="presOf" srcId="{6C79569C-C36D-41CB-A1E2-A55226933906}" destId="{DDE6CDE4-572E-4AE0-AA19-74A8F84CDCCF}" srcOrd="0" destOrd="0" presId="urn:microsoft.com/office/officeart/2008/layout/BubblePictureList"/>
    <dgm:cxn modelId="{65A7EC25-0F95-430D-9E76-FD38AF059082}" srcId="{6C79569C-C36D-41CB-A1E2-A55226933906}" destId="{23ED63BE-9EA9-4E68-8E5A-CB27FCB7DBC8}" srcOrd="2" destOrd="0" parTransId="{5E2C5CEF-8490-4071-9E31-5AB2E4F1998B}" sibTransId="{8C9EDA35-2722-42DC-8707-28B8B5D9D8D7}"/>
    <dgm:cxn modelId="{690B668B-E4A0-43BB-9DBE-C51FE9884C65}" type="presOf" srcId="{23ED63BE-9EA9-4E68-8E5A-CB27FCB7DBC8}" destId="{7132934B-14FB-4D3B-9168-A96B902E756E}" srcOrd="0" destOrd="0" presId="urn:microsoft.com/office/officeart/2008/layout/BubblePictureList"/>
    <dgm:cxn modelId="{4A4CFFC3-2129-4F80-8252-2441FDA6ADE7}" type="presOf" srcId="{30C8B7DD-C089-4C4D-B12B-E1A7A0F28125}" destId="{258E2617-790D-4E1E-B5C2-2DD6A143F5C6}" srcOrd="0" destOrd="0" presId="urn:microsoft.com/office/officeart/2008/layout/BubblePictureList"/>
    <dgm:cxn modelId="{94D20F8A-0CAF-4B4B-9860-B43A7F060C5A}" type="presOf" srcId="{8C9EDA35-2722-42DC-8707-28B8B5D9D8D7}" destId="{D0E4BA6E-EE01-43D1-AD45-6B67B79FC62D}" srcOrd="0" destOrd="0" presId="urn:microsoft.com/office/officeart/2008/layout/BubblePictureList"/>
    <dgm:cxn modelId="{8CEB651B-A259-48AE-B9E4-70C23E8A47C4}" type="presOf" srcId="{89DF2F5C-9B36-4150-9BB9-E0CC3032236D}" destId="{EDA36DEA-F802-4CAF-9C50-B311C9C91B44}" srcOrd="0" destOrd="0" presId="urn:microsoft.com/office/officeart/2008/layout/BubblePictureList"/>
    <dgm:cxn modelId="{BB2819E1-033A-4B15-A007-50661091AD34}" type="presParOf" srcId="{DDE6CDE4-572E-4AE0-AA19-74A8F84CDCCF}" destId="{EDA36DEA-F802-4CAF-9C50-B311C9C91B44}" srcOrd="0" destOrd="0" presId="urn:microsoft.com/office/officeart/2008/layout/BubblePictureList"/>
    <dgm:cxn modelId="{B2D342E2-C1BE-43C4-903A-4786A333CB4F}" type="presParOf" srcId="{DDE6CDE4-572E-4AE0-AA19-74A8F84CDCCF}" destId="{FFC2ECB6-9611-4F5A-92B9-8D9730EA0211}" srcOrd="1" destOrd="0" presId="urn:microsoft.com/office/officeart/2008/layout/BubblePictureList"/>
    <dgm:cxn modelId="{34D28393-EFD6-4DA4-83A6-812D1FEA9B0E}" type="presParOf" srcId="{FFC2ECB6-9611-4F5A-92B9-8D9730EA0211}" destId="{CE92BA49-5D18-4F5D-A607-7B289C67E6E8}" srcOrd="0" destOrd="0" presId="urn:microsoft.com/office/officeart/2008/layout/BubblePictureList"/>
    <dgm:cxn modelId="{DAE2CE7C-671C-4BB0-8E3D-4555E152D9A1}" type="presParOf" srcId="{DDE6CDE4-572E-4AE0-AA19-74A8F84CDCCF}" destId="{9BB7E468-D572-4B5A-B23B-AAE75BBBC742}" srcOrd="2" destOrd="0" presId="urn:microsoft.com/office/officeart/2008/layout/BubblePictureList"/>
    <dgm:cxn modelId="{069B6E80-CBCE-4EEA-A01C-DB30F4D77E7C}" type="presParOf" srcId="{DDE6CDE4-572E-4AE0-AA19-74A8F84CDCCF}" destId="{4AEA8ADB-B6C5-439E-A5B0-5E757FB61517}" srcOrd="3" destOrd="0" presId="urn:microsoft.com/office/officeart/2008/layout/BubblePictureList"/>
    <dgm:cxn modelId="{5DF11099-BC72-4F90-AC57-1A6EB6B43960}" type="presParOf" srcId="{4AEA8ADB-B6C5-439E-A5B0-5E757FB61517}" destId="{3579C276-63BA-413C-9F5D-6B182F74D6D8}" srcOrd="0" destOrd="0" presId="urn:microsoft.com/office/officeart/2008/layout/BubblePictureList"/>
    <dgm:cxn modelId="{B8E8E764-EF32-4ABE-9879-B786A80E8FE0}" type="presParOf" srcId="{DDE6CDE4-572E-4AE0-AA19-74A8F84CDCCF}" destId="{86751BF6-A483-4330-A6EF-C4583959009B}" srcOrd="4" destOrd="0" presId="urn:microsoft.com/office/officeart/2008/layout/BubblePictureList"/>
    <dgm:cxn modelId="{FF4946EB-9C83-46CD-A741-FA0E89F740D8}" type="presParOf" srcId="{DDE6CDE4-572E-4AE0-AA19-74A8F84CDCCF}" destId="{44C59AB1-6BFE-43DC-87DC-16F9FFA59985}" srcOrd="5" destOrd="0" presId="urn:microsoft.com/office/officeart/2008/layout/BubblePictureList"/>
    <dgm:cxn modelId="{F789DBB4-EB13-4FE5-A34E-46B978ADF959}" type="presParOf" srcId="{44C59AB1-6BFE-43DC-87DC-16F9FFA59985}" destId="{3E064A02-F74F-4CBA-9F70-3E1FA56596A3}" srcOrd="0" destOrd="0" presId="urn:microsoft.com/office/officeart/2008/layout/BubblePictureList"/>
    <dgm:cxn modelId="{ED20AB8D-9F57-4BBC-BD73-54F14A770818}" type="presParOf" srcId="{DDE6CDE4-572E-4AE0-AA19-74A8F84CDCCF}" destId="{CC61B74B-E7FB-495D-9331-6E5DF9FDA398}" srcOrd="6" destOrd="0" presId="urn:microsoft.com/office/officeart/2008/layout/BubblePictureList"/>
    <dgm:cxn modelId="{7BCC6822-5391-42A2-9B71-7D07CDEA158B}" type="presParOf" srcId="{CC61B74B-E7FB-495D-9331-6E5DF9FDA398}" destId="{D061F79B-0094-4B30-BD1A-A6FC98A2CC4C}" srcOrd="0" destOrd="0" presId="urn:microsoft.com/office/officeart/2008/layout/BubblePictureList"/>
    <dgm:cxn modelId="{67D42320-FF76-481B-9E1F-144AB01D48B6}" type="presParOf" srcId="{DDE6CDE4-572E-4AE0-AA19-74A8F84CDCCF}" destId="{50E68557-ED24-4BB4-BF74-22709FF18D34}" srcOrd="7" destOrd="0" presId="urn:microsoft.com/office/officeart/2008/layout/BubblePictureList"/>
    <dgm:cxn modelId="{A3C5E46F-FF6F-4AF4-81B1-173A1E680DC2}" type="presParOf" srcId="{50E68557-ED24-4BB4-BF74-22709FF18D34}" destId="{618FC95B-E86A-42C4-A910-0724F81B5C9D}" srcOrd="0" destOrd="0" presId="urn:microsoft.com/office/officeart/2008/layout/BubblePictureList"/>
    <dgm:cxn modelId="{4F88B82C-C839-4C26-B213-7F66669A3907}" type="presParOf" srcId="{DDE6CDE4-572E-4AE0-AA19-74A8F84CDCCF}" destId="{7132934B-14FB-4D3B-9168-A96B902E756E}" srcOrd="8" destOrd="0" presId="urn:microsoft.com/office/officeart/2008/layout/BubblePictureList"/>
    <dgm:cxn modelId="{0FEAE917-047F-4B75-B297-9F002D20C3FE}" type="presParOf" srcId="{DDE6CDE4-572E-4AE0-AA19-74A8F84CDCCF}" destId="{49819855-0930-45AA-A900-9E07C3B8F8DE}" srcOrd="9" destOrd="0" presId="urn:microsoft.com/office/officeart/2008/layout/BubblePictureList"/>
    <dgm:cxn modelId="{8C871CF7-EA8B-49D2-838B-DC0E0C44E88F}" type="presParOf" srcId="{DDE6CDE4-572E-4AE0-AA19-74A8F84CDCCF}" destId="{FA17E056-D89E-4AA3-81CE-01F20C7B0F82}" srcOrd="10" destOrd="0" presId="urn:microsoft.com/office/officeart/2008/layout/BubblePictureList"/>
    <dgm:cxn modelId="{FDB6A7FD-1253-4578-AEAF-3ECD8A7C1C6F}" type="presParOf" srcId="{DDE6CDE4-572E-4AE0-AA19-74A8F84CDCCF}" destId="{D09C14D8-85B8-495A-A1B4-918978A0A877}" srcOrd="11" destOrd="0" presId="urn:microsoft.com/office/officeart/2008/layout/BubblePictureList"/>
    <dgm:cxn modelId="{307B3973-7BA3-456A-9B3E-EE208042A344}" type="presParOf" srcId="{D09C14D8-85B8-495A-A1B4-918978A0A877}" destId="{D0E4BA6E-EE01-43D1-AD45-6B67B79FC62D}" srcOrd="0" destOrd="0" presId="urn:microsoft.com/office/officeart/2008/layout/BubblePictureList"/>
    <dgm:cxn modelId="{541867FD-D49E-4DDF-9C38-EF4E3859028C}" type="presParOf" srcId="{DDE6CDE4-572E-4AE0-AA19-74A8F84CDCCF}" destId="{58CCE2E1-1865-4043-8A6F-537E5F61C654}" srcOrd="12" destOrd="0" presId="urn:microsoft.com/office/officeart/2008/layout/BubblePictureList"/>
    <dgm:cxn modelId="{B330AFEF-3727-49C0-89E8-D8203C66DC14}" type="presParOf" srcId="{58CCE2E1-1865-4043-8A6F-537E5F61C654}" destId="{C6019F37-AC49-497C-ADC9-2F41FCE583B3}" srcOrd="0" destOrd="0" presId="urn:microsoft.com/office/officeart/2008/layout/BubblePictureList"/>
    <dgm:cxn modelId="{F77245F6-1E82-40A6-8AB0-6E09D72951B3}" type="presParOf" srcId="{DDE6CDE4-572E-4AE0-AA19-74A8F84CDCCF}" destId="{B642539C-A2BB-4539-993C-36A487E4366A}" srcOrd="13" destOrd="0" presId="urn:microsoft.com/office/officeart/2008/layout/BubblePictureList"/>
    <dgm:cxn modelId="{37CE1406-040B-4D64-8D91-5618542721A6}" type="presParOf" srcId="{DDE6CDE4-572E-4AE0-AA19-74A8F84CDCCF}" destId="{68C4944A-D6E9-41E9-8396-33F3AB57F6E0}" srcOrd="14" destOrd="0" presId="urn:microsoft.com/office/officeart/2008/layout/BubblePictureList"/>
    <dgm:cxn modelId="{DC1D390C-1AA6-4FAA-9930-743B5340C676}" type="presParOf" srcId="{DDE6CDE4-572E-4AE0-AA19-74A8F84CDCCF}" destId="{1D51D571-175B-4465-ABFF-40AAB1B74B86}" srcOrd="15" destOrd="0" presId="urn:microsoft.com/office/officeart/2008/layout/BubblePictureList"/>
    <dgm:cxn modelId="{C7CED0DB-7F7E-45BD-9F83-DE507FED6944}" type="presParOf" srcId="{1D51D571-175B-4465-ABFF-40AAB1B74B86}" destId="{258E2617-790D-4E1E-B5C2-2DD6A143F5C6}" srcOrd="0" destOrd="0" presId="urn:microsoft.com/office/officeart/2008/layout/BubblePictureList"/>
    <dgm:cxn modelId="{23D49393-C4C6-499B-B607-BBF0489AB8EF}" type="presParOf" srcId="{DDE6CDE4-572E-4AE0-AA19-74A8F84CDCCF}" destId="{8429C5F5-455B-44A8-B4EC-E439B9C1911C}" srcOrd="16" destOrd="0" presId="urn:microsoft.com/office/officeart/2008/layout/BubblePictureList"/>
    <dgm:cxn modelId="{8EA97893-255B-4CE8-B8DE-D2FE055B089B}" type="presParOf" srcId="{8429C5F5-455B-44A8-B4EC-E439B9C1911C}" destId="{2AFAB12F-5A82-4629-BF9B-44311961B87A}" srcOrd="0" destOrd="0" presId="urn:microsoft.com/office/officeart/2008/layout/BubblePictureList"/>
    <dgm:cxn modelId="{D4DD6315-9F4B-4F2E-B2D6-AD5E48DEC56A}" type="presParOf" srcId="{DDE6CDE4-572E-4AE0-AA19-74A8F84CDCCF}" destId="{CE83A5CE-86AA-43B2-897C-3A1B61EB0EFC}" srcOrd="17" destOrd="0" presId="urn:microsoft.com/office/officeart/2008/layout/BubblePictureList"/>
    <dgm:cxn modelId="{66097CDA-7215-4ECF-946A-81DEA94AEF96}" type="presParOf" srcId="{DDE6CDE4-572E-4AE0-AA19-74A8F84CDCCF}" destId="{DC481C69-7432-49D5-8DE9-874BE13D5289}" srcOrd="18" destOrd="0" presId="urn:microsoft.com/office/officeart/2008/layout/BubblePictureList"/>
    <dgm:cxn modelId="{F281D5C3-136A-492E-B339-03BF6CC421BF}" type="presParOf" srcId="{DC481C69-7432-49D5-8DE9-874BE13D5289}" destId="{0C89B0A7-A127-4CB5-AA15-39183DC8520E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D025CD-A090-4618-83D0-731309359263}" type="doc">
      <dgm:prSet loTypeId="urn:microsoft.com/office/officeart/2005/8/layout/hList7" loCatId="list" qsTypeId="urn:microsoft.com/office/officeart/2005/8/quickstyle/simple1#3" qsCatId="simple" csTypeId="urn:microsoft.com/office/officeart/2005/8/colors/colorful3" csCatId="colorful" phldr="1"/>
      <dgm:spPr/>
    </dgm:pt>
    <dgm:pt modelId="{FB9E1A60-B8AA-45BC-9377-EB2322D9447C}">
      <dgm:prSet phldrT="[Текст]" custT="1"/>
      <dgm:spPr/>
      <dgm:t>
        <a:bodyPr/>
        <a:lstStyle/>
        <a:p>
          <a:pPr algn="ctr"/>
          <a:r>
            <a:rPr lang="ru-RU" sz="1000" dirty="0" err="1"/>
            <a:t>Школярі</a:t>
          </a:r>
          <a:r>
            <a:rPr lang="ru-RU" sz="1000" dirty="0"/>
            <a:t> та </a:t>
          </a:r>
          <a:r>
            <a:rPr lang="ru-RU" sz="1000" dirty="0" err="1"/>
            <a:t>діти</a:t>
          </a:r>
          <a:r>
            <a:rPr lang="ru-RU" sz="1000" dirty="0"/>
            <a:t> </a:t>
          </a:r>
          <a:r>
            <a:rPr lang="ru-RU" sz="1000" dirty="0" err="1"/>
            <a:t>дошкільного</a:t>
          </a:r>
          <a:r>
            <a:rPr lang="ru-RU" sz="1000" dirty="0"/>
            <a:t> </a:t>
          </a:r>
          <a:r>
            <a:rPr lang="ru-RU" sz="1000" dirty="0" err="1"/>
            <a:t>віку</a:t>
          </a:r>
          <a:r>
            <a:rPr lang="ru-RU" sz="1000" dirty="0"/>
            <a:t> </a:t>
          </a:r>
          <a:endParaRPr lang="ru-RU" sz="1000" dirty="0" smtClean="0"/>
        </a:p>
        <a:p>
          <a:pPr algn="ctr"/>
          <a:r>
            <a:rPr lang="ru-RU" sz="1000" dirty="0" smtClean="0"/>
            <a:t>(</a:t>
          </a:r>
          <a:r>
            <a:rPr lang="ru-RU" sz="1000" dirty="0"/>
            <a:t>3-16 </a:t>
          </a:r>
          <a:r>
            <a:rPr lang="ru-RU" sz="1000" dirty="0" err="1"/>
            <a:t>років</a:t>
          </a:r>
          <a:r>
            <a:rPr lang="ru-RU" sz="1000" dirty="0"/>
            <a:t>)</a:t>
          </a:r>
        </a:p>
      </dgm:t>
    </dgm:pt>
    <dgm:pt modelId="{73F3B818-B589-4BBF-B334-7A6D84826322}" type="parTrans" cxnId="{E144893C-CF3B-4989-A4D3-12F2F3EF05FC}">
      <dgm:prSet/>
      <dgm:spPr/>
      <dgm:t>
        <a:bodyPr/>
        <a:lstStyle/>
        <a:p>
          <a:pPr algn="ctr"/>
          <a:endParaRPr lang="ru-RU"/>
        </a:p>
      </dgm:t>
    </dgm:pt>
    <dgm:pt modelId="{7A08EC96-A117-45FC-A475-A25B922F280C}" type="sibTrans" cxnId="{E144893C-CF3B-4989-A4D3-12F2F3EF05FC}">
      <dgm:prSet/>
      <dgm:spPr/>
      <dgm:t>
        <a:bodyPr/>
        <a:lstStyle/>
        <a:p>
          <a:pPr algn="ctr"/>
          <a:endParaRPr lang="ru-RU"/>
        </a:p>
      </dgm:t>
    </dgm:pt>
    <dgm:pt modelId="{790A078D-1E88-43B9-BBCC-EE2102B52C10}">
      <dgm:prSet phldrT="[Текст]" custT="1"/>
      <dgm:spPr/>
      <dgm:t>
        <a:bodyPr/>
        <a:lstStyle/>
        <a:p>
          <a:pPr algn="ctr"/>
          <a:r>
            <a:rPr lang="ru-RU" sz="1000" dirty="0" err="1"/>
            <a:t>Молоді</a:t>
          </a:r>
          <a:r>
            <a:rPr lang="ru-RU" sz="1000" dirty="0"/>
            <a:t> </a:t>
          </a:r>
          <a:r>
            <a:rPr lang="ru-RU" sz="1000" dirty="0" err="1"/>
            <a:t>сім</a:t>
          </a:r>
          <a:r>
            <a:rPr lang="en-US" sz="1000" dirty="0"/>
            <a:t>'</a:t>
          </a:r>
          <a:r>
            <a:rPr lang="uk-UA" sz="1000" dirty="0"/>
            <a:t>ї із дітьми, зокрема </a:t>
          </a:r>
          <a:r>
            <a:rPr lang="uk-UA" sz="1000" dirty="0" smtClean="0"/>
            <a:t>батьки</a:t>
          </a:r>
          <a:endParaRPr lang="ru-RU" sz="1000" dirty="0"/>
        </a:p>
      </dgm:t>
    </dgm:pt>
    <dgm:pt modelId="{4CA2A849-6CFC-4AC0-B40A-CAAF80146B3A}" type="parTrans" cxnId="{AA20C696-38C5-4F3A-A15E-D320774F1E0B}">
      <dgm:prSet/>
      <dgm:spPr/>
      <dgm:t>
        <a:bodyPr/>
        <a:lstStyle/>
        <a:p>
          <a:pPr algn="ctr"/>
          <a:endParaRPr lang="ru-RU"/>
        </a:p>
      </dgm:t>
    </dgm:pt>
    <dgm:pt modelId="{733D3716-B4AB-4A0E-BA24-BE414B09A770}" type="sibTrans" cxnId="{AA20C696-38C5-4F3A-A15E-D320774F1E0B}">
      <dgm:prSet/>
      <dgm:spPr/>
      <dgm:t>
        <a:bodyPr/>
        <a:lstStyle/>
        <a:p>
          <a:pPr algn="ctr"/>
          <a:endParaRPr lang="ru-RU"/>
        </a:p>
      </dgm:t>
    </dgm:pt>
    <dgm:pt modelId="{0BE1D10D-06B5-4A25-92D0-48881CF5E95C}">
      <dgm:prSet phldrT="[Текст]" custT="1"/>
      <dgm:spPr/>
      <dgm:t>
        <a:bodyPr/>
        <a:lstStyle/>
        <a:p>
          <a:pPr algn="ctr"/>
          <a:r>
            <a:rPr lang="uk-UA" sz="1000" dirty="0"/>
            <a:t>Молодь (студенти) (17-25 років</a:t>
          </a:r>
          <a:r>
            <a:rPr lang="uk-UA" sz="900" dirty="0"/>
            <a:t>)</a:t>
          </a:r>
          <a:endParaRPr lang="ru-RU" sz="900" dirty="0"/>
        </a:p>
      </dgm:t>
    </dgm:pt>
    <dgm:pt modelId="{B8D065BD-285C-463E-ADA9-F1BF08DEE335}" type="parTrans" cxnId="{1ABC0958-A358-4747-8D9B-511EA0169C04}">
      <dgm:prSet/>
      <dgm:spPr/>
      <dgm:t>
        <a:bodyPr/>
        <a:lstStyle/>
        <a:p>
          <a:pPr algn="ctr"/>
          <a:endParaRPr lang="ru-RU"/>
        </a:p>
      </dgm:t>
    </dgm:pt>
    <dgm:pt modelId="{0D897672-532E-45F8-8ED0-25074CFBDF33}" type="sibTrans" cxnId="{1ABC0958-A358-4747-8D9B-511EA0169C04}">
      <dgm:prSet/>
      <dgm:spPr/>
      <dgm:t>
        <a:bodyPr/>
        <a:lstStyle/>
        <a:p>
          <a:pPr algn="ctr"/>
          <a:endParaRPr lang="ru-RU"/>
        </a:p>
      </dgm:t>
    </dgm:pt>
    <dgm:pt modelId="{19C8DF78-DF77-453B-B2CA-906A8B929ACD}">
      <dgm:prSet phldrT="[Текст]" custT="1"/>
      <dgm:spPr/>
      <dgm:t>
        <a:bodyPr/>
        <a:lstStyle/>
        <a:p>
          <a:pPr algn="ctr"/>
          <a:r>
            <a:rPr lang="uk-UA" sz="1000" dirty="0"/>
            <a:t>Молоде </a:t>
          </a:r>
          <a:r>
            <a:rPr lang="uk-UA" sz="1000" dirty="0" err="1" smtClean="0"/>
            <a:t>праце-здатне</a:t>
          </a:r>
          <a:r>
            <a:rPr lang="uk-UA" sz="1000" dirty="0" smtClean="0"/>
            <a:t> </a:t>
          </a:r>
          <a:r>
            <a:rPr lang="uk-UA" sz="1000" dirty="0"/>
            <a:t>населення (</a:t>
          </a:r>
          <a:r>
            <a:rPr lang="uk-UA" sz="1000" dirty="0" smtClean="0"/>
            <a:t>25-40 </a:t>
          </a:r>
          <a:r>
            <a:rPr lang="uk-UA" sz="1000" dirty="0"/>
            <a:t>років)</a:t>
          </a:r>
          <a:endParaRPr lang="ru-RU" sz="1000" dirty="0"/>
        </a:p>
      </dgm:t>
    </dgm:pt>
    <dgm:pt modelId="{4A926F2A-7911-4DD1-B56F-0E9BB87CE543}" type="parTrans" cxnId="{5426B3EE-00AC-44FC-B7F5-7EBC17520352}">
      <dgm:prSet/>
      <dgm:spPr/>
      <dgm:t>
        <a:bodyPr/>
        <a:lstStyle/>
        <a:p>
          <a:pPr algn="ctr"/>
          <a:endParaRPr lang="ru-RU"/>
        </a:p>
      </dgm:t>
    </dgm:pt>
    <dgm:pt modelId="{58A11B4F-D18B-4D95-BE0E-B1F1A558C30D}" type="sibTrans" cxnId="{5426B3EE-00AC-44FC-B7F5-7EBC17520352}">
      <dgm:prSet/>
      <dgm:spPr/>
      <dgm:t>
        <a:bodyPr/>
        <a:lstStyle/>
        <a:p>
          <a:pPr algn="ctr"/>
          <a:endParaRPr lang="ru-RU"/>
        </a:p>
      </dgm:t>
    </dgm:pt>
    <dgm:pt modelId="{FD59920B-0F99-465E-B07E-BB4D13BBFAC8}">
      <dgm:prSet phldrT="[Текст]"/>
      <dgm:spPr/>
      <dgm:t>
        <a:bodyPr/>
        <a:lstStyle/>
        <a:p>
          <a:pPr algn="ctr"/>
          <a:r>
            <a:rPr lang="uk-UA" dirty="0"/>
            <a:t>Пенсіонери (55 років та </a:t>
          </a:r>
          <a:r>
            <a:rPr lang="uk-UA" dirty="0" smtClean="0"/>
            <a:t>старші)</a:t>
          </a:r>
          <a:endParaRPr lang="ru-RU" dirty="0"/>
        </a:p>
      </dgm:t>
    </dgm:pt>
    <dgm:pt modelId="{3C17E0C8-090D-4B11-86BE-2C217CF42441}" type="parTrans" cxnId="{7968BA64-1A7C-488B-B1C6-ABD76BD41CF6}">
      <dgm:prSet/>
      <dgm:spPr/>
      <dgm:t>
        <a:bodyPr/>
        <a:lstStyle/>
        <a:p>
          <a:pPr algn="ctr"/>
          <a:endParaRPr lang="ru-RU"/>
        </a:p>
      </dgm:t>
    </dgm:pt>
    <dgm:pt modelId="{F2A85162-FA0F-4E65-B98B-4647664E357E}" type="sibTrans" cxnId="{7968BA64-1A7C-488B-B1C6-ABD76BD41CF6}">
      <dgm:prSet/>
      <dgm:spPr/>
      <dgm:t>
        <a:bodyPr/>
        <a:lstStyle/>
        <a:p>
          <a:pPr algn="ctr"/>
          <a:endParaRPr lang="ru-RU"/>
        </a:p>
      </dgm:t>
    </dgm:pt>
    <dgm:pt modelId="{C9567E8C-1E86-4B41-AEE2-4CBE146822D7}" type="pres">
      <dgm:prSet presAssocID="{24D025CD-A090-4618-83D0-731309359263}" presName="Name0" presStyleCnt="0">
        <dgm:presLayoutVars>
          <dgm:dir/>
          <dgm:resizeHandles val="exact"/>
        </dgm:presLayoutVars>
      </dgm:prSet>
      <dgm:spPr/>
    </dgm:pt>
    <dgm:pt modelId="{D76D93D1-F9F8-4042-8728-22387E65CE9A}" type="pres">
      <dgm:prSet presAssocID="{24D025CD-A090-4618-83D0-731309359263}" presName="fgShape" presStyleLbl="fgShp" presStyleIdx="0" presStyleCnt="1"/>
      <dgm:spPr/>
    </dgm:pt>
    <dgm:pt modelId="{6C75E919-B1AC-46EE-91E0-82735629A5D4}" type="pres">
      <dgm:prSet presAssocID="{24D025CD-A090-4618-83D0-731309359263}" presName="linComp" presStyleCnt="0"/>
      <dgm:spPr/>
    </dgm:pt>
    <dgm:pt modelId="{75F02313-B2EA-4863-B943-C38B447EE9EA}" type="pres">
      <dgm:prSet presAssocID="{FB9E1A60-B8AA-45BC-9377-EB2322D9447C}" presName="compNode" presStyleCnt="0"/>
      <dgm:spPr/>
    </dgm:pt>
    <dgm:pt modelId="{5A948D4A-8436-4C22-8BD3-4E792F2746AF}" type="pres">
      <dgm:prSet presAssocID="{FB9E1A60-B8AA-45BC-9377-EB2322D9447C}" presName="bkgdShape" presStyleLbl="node1" presStyleIdx="0" presStyleCnt="5"/>
      <dgm:spPr/>
      <dgm:t>
        <a:bodyPr/>
        <a:lstStyle/>
        <a:p>
          <a:endParaRPr lang="ru-RU"/>
        </a:p>
      </dgm:t>
    </dgm:pt>
    <dgm:pt modelId="{20949B93-3C91-41A2-AEE1-B5CFA029E21A}" type="pres">
      <dgm:prSet presAssocID="{FB9E1A60-B8AA-45BC-9377-EB2322D9447C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A5676-BF4E-4A05-A365-E9D79CA7C62A}" type="pres">
      <dgm:prSet presAssocID="{FB9E1A60-B8AA-45BC-9377-EB2322D9447C}" presName="invisiNode" presStyleLbl="node1" presStyleIdx="0" presStyleCnt="5"/>
      <dgm:spPr/>
    </dgm:pt>
    <dgm:pt modelId="{18489DB9-624B-45D4-9D4D-35B27E709F29}" type="pres">
      <dgm:prSet presAssocID="{FB9E1A60-B8AA-45BC-9377-EB2322D9447C}" presName="imagNode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/>
            </a:extLst>
          </a:blip>
          <a:srcRect/>
          <a:stretch>
            <a:fillRect/>
          </a:stretch>
        </a:blipFill>
      </dgm:spPr>
    </dgm:pt>
    <dgm:pt modelId="{49631604-AFC0-4FCB-A46D-DA561525C846}" type="pres">
      <dgm:prSet presAssocID="{7A08EC96-A117-45FC-A475-A25B922F280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97F138E-5073-4750-A0AE-4A9BFE5B21D9}" type="pres">
      <dgm:prSet presAssocID="{790A078D-1E88-43B9-BBCC-EE2102B52C10}" presName="compNode" presStyleCnt="0"/>
      <dgm:spPr/>
    </dgm:pt>
    <dgm:pt modelId="{43E7902B-EC5E-4A76-BC28-E7E26056D0A6}" type="pres">
      <dgm:prSet presAssocID="{790A078D-1E88-43B9-BBCC-EE2102B52C10}" presName="bkgdShape" presStyleLbl="node1" presStyleIdx="1" presStyleCnt="5"/>
      <dgm:spPr/>
      <dgm:t>
        <a:bodyPr/>
        <a:lstStyle/>
        <a:p>
          <a:endParaRPr lang="ru-RU"/>
        </a:p>
      </dgm:t>
    </dgm:pt>
    <dgm:pt modelId="{16ACD3BF-FEDB-4529-924C-4926908EB04D}" type="pres">
      <dgm:prSet presAssocID="{790A078D-1E88-43B9-BBCC-EE2102B52C10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3D4ADE-F87D-43BC-84A3-A6928316C433}" type="pres">
      <dgm:prSet presAssocID="{790A078D-1E88-43B9-BBCC-EE2102B52C10}" presName="invisiNode" presStyleLbl="node1" presStyleIdx="1" presStyleCnt="5"/>
      <dgm:spPr/>
    </dgm:pt>
    <dgm:pt modelId="{C712CF5B-F868-4668-9140-6ACA61979ABB}" type="pres">
      <dgm:prSet presAssocID="{790A078D-1E88-43B9-BBCC-EE2102B52C10}" presName="imagNode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/>
            </a:extLst>
          </a:blip>
          <a:srcRect/>
          <a:stretch>
            <a:fillRect l="-17000" r="-17000"/>
          </a:stretch>
        </a:blipFill>
      </dgm:spPr>
    </dgm:pt>
    <dgm:pt modelId="{58EAB476-5CD3-464C-BA84-42A3527E0344}" type="pres">
      <dgm:prSet presAssocID="{733D3716-B4AB-4A0E-BA24-BE414B09A77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2DE1053-BCCA-4D68-9527-D0216CB354F7}" type="pres">
      <dgm:prSet presAssocID="{0BE1D10D-06B5-4A25-92D0-48881CF5E95C}" presName="compNode" presStyleCnt="0"/>
      <dgm:spPr/>
    </dgm:pt>
    <dgm:pt modelId="{9154D22A-C9F2-4FFD-8E9B-8DD9672FEE9A}" type="pres">
      <dgm:prSet presAssocID="{0BE1D10D-06B5-4A25-92D0-48881CF5E95C}" presName="bkgdShape" presStyleLbl="node1" presStyleIdx="2" presStyleCnt="5"/>
      <dgm:spPr/>
      <dgm:t>
        <a:bodyPr/>
        <a:lstStyle/>
        <a:p>
          <a:endParaRPr lang="ru-RU"/>
        </a:p>
      </dgm:t>
    </dgm:pt>
    <dgm:pt modelId="{67E7C5C6-44A0-40C8-94BD-32422E03EF1F}" type="pres">
      <dgm:prSet presAssocID="{0BE1D10D-06B5-4A25-92D0-48881CF5E95C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B88F8-1ADB-4844-9A45-5985526C3938}" type="pres">
      <dgm:prSet presAssocID="{0BE1D10D-06B5-4A25-92D0-48881CF5E95C}" presName="invisiNode" presStyleLbl="node1" presStyleIdx="2" presStyleCnt="5"/>
      <dgm:spPr/>
    </dgm:pt>
    <dgm:pt modelId="{0CC09904-4F67-4A6D-A0B2-753152653654}" type="pres">
      <dgm:prSet presAssocID="{0BE1D10D-06B5-4A25-92D0-48881CF5E95C}" presName="imagNode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/>
            </a:extLst>
          </a:blip>
          <a:srcRect/>
          <a:stretch>
            <a:fillRect l="-1000" r="-1000"/>
          </a:stretch>
        </a:blipFill>
      </dgm:spPr>
    </dgm:pt>
    <dgm:pt modelId="{183F6C07-6372-4280-9263-5A378D5A28E5}" type="pres">
      <dgm:prSet presAssocID="{0D897672-532E-45F8-8ED0-25074CFBDF3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DB71918-C04B-4AE4-AB10-0169CBC1298A}" type="pres">
      <dgm:prSet presAssocID="{19C8DF78-DF77-453B-B2CA-906A8B929ACD}" presName="compNode" presStyleCnt="0"/>
      <dgm:spPr/>
    </dgm:pt>
    <dgm:pt modelId="{EDE2BA35-405B-4A26-AECC-D36DB02B9769}" type="pres">
      <dgm:prSet presAssocID="{19C8DF78-DF77-453B-B2CA-906A8B929ACD}" presName="bkgdShape" presStyleLbl="node1" presStyleIdx="3" presStyleCnt="5"/>
      <dgm:spPr/>
      <dgm:t>
        <a:bodyPr/>
        <a:lstStyle/>
        <a:p>
          <a:endParaRPr lang="ru-RU"/>
        </a:p>
      </dgm:t>
    </dgm:pt>
    <dgm:pt modelId="{CB700A96-8AB3-4153-A3E7-53934F8F5436}" type="pres">
      <dgm:prSet presAssocID="{19C8DF78-DF77-453B-B2CA-906A8B929ACD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20DAB-EC72-4A2F-83F3-BCE0DCC3F2B2}" type="pres">
      <dgm:prSet presAssocID="{19C8DF78-DF77-453B-B2CA-906A8B929ACD}" presName="invisiNode" presStyleLbl="node1" presStyleIdx="3" presStyleCnt="5"/>
      <dgm:spPr/>
    </dgm:pt>
    <dgm:pt modelId="{8D0829B3-DFFF-412D-BDE6-60F2A75C55E3}" type="pres">
      <dgm:prSet presAssocID="{19C8DF78-DF77-453B-B2CA-906A8B929ACD}" presName="imagNode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/>
            </a:extLst>
          </a:blip>
          <a:srcRect/>
          <a:stretch>
            <a:fillRect l="-25000" r="-25000"/>
          </a:stretch>
        </a:blipFill>
      </dgm:spPr>
    </dgm:pt>
    <dgm:pt modelId="{DA71A046-8B61-4CDD-8810-4852A7A2A168}" type="pres">
      <dgm:prSet presAssocID="{58A11B4F-D18B-4D95-BE0E-B1F1A558C30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198F403-59E5-44F9-840A-562960C0917E}" type="pres">
      <dgm:prSet presAssocID="{FD59920B-0F99-465E-B07E-BB4D13BBFAC8}" presName="compNode" presStyleCnt="0"/>
      <dgm:spPr/>
    </dgm:pt>
    <dgm:pt modelId="{EAE0A4A6-E7E0-4FBE-B633-EBE4F1D82528}" type="pres">
      <dgm:prSet presAssocID="{FD59920B-0F99-465E-B07E-BB4D13BBFAC8}" presName="bkgdShape" presStyleLbl="node1" presStyleIdx="4" presStyleCnt="5"/>
      <dgm:spPr/>
      <dgm:t>
        <a:bodyPr/>
        <a:lstStyle/>
        <a:p>
          <a:endParaRPr lang="ru-RU"/>
        </a:p>
      </dgm:t>
    </dgm:pt>
    <dgm:pt modelId="{2177892E-CDAE-4B8E-B0D3-99E73D010898}" type="pres">
      <dgm:prSet presAssocID="{FD59920B-0F99-465E-B07E-BB4D13BBFAC8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0405C1-1D61-4D4E-8458-8C7EA792F3A2}" type="pres">
      <dgm:prSet presAssocID="{FD59920B-0F99-465E-B07E-BB4D13BBFAC8}" presName="invisiNode" presStyleLbl="node1" presStyleIdx="4" presStyleCnt="5"/>
      <dgm:spPr/>
    </dgm:pt>
    <dgm:pt modelId="{CCD2DEAE-29C3-40E3-85D2-D562D02E8B38}" type="pres">
      <dgm:prSet presAssocID="{FD59920B-0F99-465E-B07E-BB4D13BBFAC8}" presName="imagNode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/>
            </a:extLst>
          </a:blip>
          <a:srcRect/>
          <a:stretch>
            <a:fillRect l="-12000" r="-12000"/>
          </a:stretch>
        </a:blipFill>
      </dgm:spPr>
    </dgm:pt>
  </dgm:ptLst>
  <dgm:cxnLst>
    <dgm:cxn modelId="{B79C38E3-8C0B-428A-8A6C-E23C36346055}" type="presOf" srcId="{733D3716-B4AB-4A0E-BA24-BE414B09A770}" destId="{58EAB476-5CD3-464C-BA84-42A3527E0344}" srcOrd="0" destOrd="0" presId="urn:microsoft.com/office/officeart/2005/8/layout/hList7"/>
    <dgm:cxn modelId="{5096561C-B16F-4D53-8371-31D0508F4CAA}" type="presOf" srcId="{FD59920B-0F99-465E-B07E-BB4D13BBFAC8}" destId="{EAE0A4A6-E7E0-4FBE-B633-EBE4F1D82528}" srcOrd="0" destOrd="0" presId="urn:microsoft.com/office/officeart/2005/8/layout/hList7"/>
    <dgm:cxn modelId="{5EC06252-B89F-48B7-9634-E32DC8A8DB29}" type="presOf" srcId="{790A078D-1E88-43B9-BBCC-EE2102B52C10}" destId="{43E7902B-EC5E-4A76-BC28-E7E26056D0A6}" srcOrd="0" destOrd="0" presId="urn:microsoft.com/office/officeart/2005/8/layout/hList7"/>
    <dgm:cxn modelId="{5426B3EE-00AC-44FC-B7F5-7EBC17520352}" srcId="{24D025CD-A090-4618-83D0-731309359263}" destId="{19C8DF78-DF77-453B-B2CA-906A8B929ACD}" srcOrd="3" destOrd="0" parTransId="{4A926F2A-7911-4DD1-B56F-0E9BB87CE543}" sibTransId="{58A11B4F-D18B-4D95-BE0E-B1F1A558C30D}"/>
    <dgm:cxn modelId="{929C9FF1-4037-41A0-A24A-89B58C0EC4DE}" type="presOf" srcId="{0D897672-532E-45F8-8ED0-25074CFBDF33}" destId="{183F6C07-6372-4280-9263-5A378D5A28E5}" srcOrd="0" destOrd="0" presId="urn:microsoft.com/office/officeart/2005/8/layout/hList7"/>
    <dgm:cxn modelId="{4F5FE405-B1CD-4633-8954-FF5B18DF91AF}" type="presOf" srcId="{24D025CD-A090-4618-83D0-731309359263}" destId="{C9567E8C-1E86-4B41-AEE2-4CBE146822D7}" srcOrd="0" destOrd="0" presId="urn:microsoft.com/office/officeart/2005/8/layout/hList7"/>
    <dgm:cxn modelId="{9D47DC4B-F22C-4CAB-8314-8899489FDAD0}" type="presOf" srcId="{0BE1D10D-06B5-4A25-92D0-48881CF5E95C}" destId="{67E7C5C6-44A0-40C8-94BD-32422E03EF1F}" srcOrd="1" destOrd="0" presId="urn:microsoft.com/office/officeart/2005/8/layout/hList7"/>
    <dgm:cxn modelId="{02E4905E-21C8-4E0E-808E-010D6291B413}" type="presOf" srcId="{FD59920B-0F99-465E-B07E-BB4D13BBFAC8}" destId="{2177892E-CDAE-4B8E-B0D3-99E73D010898}" srcOrd="1" destOrd="0" presId="urn:microsoft.com/office/officeart/2005/8/layout/hList7"/>
    <dgm:cxn modelId="{D54A0A72-416C-411E-924D-A292E9988E54}" type="presOf" srcId="{FB9E1A60-B8AA-45BC-9377-EB2322D9447C}" destId="{20949B93-3C91-41A2-AEE1-B5CFA029E21A}" srcOrd="1" destOrd="0" presId="urn:microsoft.com/office/officeart/2005/8/layout/hList7"/>
    <dgm:cxn modelId="{AA20C696-38C5-4F3A-A15E-D320774F1E0B}" srcId="{24D025CD-A090-4618-83D0-731309359263}" destId="{790A078D-1E88-43B9-BBCC-EE2102B52C10}" srcOrd="1" destOrd="0" parTransId="{4CA2A849-6CFC-4AC0-B40A-CAAF80146B3A}" sibTransId="{733D3716-B4AB-4A0E-BA24-BE414B09A770}"/>
    <dgm:cxn modelId="{0AD34178-EEDD-414B-A3BE-95865C312577}" type="presOf" srcId="{0BE1D10D-06B5-4A25-92D0-48881CF5E95C}" destId="{9154D22A-C9F2-4FFD-8E9B-8DD9672FEE9A}" srcOrd="0" destOrd="0" presId="urn:microsoft.com/office/officeart/2005/8/layout/hList7"/>
    <dgm:cxn modelId="{1ABC0958-A358-4747-8D9B-511EA0169C04}" srcId="{24D025CD-A090-4618-83D0-731309359263}" destId="{0BE1D10D-06B5-4A25-92D0-48881CF5E95C}" srcOrd="2" destOrd="0" parTransId="{B8D065BD-285C-463E-ADA9-F1BF08DEE335}" sibTransId="{0D897672-532E-45F8-8ED0-25074CFBDF33}"/>
    <dgm:cxn modelId="{239C3B47-EB52-4E27-AD24-E2EC179069E5}" type="presOf" srcId="{790A078D-1E88-43B9-BBCC-EE2102B52C10}" destId="{16ACD3BF-FEDB-4529-924C-4926908EB04D}" srcOrd="1" destOrd="0" presId="urn:microsoft.com/office/officeart/2005/8/layout/hList7"/>
    <dgm:cxn modelId="{7968BA64-1A7C-488B-B1C6-ABD76BD41CF6}" srcId="{24D025CD-A090-4618-83D0-731309359263}" destId="{FD59920B-0F99-465E-B07E-BB4D13BBFAC8}" srcOrd="4" destOrd="0" parTransId="{3C17E0C8-090D-4B11-86BE-2C217CF42441}" sibTransId="{F2A85162-FA0F-4E65-B98B-4647664E357E}"/>
    <dgm:cxn modelId="{A5E521EC-A49D-4C38-B5F1-8F47D07E04D2}" type="presOf" srcId="{7A08EC96-A117-45FC-A475-A25B922F280C}" destId="{49631604-AFC0-4FCB-A46D-DA561525C846}" srcOrd="0" destOrd="0" presId="urn:microsoft.com/office/officeart/2005/8/layout/hList7"/>
    <dgm:cxn modelId="{0D84D1F8-1955-46DE-B9BF-6599E107C86E}" type="presOf" srcId="{FB9E1A60-B8AA-45BC-9377-EB2322D9447C}" destId="{5A948D4A-8436-4C22-8BD3-4E792F2746AF}" srcOrd="0" destOrd="0" presId="urn:microsoft.com/office/officeart/2005/8/layout/hList7"/>
    <dgm:cxn modelId="{699D85AD-0ED2-4613-AFF9-198FC0D3A1E4}" type="presOf" srcId="{19C8DF78-DF77-453B-B2CA-906A8B929ACD}" destId="{CB700A96-8AB3-4153-A3E7-53934F8F5436}" srcOrd="1" destOrd="0" presId="urn:microsoft.com/office/officeart/2005/8/layout/hList7"/>
    <dgm:cxn modelId="{62F909CE-6EF2-42AD-9991-E7E0AF2EA7F0}" type="presOf" srcId="{19C8DF78-DF77-453B-B2CA-906A8B929ACD}" destId="{EDE2BA35-405B-4A26-AECC-D36DB02B9769}" srcOrd="0" destOrd="0" presId="urn:microsoft.com/office/officeart/2005/8/layout/hList7"/>
    <dgm:cxn modelId="{ABF5BB3D-5954-4883-B76E-8AFCF07AAB2E}" type="presOf" srcId="{58A11B4F-D18B-4D95-BE0E-B1F1A558C30D}" destId="{DA71A046-8B61-4CDD-8810-4852A7A2A168}" srcOrd="0" destOrd="0" presId="urn:microsoft.com/office/officeart/2005/8/layout/hList7"/>
    <dgm:cxn modelId="{E144893C-CF3B-4989-A4D3-12F2F3EF05FC}" srcId="{24D025CD-A090-4618-83D0-731309359263}" destId="{FB9E1A60-B8AA-45BC-9377-EB2322D9447C}" srcOrd="0" destOrd="0" parTransId="{73F3B818-B589-4BBF-B334-7A6D84826322}" sibTransId="{7A08EC96-A117-45FC-A475-A25B922F280C}"/>
    <dgm:cxn modelId="{7DD79977-BF4E-4600-8441-31C54A9EE37B}" type="presParOf" srcId="{C9567E8C-1E86-4B41-AEE2-4CBE146822D7}" destId="{D76D93D1-F9F8-4042-8728-22387E65CE9A}" srcOrd="0" destOrd="0" presId="urn:microsoft.com/office/officeart/2005/8/layout/hList7"/>
    <dgm:cxn modelId="{3072BA37-C18B-4023-AF2D-0B0E41B64A9E}" type="presParOf" srcId="{C9567E8C-1E86-4B41-AEE2-4CBE146822D7}" destId="{6C75E919-B1AC-46EE-91E0-82735629A5D4}" srcOrd="1" destOrd="0" presId="urn:microsoft.com/office/officeart/2005/8/layout/hList7"/>
    <dgm:cxn modelId="{5FD3FC5D-3FB8-4D8F-8EEA-CC86758C2B19}" type="presParOf" srcId="{6C75E919-B1AC-46EE-91E0-82735629A5D4}" destId="{75F02313-B2EA-4863-B943-C38B447EE9EA}" srcOrd="0" destOrd="0" presId="urn:microsoft.com/office/officeart/2005/8/layout/hList7"/>
    <dgm:cxn modelId="{522F48DD-C87B-491C-AF1D-4ADDC6ABA393}" type="presParOf" srcId="{75F02313-B2EA-4863-B943-C38B447EE9EA}" destId="{5A948D4A-8436-4C22-8BD3-4E792F2746AF}" srcOrd="0" destOrd="0" presId="urn:microsoft.com/office/officeart/2005/8/layout/hList7"/>
    <dgm:cxn modelId="{77F769EF-FFDF-4686-956C-23272D70F84A}" type="presParOf" srcId="{75F02313-B2EA-4863-B943-C38B447EE9EA}" destId="{20949B93-3C91-41A2-AEE1-B5CFA029E21A}" srcOrd="1" destOrd="0" presId="urn:microsoft.com/office/officeart/2005/8/layout/hList7"/>
    <dgm:cxn modelId="{B6D3EDFA-4FF8-462B-B0F6-AAE145C0BAA1}" type="presParOf" srcId="{75F02313-B2EA-4863-B943-C38B447EE9EA}" destId="{A9AA5676-BF4E-4A05-A365-E9D79CA7C62A}" srcOrd="2" destOrd="0" presId="urn:microsoft.com/office/officeart/2005/8/layout/hList7"/>
    <dgm:cxn modelId="{DD08F412-E7A3-4138-A0C5-0B34F485BA87}" type="presParOf" srcId="{75F02313-B2EA-4863-B943-C38B447EE9EA}" destId="{18489DB9-624B-45D4-9D4D-35B27E709F29}" srcOrd="3" destOrd="0" presId="urn:microsoft.com/office/officeart/2005/8/layout/hList7"/>
    <dgm:cxn modelId="{CB8B234E-83BA-42DA-8F24-278FF0F6D01D}" type="presParOf" srcId="{6C75E919-B1AC-46EE-91E0-82735629A5D4}" destId="{49631604-AFC0-4FCB-A46D-DA561525C846}" srcOrd="1" destOrd="0" presId="urn:microsoft.com/office/officeart/2005/8/layout/hList7"/>
    <dgm:cxn modelId="{7676F819-70A0-496E-A20E-636746DFF8B3}" type="presParOf" srcId="{6C75E919-B1AC-46EE-91E0-82735629A5D4}" destId="{497F138E-5073-4750-A0AE-4A9BFE5B21D9}" srcOrd="2" destOrd="0" presId="urn:microsoft.com/office/officeart/2005/8/layout/hList7"/>
    <dgm:cxn modelId="{F567975A-2491-4AB2-BA69-A8239424F030}" type="presParOf" srcId="{497F138E-5073-4750-A0AE-4A9BFE5B21D9}" destId="{43E7902B-EC5E-4A76-BC28-E7E26056D0A6}" srcOrd="0" destOrd="0" presId="urn:microsoft.com/office/officeart/2005/8/layout/hList7"/>
    <dgm:cxn modelId="{08214FF6-5B95-48EC-AB68-987FB2D81C56}" type="presParOf" srcId="{497F138E-5073-4750-A0AE-4A9BFE5B21D9}" destId="{16ACD3BF-FEDB-4529-924C-4926908EB04D}" srcOrd="1" destOrd="0" presId="urn:microsoft.com/office/officeart/2005/8/layout/hList7"/>
    <dgm:cxn modelId="{0688242D-8C9C-438C-B243-48AEC152246E}" type="presParOf" srcId="{497F138E-5073-4750-A0AE-4A9BFE5B21D9}" destId="{423D4ADE-F87D-43BC-84A3-A6928316C433}" srcOrd="2" destOrd="0" presId="urn:microsoft.com/office/officeart/2005/8/layout/hList7"/>
    <dgm:cxn modelId="{FF7E5553-07A2-46CA-B2F7-1263AC94F766}" type="presParOf" srcId="{497F138E-5073-4750-A0AE-4A9BFE5B21D9}" destId="{C712CF5B-F868-4668-9140-6ACA61979ABB}" srcOrd="3" destOrd="0" presId="urn:microsoft.com/office/officeart/2005/8/layout/hList7"/>
    <dgm:cxn modelId="{257987F8-90C0-423F-A993-90B83113F63C}" type="presParOf" srcId="{6C75E919-B1AC-46EE-91E0-82735629A5D4}" destId="{58EAB476-5CD3-464C-BA84-42A3527E0344}" srcOrd="3" destOrd="0" presId="urn:microsoft.com/office/officeart/2005/8/layout/hList7"/>
    <dgm:cxn modelId="{1CAC0C76-1712-4060-ACF6-BEEDCAD78603}" type="presParOf" srcId="{6C75E919-B1AC-46EE-91E0-82735629A5D4}" destId="{82DE1053-BCCA-4D68-9527-D0216CB354F7}" srcOrd="4" destOrd="0" presId="urn:microsoft.com/office/officeart/2005/8/layout/hList7"/>
    <dgm:cxn modelId="{8A84605C-699B-429C-920E-A10D88AB22CC}" type="presParOf" srcId="{82DE1053-BCCA-4D68-9527-D0216CB354F7}" destId="{9154D22A-C9F2-4FFD-8E9B-8DD9672FEE9A}" srcOrd="0" destOrd="0" presId="urn:microsoft.com/office/officeart/2005/8/layout/hList7"/>
    <dgm:cxn modelId="{C7318D1A-A515-476F-9362-6AF4385D82ED}" type="presParOf" srcId="{82DE1053-BCCA-4D68-9527-D0216CB354F7}" destId="{67E7C5C6-44A0-40C8-94BD-32422E03EF1F}" srcOrd="1" destOrd="0" presId="urn:microsoft.com/office/officeart/2005/8/layout/hList7"/>
    <dgm:cxn modelId="{9E666247-277F-478C-8FE4-F45A89B2EAD4}" type="presParOf" srcId="{82DE1053-BCCA-4D68-9527-D0216CB354F7}" destId="{2F9B88F8-1ADB-4844-9A45-5985526C3938}" srcOrd="2" destOrd="0" presId="urn:microsoft.com/office/officeart/2005/8/layout/hList7"/>
    <dgm:cxn modelId="{DD1CECCF-84A6-4A90-A988-20E016D98A9C}" type="presParOf" srcId="{82DE1053-BCCA-4D68-9527-D0216CB354F7}" destId="{0CC09904-4F67-4A6D-A0B2-753152653654}" srcOrd="3" destOrd="0" presId="urn:microsoft.com/office/officeart/2005/8/layout/hList7"/>
    <dgm:cxn modelId="{9FD10526-9A68-4F9A-BC19-866F82A4B82F}" type="presParOf" srcId="{6C75E919-B1AC-46EE-91E0-82735629A5D4}" destId="{183F6C07-6372-4280-9263-5A378D5A28E5}" srcOrd="5" destOrd="0" presId="urn:microsoft.com/office/officeart/2005/8/layout/hList7"/>
    <dgm:cxn modelId="{04295E5D-9FC5-4965-94A4-BE7A3A8DFD3A}" type="presParOf" srcId="{6C75E919-B1AC-46EE-91E0-82735629A5D4}" destId="{0DB71918-C04B-4AE4-AB10-0169CBC1298A}" srcOrd="6" destOrd="0" presId="urn:microsoft.com/office/officeart/2005/8/layout/hList7"/>
    <dgm:cxn modelId="{B60DC6F4-8113-4A46-8A29-857889CDA435}" type="presParOf" srcId="{0DB71918-C04B-4AE4-AB10-0169CBC1298A}" destId="{EDE2BA35-405B-4A26-AECC-D36DB02B9769}" srcOrd="0" destOrd="0" presId="urn:microsoft.com/office/officeart/2005/8/layout/hList7"/>
    <dgm:cxn modelId="{1B6A9E74-2648-4F29-9F94-70FA9912AB62}" type="presParOf" srcId="{0DB71918-C04B-4AE4-AB10-0169CBC1298A}" destId="{CB700A96-8AB3-4153-A3E7-53934F8F5436}" srcOrd="1" destOrd="0" presId="urn:microsoft.com/office/officeart/2005/8/layout/hList7"/>
    <dgm:cxn modelId="{D44A70E9-5AB6-4C80-964F-77FC3141F5F3}" type="presParOf" srcId="{0DB71918-C04B-4AE4-AB10-0169CBC1298A}" destId="{31720DAB-EC72-4A2F-83F3-BCE0DCC3F2B2}" srcOrd="2" destOrd="0" presId="urn:microsoft.com/office/officeart/2005/8/layout/hList7"/>
    <dgm:cxn modelId="{26FB1692-270D-40BE-9EC9-2A4EBFB98BA2}" type="presParOf" srcId="{0DB71918-C04B-4AE4-AB10-0169CBC1298A}" destId="{8D0829B3-DFFF-412D-BDE6-60F2A75C55E3}" srcOrd="3" destOrd="0" presId="urn:microsoft.com/office/officeart/2005/8/layout/hList7"/>
    <dgm:cxn modelId="{A1D49D92-2B06-4919-A757-403DAC5AD41A}" type="presParOf" srcId="{6C75E919-B1AC-46EE-91E0-82735629A5D4}" destId="{DA71A046-8B61-4CDD-8810-4852A7A2A168}" srcOrd="7" destOrd="0" presId="urn:microsoft.com/office/officeart/2005/8/layout/hList7"/>
    <dgm:cxn modelId="{007EF1F5-0886-4260-8148-1F692518AD13}" type="presParOf" srcId="{6C75E919-B1AC-46EE-91E0-82735629A5D4}" destId="{4198F403-59E5-44F9-840A-562960C0917E}" srcOrd="8" destOrd="0" presId="urn:microsoft.com/office/officeart/2005/8/layout/hList7"/>
    <dgm:cxn modelId="{A94AA0C3-378D-4B55-B1AF-FE6524A0A740}" type="presParOf" srcId="{4198F403-59E5-44F9-840A-562960C0917E}" destId="{EAE0A4A6-E7E0-4FBE-B633-EBE4F1D82528}" srcOrd="0" destOrd="0" presId="urn:microsoft.com/office/officeart/2005/8/layout/hList7"/>
    <dgm:cxn modelId="{929DDDB9-5D25-4D54-8E50-5C74083D0BAD}" type="presParOf" srcId="{4198F403-59E5-44F9-840A-562960C0917E}" destId="{2177892E-CDAE-4B8E-B0D3-99E73D010898}" srcOrd="1" destOrd="0" presId="urn:microsoft.com/office/officeart/2005/8/layout/hList7"/>
    <dgm:cxn modelId="{7C9CDF75-370E-4074-853B-2EF03B71DC31}" type="presParOf" srcId="{4198F403-59E5-44F9-840A-562960C0917E}" destId="{740405C1-1D61-4D4E-8458-8C7EA792F3A2}" srcOrd="2" destOrd="0" presId="urn:microsoft.com/office/officeart/2005/8/layout/hList7"/>
    <dgm:cxn modelId="{2A804BBB-C2EB-404C-99ED-F03143C59FEF}" type="presParOf" srcId="{4198F403-59E5-44F9-840A-562960C0917E}" destId="{CCD2DEAE-29C3-40E3-85D2-D562D02E8B3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4E1ADCB-A035-4AB0-80BE-B79B71707ABE}" type="datetimeFigureOut">
              <a:rPr lang="ru-RU"/>
              <a:pPr>
                <a:defRPr/>
              </a:pPr>
              <a:t>пн 06.09.21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1564B65-9F14-43D7-9C47-EF9ED42B5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6C23D1D-97A3-41D2-993C-7ED691C18795}" type="datetimeFigureOut">
              <a:rPr lang="ru-RU"/>
              <a:pPr>
                <a:defRPr/>
              </a:pPr>
              <a:t>пн 06.09.21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80F542E-9E32-4294-AB74-CDBF2EB0C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C066C4-4AF2-46F2-BA88-B340772C091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242F1B99-B000-4A6A-84B8-E3375A313AF8}" type="datetime1">
              <a:rPr lang="ru-RU"/>
              <a:pPr>
                <a:defRPr/>
              </a:pPr>
              <a:t>пн 06.09.21</a:t>
            </a:fld>
            <a:endParaRPr lang="ru-RU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1D82570-93BC-414E-AAB8-644DC9DBDD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0856F-41BB-46F8-82C8-53E576978147}" type="datetime1">
              <a:rPr lang="ru-RU"/>
              <a:pPr>
                <a:defRPr/>
              </a:pPr>
              <a:t>пн 06.09.21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B0659-1BE5-47A0-914B-9EB8B0439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99AF1-F518-494D-B24B-19D792AD6126}" type="datetime1">
              <a:rPr lang="ru-RU"/>
              <a:pPr>
                <a:defRPr/>
              </a:pPr>
              <a:t>пн 06.09.21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75FEB-6457-40DD-9302-B33ADE12A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E90A4-D2AB-4A71-9C32-B8438DAEB49F}" type="datetime1">
              <a:rPr lang="ru-RU"/>
              <a:pPr>
                <a:defRPr/>
              </a:pPr>
              <a:t>пн 06.09.21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468AE-DA64-4898-81B3-508C83059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91CA2-738E-44DC-9B32-A1AEA58010AE}" type="datetime1">
              <a:rPr lang="ru-RU"/>
              <a:pPr>
                <a:defRPr/>
              </a:pPr>
              <a:t>пн 06.09.21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6A238-8EDF-4781-A037-FB9DF67C2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6CE73-436F-4BC4-889A-5E7B851E3045}" type="datetime1">
              <a:rPr lang="ru-RU"/>
              <a:pPr>
                <a:defRPr/>
              </a:pPr>
              <a:t>пн 06.09.21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A7357-F9DE-4C51-B52E-C66A5ADCF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254C8-5C4A-4854-AAB5-6BF3DCDC82E9}" type="datetime1">
              <a:rPr lang="ru-RU"/>
              <a:pPr>
                <a:defRPr/>
              </a:pPr>
              <a:t>пн 06.09.21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FC673-12D2-4541-872E-BE9329C1C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6B3A3-5ABD-4B24-8081-8DC9B38F76F9}" type="datetime1">
              <a:rPr lang="ru-RU"/>
              <a:pPr>
                <a:defRPr/>
              </a:pPr>
              <a:t>пн 06.09.21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CC75A-1EA8-4638-A685-88EA61236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66222-CEA8-4580-8976-083BC85646DA}" type="datetime1">
              <a:rPr lang="ru-RU"/>
              <a:pPr>
                <a:defRPr/>
              </a:pPr>
              <a:t>пн 06.09.21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26C87-1484-49F0-8739-215D4389D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472BD-9A65-4E74-84A8-878E36866C1A}" type="datetime1">
              <a:rPr lang="ru-RU"/>
              <a:pPr>
                <a:defRPr/>
              </a:pPr>
              <a:t>пн 06.09.21</a:t>
            </a:fld>
            <a:endParaRPr lang="ru-RU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8315D-086B-460F-8BA2-15F209120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01629-7F54-46C9-AB4B-E97B5E2FA057}" type="datetime1">
              <a:rPr lang="ru-RU"/>
              <a:pPr>
                <a:defRPr/>
              </a:pPr>
              <a:t>пн 06.09.21</a:t>
            </a:fld>
            <a:endParaRPr lang="ru-RU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6106E-90C6-4CFD-A656-2B451CE17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281E56-992F-4FE8-86E6-0C583F1FD459}" type="datetime1">
              <a:rPr lang="ru-RU"/>
              <a:pPr>
                <a:defRPr/>
              </a:pPr>
              <a:t>пн 06.09.21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1D8A7E-FF93-46BE-8359-84D47E055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3" r:id="rId8"/>
    <p:sldLayoutId id="2147483674" r:id="rId9"/>
    <p:sldLayoutId id="2147483670" r:id="rId10"/>
    <p:sldLayoutId id="214748367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4572000" y="2349500"/>
            <a:ext cx="3529013" cy="338296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5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Маркетинг спорту вищих досягнень</a:t>
            </a:r>
          </a:p>
        </p:txBody>
      </p:sp>
      <p:pic>
        <p:nvPicPr>
          <p:cNvPr id="15362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1700213"/>
            <a:ext cx="2808287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4"/>
          <p:cNvSpPr txBox="1">
            <a:spLocks noChangeArrowheads="1"/>
          </p:cNvSpPr>
          <p:nvPr/>
        </p:nvSpPr>
        <p:spPr bwMode="auto">
          <a:xfrm>
            <a:off x="5292725" y="109538"/>
            <a:ext cx="2374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solidFill>
                  <a:schemeClr val="bg1"/>
                </a:solidFill>
                <a:latin typeface="Century Gothic" pitchFamily="34" charset="0"/>
              </a:rPr>
              <a:t>ВИСНОВКИ</a:t>
            </a:r>
            <a:endParaRPr lang="ru-RU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8748713" y="6492875"/>
            <a:ext cx="360362" cy="36512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3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1042988" y="620713"/>
            <a:ext cx="7273925" cy="538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658813" y="1412875"/>
            <a:ext cx="7561262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uk-UA" sz="1400"/>
              <a:t>Тенденції розвитку сучасного спорт кардинально відрізняються від звичайного сприйняття спорту, як такого. Змінюється не тільки сама концепція «хто швидше, вище, сильніше», але й розуміння спорту – сьогодні можлива ситуація, коли пріоритетність надається не кінцевому результату, а самому процесу; 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uk-UA" sz="1400"/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sz="1400"/>
              <a:t>Найголовніша відмінність спортивного маркетингу від маркетингу в сфері спорту  в тому, що не дивлячись на наявність певних правил, яких необхідно дотримуватися, найголовнішу роль відіграють «спланована імпровізація» та експерименти</a:t>
            </a:r>
            <a:r>
              <a:rPr lang="uk-UA" sz="1400">
                <a:latin typeface="Century Gothic" pitchFamily="34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uk-UA" sz="1400">
              <a:latin typeface="Century Gothic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sz="1400"/>
              <a:t>На сьогоднішній день, в Україні, рівень залученості населення до спорту є катастрофічно низьким і складає 13%, це є в порівнянні із європейськими показниками у 60%, дуже низьким. 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uk-UA" sz="1400">
              <a:latin typeface="Century Gothic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sz="1400"/>
              <a:t>Велику роль у популяризації спорту як в світі, так і в Україні, відіграють засоби масової інформації, саме через всеукраїнські рекламні кампанії тютюну та алкоголю, прискорюють та погіршують ситуацію розвитку шкідливих звичок у молодого покоління;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uk-UA" sz="1400"/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sz="1400"/>
              <a:t>Запропонована </a:t>
            </a:r>
            <a:r>
              <a:rPr lang="en-US" sz="1400"/>
              <a:t>PR</a:t>
            </a:r>
            <a:r>
              <a:rPr lang="ru-RU" sz="1400"/>
              <a:t>–</a:t>
            </a:r>
            <a:r>
              <a:rPr lang="uk-UA" sz="1400"/>
              <a:t>програма орієнована на формування нових поведінкових стереотипів та впровадження нових тенденцій поведінки в рамках буденного життя в українців, а саме популяризацію здорового способу життя</a:t>
            </a:r>
            <a:endParaRPr lang="uk-UA" sz="1400">
              <a:latin typeface="Century Gothic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ru-RU" sz="1400">
              <a:latin typeface="Century Gothic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ru-RU">
              <a:latin typeface="Century Gothic" pitchFamily="34" charset="0"/>
            </a:endParaRPr>
          </a:p>
        </p:txBody>
      </p:sp>
      <p:sp>
        <p:nvSpPr>
          <p:cNvPr id="25605" name="TextBox 10"/>
          <p:cNvSpPr txBox="1">
            <a:spLocks noChangeArrowheads="1"/>
          </p:cNvSpPr>
          <p:nvPr/>
        </p:nvSpPr>
        <p:spPr bwMode="auto">
          <a:xfrm>
            <a:off x="1019175" y="741363"/>
            <a:ext cx="7056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Gabriola" pitchFamily="82" charset="0"/>
              </a:rPr>
              <a:t>“</a:t>
            </a:r>
            <a:r>
              <a:rPr lang="uk-UA" sz="3200" b="1">
                <a:solidFill>
                  <a:srgbClr val="C00000"/>
                </a:solidFill>
                <a:latin typeface="Gabriola" pitchFamily="82" charset="0"/>
              </a:rPr>
              <a:t>Здорова нація – здорова країна!</a:t>
            </a:r>
            <a:r>
              <a:rPr lang="en-US" sz="3200" b="1">
                <a:solidFill>
                  <a:srgbClr val="C00000"/>
                </a:solidFill>
                <a:latin typeface="Gabriola" pitchFamily="82" charset="0"/>
              </a:rPr>
              <a:t>”</a:t>
            </a:r>
            <a:endParaRPr lang="ru-RU" sz="3200" b="1">
              <a:solidFill>
                <a:srgbClr val="C0000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l="15555" t="6722" r="16000" b="24389"/>
          <a:stretch/>
        </p:blipFill>
        <p:spPr>
          <a:xfrm>
            <a:off x="8172400" y="5949280"/>
            <a:ext cx="648072" cy="652280"/>
          </a:xfrm>
          <a:prstGeom prst="rect">
            <a:avLst/>
          </a:prstGeom>
        </p:spPr>
      </p:pic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395288" y="32131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uk-UA" b="1" kern="0" dirty="0" smtClean="0">
                <a:solidFill>
                  <a:srgbClr val="0070C0"/>
                </a:solidFill>
                <a:effectLst/>
                <a:latin typeface="Arial"/>
                <a:cs typeface="Arial"/>
              </a:rPr>
              <a:t>Дякуємо за увагу!</a:t>
            </a:r>
            <a:endParaRPr lang="ru-RU" b="1" kern="0" dirty="0">
              <a:solidFill>
                <a:srgbClr val="0070C0"/>
              </a:solidFill>
              <a:effectLst/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74113" y="6492875"/>
            <a:ext cx="360362" cy="365125"/>
          </a:xfrm>
        </p:spPr>
        <p:txBody>
          <a:bodyPr/>
          <a:lstStyle/>
          <a:p>
            <a:pPr>
              <a:defRPr/>
            </a:pPr>
            <a:fld id="{BEED29C9-BE00-4033-B3E8-58EDABF73C2D}" type="slidenum"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2</a:t>
            </a:fld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448212" y="889000"/>
            <a:ext cx="4064000" cy="508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4213" y="836613"/>
            <a:ext cx="7848600" cy="5570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b="1" i="1" dirty="0">
                <a:latin typeface="Arial" pitchFamily="34" charset="0"/>
                <a:cs typeface="Arial" pitchFamily="34" charset="0"/>
              </a:rPr>
              <a:t>Мета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uk-UA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визначення підходів до формування поняття </a:t>
            </a:r>
            <a:r>
              <a:rPr lang="uk-UA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«маркетинг фізкультурно-спортивних послуг», </a:t>
            </a:r>
            <a:r>
              <a:rPr lang="uk-UA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аналіз закордонного досвіду та чинників, що формують спортивний сектор, а </a:t>
            </a:r>
            <a:r>
              <a:rPr lang="uk-UA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також просування </a:t>
            </a:r>
            <a:r>
              <a:rPr lang="uk-UA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тренду здорового способу </a:t>
            </a:r>
            <a:r>
              <a:rPr lang="uk-UA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життя.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uk-UA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b="1" i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єкт</a:t>
            </a:r>
            <a:r>
              <a:rPr lang="uk-UA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дослідження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uk-UA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процес застосування технологій </a:t>
            </a:r>
            <a:r>
              <a:rPr lang="uk-UA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маркетингу у наданні фізкультурно-спортивних послуг.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Предмет дослідження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uk-UA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комплекс існуючих теоретичних та практичних засад формування та просування концепції </a:t>
            </a:r>
            <a:r>
              <a:rPr lang="uk-UA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маркетингу фізкультурно-спортивних послуг, </a:t>
            </a:r>
            <a:r>
              <a:rPr lang="uk-UA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його інструментів </a:t>
            </a:r>
            <a:r>
              <a:rPr lang="uk-UA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і </a:t>
            </a:r>
            <a:r>
              <a:rPr lang="uk-UA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технологій, що прямо </a:t>
            </a:r>
            <a:r>
              <a:rPr lang="uk-UA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впливають </a:t>
            </a:r>
            <a:r>
              <a:rPr lang="uk-UA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результативність тих чи інших спортивних </a:t>
            </a:r>
            <a:r>
              <a:rPr lang="uk-UA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заходів.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Методи дослідження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uk-UA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емпіричний аналіз, аналіз вторинної інформації, синтез, моделювання.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 txBox="1">
            <a:spLocks/>
          </p:cNvSpPr>
          <p:nvPr/>
        </p:nvSpPr>
        <p:spPr>
          <a:xfrm>
            <a:off x="8774113" y="6492875"/>
            <a:ext cx="360362" cy="36512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l="42407" t="23946" r="24800" b="7882"/>
          <a:stretch/>
        </p:blipFill>
        <p:spPr bwMode="auto">
          <a:xfrm>
            <a:off x="1547664" y="44624"/>
            <a:ext cx="6048672" cy="66967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блако 35"/>
          <p:cNvSpPr/>
          <p:nvPr/>
        </p:nvSpPr>
        <p:spPr>
          <a:xfrm>
            <a:off x="514350" y="620713"/>
            <a:ext cx="3960813" cy="309403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8774113" y="6492875"/>
            <a:ext cx="360362" cy="36512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5" name="Схема 34"/>
          <p:cNvGraphicFramePr/>
          <p:nvPr/>
        </p:nvGraphicFramePr>
        <p:xfrm>
          <a:off x="897792" y="1110270"/>
          <a:ext cx="3194511" cy="2115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9460" name="Группа 36"/>
          <p:cNvGrpSpPr>
            <a:grpSpLocks/>
          </p:cNvGrpSpPr>
          <p:nvPr/>
        </p:nvGrpSpPr>
        <p:grpSpPr bwMode="auto">
          <a:xfrm>
            <a:off x="2843213" y="3500438"/>
            <a:ext cx="5718175" cy="2857500"/>
            <a:chOff x="0" y="0"/>
            <a:chExt cx="6105525" cy="4152900"/>
          </a:xfrm>
        </p:grpSpPr>
        <p:sp>
          <p:nvSpPr>
            <p:cNvPr id="38" name="Поле 24"/>
            <p:cNvSpPr txBox="1"/>
            <p:nvPr/>
          </p:nvSpPr>
          <p:spPr>
            <a:xfrm>
              <a:off x="2057775" y="1437364"/>
              <a:ext cx="2084896" cy="1324314"/>
            </a:xfrm>
            <a:prstGeom prst="ellipse">
              <a:avLst/>
            </a:prstGeom>
            <a:ln w="19050"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uk-UA" sz="1400" b="1" i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Суб</a:t>
              </a:r>
              <a:r>
                <a:rPr lang="en-US" sz="1400" b="1" i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’</a:t>
              </a:r>
              <a:r>
                <a:rPr lang="uk-UA" sz="1400" b="1" i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єкти маркетингу фіз.-спорт-х </a:t>
              </a:r>
            </a:p>
            <a:p>
              <a:pPr algn="ctr"/>
              <a:r>
                <a:rPr lang="uk-UA" sz="1400" b="1" i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послуг </a:t>
              </a:r>
              <a:endParaRPr lang="ru-RU" sz="1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Поле 25"/>
            <p:cNvSpPr txBox="1"/>
            <p:nvPr/>
          </p:nvSpPr>
          <p:spPr>
            <a:xfrm>
              <a:off x="1362810" y="0"/>
              <a:ext cx="1552654" cy="1142047"/>
            </a:xfrm>
            <a:prstGeom prst="rect">
              <a:avLst/>
            </a:prstGeom>
            <a:ln/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</a:pPr>
              <a:r>
                <a:rPr lang="uk-UA" sz="11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КІНЦЕВИЙ СПОЖИВАЧ</a:t>
              </a:r>
              <a:endPara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Поле 26"/>
            <p:cNvSpPr txBox="1"/>
            <p:nvPr/>
          </p:nvSpPr>
          <p:spPr>
            <a:xfrm>
              <a:off x="4810516" y="1294320"/>
              <a:ext cx="1295009" cy="1534267"/>
            </a:xfrm>
            <a:prstGeom prst="rect">
              <a:avLst/>
            </a:prstGeom>
            <a:ln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</a:pPr>
              <a:r>
                <a:rPr lang="uk-UA" sz="11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НЕПРЯМІ СПОЖИВАЧІ</a:t>
              </a:r>
              <a:endPara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Поле 27"/>
            <p:cNvSpPr txBox="1"/>
            <p:nvPr/>
          </p:nvSpPr>
          <p:spPr>
            <a:xfrm>
              <a:off x="3371429" y="0"/>
              <a:ext cx="1295009" cy="1142047"/>
            </a:xfrm>
            <a:prstGeom prst="rect">
              <a:avLst/>
            </a:prstGeom>
            <a:ln/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</a:pPr>
              <a:r>
                <a:rPr lang="uk-UA" sz="11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ДЕРЖАВА</a:t>
              </a:r>
              <a:endPara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Поле 28"/>
            <p:cNvSpPr txBox="1"/>
            <p:nvPr/>
          </p:nvSpPr>
          <p:spPr>
            <a:xfrm>
              <a:off x="0" y="1294320"/>
              <a:ext cx="1295009" cy="1534267"/>
            </a:xfrm>
            <a:prstGeom prst="rect">
              <a:avLst/>
            </a:prstGeom>
            <a:ln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</a:pPr>
              <a:r>
                <a:rPr lang="uk-UA" sz="11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ПРОДУЦЕНТИ ПОСЛУГ</a:t>
              </a:r>
              <a:endPara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Поле 29"/>
            <p:cNvSpPr txBox="1"/>
            <p:nvPr/>
          </p:nvSpPr>
          <p:spPr>
            <a:xfrm>
              <a:off x="666149" y="2999317"/>
              <a:ext cx="1791655" cy="1153583"/>
            </a:xfrm>
            <a:prstGeom prst="rect">
              <a:avLst/>
            </a:prstGeom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</a:pPr>
              <a:r>
                <a:rPr lang="uk-UA" sz="11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ПОСЕРЕДНИЦЬКІ СТРУКТУРИ</a:t>
              </a:r>
              <a:endPara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Поле 30"/>
            <p:cNvSpPr txBox="1"/>
            <p:nvPr/>
          </p:nvSpPr>
          <p:spPr>
            <a:xfrm>
              <a:off x="2847663" y="2999317"/>
              <a:ext cx="2439158" cy="1153583"/>
            </a:xfrm>
            <a:prstGeom prst="rect">
              <a:avLst/>
            </a:prstGeom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</a:pPr>
              <a:r>
                <a:rPr lang="uk-UA" sz="11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ФАХІВЦІ ЗІ СПОРТИВНОГО МАРКЕТИНГУ</a:t>
              </a:r>
              <a:endPara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Прямая со стрелкой 44"/>
            <p:cNvCxnSpPr/>
            <p:nvPr/>
          </p:nvCxnSpPr>
          <p:spPr>
            <a:xfrm flipV="1">
              <a:off x="3695182" y="1142047"/>
              <a:ext cx="305107" cy="3922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 flipH="1" flipV="1">
              <a:off x="2228974" y="1142047"/>
              <a:ext cx="305107" cy="3922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 flipV="1">
              <a:off x="4142672" y="2048764"/>
              <a:ext cx="667845" cy="922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/>
            <p:nvPr/>
          </p:nvCxnSpPr>
          <p:spPr>
            <a:xfrm flipH="1">
              <a:off x="1295009" y="2057993"/>
              <a:ext cx="76276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 flipH="1">
              <a:off x="1810300" y="2542498"/>
              <a:ext cx="494951" cy="4568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/>
            <p:nvPr/>
          </p:nvCxnSpPr>
          <p:spPr>
            <a:xfrm>
              <a:off x="3866380" y="2542498"/>
              <a:ext cx="496647" cy="4568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 flipH="1">
            <a:off x="726702" y="4220712"/>
            <a:ext cx="1768346" cy="2120319"/>
          </a:xfrm>
          <a:prstGeom prst="rect">
            <a:avLst/>
          </a:prstGeom>
        </p:spPr>
      </p:pic>
      <p:sp>
        <p:nvSpPr>
          <p:cNvPr id="52" name="Стрелка влево 51"/>
          <p:cNvSpPr/>
          <p:nvPr/>
        </p:nvSpPr>
        <p:spPr>
          <a:xfrm>
            <a:off x="4605338" y="1268413"/>
            <a:ext cx="3854450" cy="1439862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</a:t>
            </a:r>
            <a:r>
              <a:rPr 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єкти</a:t>
            </a:r>
            <a:r>
              <a:rPr lang="uk-UA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маркетингу фізкультурно-спортивних послуг</a:t>
            </a:r>
            <a:endParaRPr lang="ru-RU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 txBox="1">
            <a:spLocks/>
          </p:cNvSpPr>
          <p:nvPr/>
        </p:nvSpPr>
        <p:spPr>
          <a:xfrm>
            <a:off x="8748713" y="6492875"/>
            <a:ext cx="360362" cy="36512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l="29258" t="19433" r="9521" b="8085"/>
          <a:stretch/>
        </p:blipFill>
        <p:spPr bwMode="auto">
          <a:xfrm>
            <a:off x="171527" y="388938"/>
            <a:ext cx="8864970" cy="610393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3" name="Прямоугольник 2"/>
          <p:cNvSpPr/>
          <p:nvPr/>
        </p:nvSpPr>
        <p:spPr>
          <a:xfrm>
            <a:off x="1403350" y="476250"/>
            <a:ext cx="6553200" cy="3524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Маркетингові функції організації, яка надає фізкультурно-спортивні послуги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03350" y="6140450"/>
            <a:ext cx="6850063" cy="3524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Маркетингові функції організації, яка надає фізкультурно-спортивні послуги</a:t>
            </a:r>
            <a:endParaRPr lang="ru-RU" sz="12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 txBox="1">
            <a:spLocks/>
          </p:cNvSpPr>
          <p:nvPr/>
        </p:nvSpPr>
        <p:spPr>
          <a:xfrm>
            <a:off x="8748713" y="6492875"/>
            <a:ext cx="360362" cy="36512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6" name="TextBox 6"/>
          <p:cNvSpPr txBox="1">
            <a:spLocks noChangeArrowheads="1"/>
          </p:cNvSpPr>
          <p:nvPr/>
        </p:nvSpPr>
        <p:spPr bwMode="auto">
          <a:xfrm>
            <a:off x="936625" y="765175"/>
            <a:ext cx="7343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chemeClr val="tx2"/>
                </a:solidFill>
              </a:rPr>
              <a:t>РОЗРОБКА </a:t>
            </a:r>
            <a:r>
              <a:rPr lang="en-US" b="1">
                <a:solidFill>
                  <a:schemeClr val="tx2"/>
                </a:solidFill>
              </a:rPr>
              <a:t>PR-</a:t>
            </a:r>
            <a:r>
              <a:rPr lang="uk-UA" b="1">
                <a:solidFill>
                  <a:schemeClr val="tx2"/>
                </a:solidFill>
              </a:rPr>
              <a:t>КАМПАНІЇ ДЛЯ ПРОСУВАННЯ ТРЕНДУ ЗДОРОВОГО СПОСОБУ ЖИТТЯ</a:t>
            </a:r>
            <a:endParaRPr lang="ru-RU" b="1">
              <a:solidFill>
                <a:schemeClr val="tx2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-684584" y="2996952"/>
          <a:ext cx="5592445" cy="3379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4213" y="1628775"/>
            <a:ext cx="2338387" cy="11922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i="1" dirty="0">
                <a:latin typeface="Arial" pitchFamily="34" charset="0"/>
                <a:cs typeface="Arial" pitchFamily="34" charset="0"/>
              </a:rPr>
              <a:t>Контактні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i="1" dirty="0">
                <a:latin typeface="Arial" pitchFamily="34" charset="0"/>
                <a:cs typeface="Arial" pitchFamily="34" charset="0"/>
              </a:rPr>
              <a:t>аудиторії  маркетингу </a:t>
            </a:r>
            <a:r>
              <a:rPr lang="uk-UA" sz="1600" i="1" dirty="0" err="1">
                <a:latin typeface="Arial" pitchFamily="34" charset="0"/>
                <a:cs typeface="Arial" pitchFamily="34" charset="0"/>
              </a:rPr>
              <a:t>фіз</a:t>
            </a:r>
            <a:r>
              <a:rPr lang="uk-UA" sz="1600" i="1" dirty="0">
                <a:latin typeface="Arial" pitchFamily="34" charset="0"/>
                <a:cs typeface="Arial" pitchFamily="34" charset="0"/>
              </a:rPr>
              <a:t>.-спорт-х послуг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3707904" y="1628800"/>
          <a:ext cx="4803598" cy="2420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148138" y="4149725"/>
            <a:ext cx="3959225" cy="64611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i="1" dirty="0">
                <a:latin typeface="Arial" pitchFamily="34" charset="0"/>
                <a:cs typeface="Arial" pitchFamily="34" charset="0"/>
              </a:rPr>
              <a:t>Цільові аудиторії </a:t>
            </a:r>
            <a:endParaRPr lang="en-US" sz="1600" i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i="1" dirty="0">
                <a:latin typeface="Arial" pitchFamily="34" charset="0"/>
                <a:cs typeface="Arial" pitchFamily="34" charset="0"/>
              </a:rPr>
              <a:t> спортивної політики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11" name="Рисунок 1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13350" y="5005388"/>
            <a:ext cx="2047875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 txBox="1">
            <a:spLocks/>
          </p:cNvSpPr>
          <p:nvPr/>
        </p:nvSpPr>
        <p:spPr>
          <a:xfrm>
            <a:off x="8748713" y="6492875"/>
            <a:ext cx="360362" cy="36512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692696"/>
            <a:ext cx="8064896" cy="705803"/>
          </a:xfrm>
          <a:prstGeom prst="ellipseRibbon">
            <a:avLst>
              <a:gd name="adj1" fmla="val 36875"/>
              <a:gd name="adj2" fmla="val 74446"/>
              <a:gd name="adj3" fmla="val 12500"/>
            </a:avLst>
          </a:prstGeom>
          <a:solidFill>
            <a:srgbClr val="FFC000"/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ckwell Extra Bold" pitchFamily="18" charset="0"/>
                <a:cs typeface="+mn-cs"/>
              </a:rPr>
              <a:t>“</a:t>
            </a:r>
            <a:r>
              <a:rPr lang="uk-UA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ЗДОРОВА НАЦІЯ – ЗДОРОВА КРАЇНА!</a:t>
            </a:r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ckwell Extra Bold" pitchFamily="18" charset="0"/>
                <a:cs typeface="+mn-cs"/>
              </a:rPr>
              <a:t>”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22531" name="Группа 47"/>
          <p:cNvGrpSpPr>
            <a:grpSpLocks/>
          </p:cNvGrpSpPr>
          <p:nvPr/>
        </p:nvGrpSpPr>
        <p:grpSpPr bwMode="auto">
          <a:xfrm>
            <a:off x="539750" y="1606550"/>
            <a:ext cx="4557713" cy="4799013"/>
            <a:chOff x="539552" y="1607045"/>
            <a:chExt cx="4557216" cy="4798383"/>
          </a:xfrm>
        </p:grpSpPr>
        <p:grpSp>
          <p:nvGrpSpPr>
            <p:cNvPr id="22548" name="Группа 31"/>
            <p:cNvGrpSpPr>
              <a:grpSpLocks/>
            </p:cNvGrpSpPr>
            <p:nvPr/>
          </p:nvGrpSpPr>
          <p:grpSpPr bwMode="auto">
            <a:xfrm>
              <a:off x="1353419" y="1607045"/>
              <a:ext cx="2604773" cy="885851"/>
              <a:chOff x="669852" y="0"/>
              <a:chExt cx="2604773" cy="885971"/>
            </a:xfrm>
          </p:grpSpPr>
          <p:sp>
            <p:nvSpPr>
              <p:cNvPr id="33" name="Волна 32"/>
              <p:cNvSpPr/>
              <p:nvPr/>
            </p:nvSpPr>
            <p:spPr>
              <a:xfrm>
                <a:off x="670284" y="0"/>
                <a:ext cx="2604803" cy="649291"/>
              </a:xfrm>
              <a:prstGeom prst="wav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1400" b="1">
                    <a:solidFill>
                      <a:srgbClr val="0F243E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PR </a:t>
                </a:r>
                <a:r>
                  <a:rPr lang="uk-UA" sz="1400" b="1">
                    <a:solidFill>
                      <a:srgbClr val="0F243E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– цілі проекту</a:t>
                </a:r>
                <a:endParaRPr lang="ru-RU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Стрелка вправо 33"/>
              <p:cNvSpPr/>
              <p:nvPr/>
            </p:nvSpPr>
            <p:spPr>
              <a:xfrm rot="5400000">
                <a:off x="1190910" y="563584"/>
                <a:ext cx="304801" cy="339688"/>
              </a:xfrm>
              <a:prstGeom prst="rightArrow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539552" y="2565769"/>
              <a:ext cx="4536580" cy="431743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r>
                <a:rPr lang="uk-UA" sz="1100">
                  <a:solidFill>
                    <a:srgbClr val="0F243E"/>
                  </a:solidFill>
                  <a:cs typeface="Times New Roman" pitchFamily="18" charset="0"/>
                </a:rPr>
                <a:t>1)  формування нової культури здорового способу життя та її популяризація серед населення України;</a:t>
              </a:r>
              <a:endParaRPr lang="ru-RU">
                <a:latin typeface="Century Gothic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53838" y="3068941"/>
              <a:ext cx="4536580" cy="430156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100" dirty="0">
                  <a:solidFill>
                    <a:srgbClr val="0F243E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2) </a:t>
              </a:r>
              <a:r>
                <a:rPr lang="uk-UA" sz="1100" dirty="0">
                  <a:latin typeface="Arial" pitchFamily="34" charset="0"/>
                  <a:cs typeface="Arial" pitchFamily="34" charset="0"/>
                </a:rPr>
                <a:t>створення єдиної суспільної програми щодо розвитку українського спорту;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39552" y="3621319"/>
              <a:ext cx="4536580" cy="599996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100" dirty="0">
                  <a:solidFill>
                    <a:srgbClr val="0F243E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3) </a:t>
              </a:r>
              <a:r>
                <a:rPr lang="uk-UA" sz="1100" dirty="0">
                  <a:latin typeface="Arial" pitchFamily="34" charset="0"/>
                  <a:cs typeface="Arial" pitchFamily="34" charset="0"/>
                </a:rPr>
                <a:t>проведення всеукраїнської комунікаційної кампанії «Здоров’я людини – її головне багатство</a:t>
              </a:r>
              <a:r>
                <a:rPr lang="uk-UA" sz="1100" dirty="0">
                  <a:latin typeface="Arial" pitchFamily="34" charset="0"/>
                  <a:cs typeface="Arial" pitchFamily="34" charset="0"/>
                </a:rPr>
                <a:t>!» </a:t>
              </a:r>
              <a:r>
                <a:rPr lang="uk-UA" sz="1100" dirty="0">
                  <a:latin typeface="Arial" pitchFamily="34" charset="0"/>
                  <a:cs typeface="Arial" pitchFamily="34" charset="0"/>
                </a:rPr>
                <a:t>для ознайомлення 80% населення </a:t>
              </a:r>
              <a:r>
                <a:rPr lang="uk-UA" sz="1100" dirty="0">
                  <a:latin typeface="Arial" pitchFamily="34" charset="0"/>
                  <a:cs typeface="Arial" pitchFamily="34" charset="0"/>
                </a:rPr>
                <a:t>України </a:t>
              </a:r>
              <a:r>
                <a:rPr lang="uk-UA" sz="1100" dirty="0">
                  <a:latin typeface="Arial" pitchFamily="34" charset="0"/>
                  <a:cs typeface="Arial" pitchFamily="34" charset="0"/>
                </a:rPr>
                <a:t>щодо необхідності здорового способу </a:t>
              </a:r>
              <a:r>
                <a:rPr lang="uk-UA" sz="1100" dirty="0">
                  <a:latin typeface="Arial" pitchFamily="34" charset="0"/>
                  <a:cs typeface="Arial" pitchFamily="34" charset="0"/>
                </a:rPr>
                <a:t>життя; 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53838" y="4292742"/>
              <a:ext cx="4522294" cy="431743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100" dirty="0">
                  <a:solidFill>
                    <a:srgbClr val="0F243E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4) </a:t>
              </a:r>
              <a:r>
                <a:rPr lang="uk-UA" sz="1100" dirty="0">
                  <a:latin typeface="Arial" pitchFamily="34" charset="0"/>
                  <a:cs typeface="Arial" pitchFamily="34" charset="0"/>
                </a:rPr>
                <a:t>підвищити </a:t>
              </a:r>
              <a:r>
                <a:rPr lang="uk-UA" sz="1100" dirty="0" err="1">
                  <a:latin typeface="Arial" pitchFamily="34" charset="0"/>
                  <a:cs typeface="Arial" pitchFamily="34" charset="0"/>
                </a:rPr>
                <a:t>залученість</a:t>
              </a:r>
              <a:r>
                <a:rPr lang="uk-UA" sz="1100" dirty="0">
                  <a:latin typeface="Arial" pitchFamily="34" charset="0"/>
                  <a:cs typeface="Arial" pitchFamily="34" charset="0"/>
                </a:rPr>
                <a:t> населення до спорту до 60% (рівень Європи);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45901" y="4799089"/>
              <a:ext cx="4536580" cy="430156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100" dirty="0">
                  <a:solidFill>
                    <a:srgbClr val="0F243E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5) </a:t>
              </a:r>
              <a:r>
                <a:rPr lang="uk-UA" sz="1100" dirty="0">
                  <a:latin typeface="Arial" pitchFamily="34" charset="0"/>
                  <a:cs typeface="Arial" pitchFamily="34" charset="0"/>
                </a:rPr>
                <a:t>розвиток у 30% правильних домінант та звичок, направлених на культурний, соціальний та спортивний особистий розвиток;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9552" y="5300673"/>
              <a:ext cx="4536580" cy="431743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100" dirty="0">
                  <a:solidFill>
                    <a:srgbClr val="0F243E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6) </a:t>
              </a:r>
              <a:r>
                <a:rPr lang="uk-UA" sz="1100" dirty="0">
                  <a:latin typeface="Arial" pitchFamily="34" charset="0"/>
                  <a:cs typeface="Arial" pitchFamily="34" charset="0"/>
                </a:rPr>
                <a:t>зацікавити приватний сектор бізнесу у доцільності </a:t>
              </a:r>
              <a:r>
                <a:rPr lang="uk-UA" sz="1100" dirty="0" err="1">
                  <a:latin typeface="Arial" pitchFamily="34" charset="0"/>
                  <a:cs typeface="Arial" pitchFamily="34" charset="0"/>
                </a:rPr>
                <a:t>спонсорування</a:t>
              </a:r>
              <a:r>
                <a:rPr lang="uk-UA" sz="1100" dirty="0">
                  <a:latin typeface="Arial" pitchFamily="34" charset="0"/>
                  <a:cs typeface="Arial" pitchFamily="34" charset="0"/>
                </a:rPr>
                <a:t> та інвестування в оздоровлення нації</a:t>
              </a:r>
              <a:r>
                <a:rPr lang="uk-UA" sz="1100" dirty="0">
                  <a:latin typeface="+mn-lt"/>
                  <a:cs typeface="+mn-cs"/>
                </a:rPr>
                <a:t>;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60188" y="5805432"/>
              <a:ext cx="4536580" cy="599996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100" dirty="0">
                  <a:solidFill>
                    <a:srgbClr val="0F243E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7) </a:t>
              </a:r>
              <a:r>
                <a:rPr lang="uk-UA" sz="1100" dirty="0">
                  <a:latin typeface="Arial" pitchFamily="34" charset="0"/>
                  <a:cs typeface="Arial" pitchFamily="34" charset="0"/>
                </a:rPr>
                <a:t>популяризувати серед комерційних та некомерційних організацій ідею підтримки соціально важливих проектів, в тому числі підвищити їх соціальну </a:t>
              </a:r>
              <a:r>
                <a:rPr lang="uk-UA" sz="1100" dirty="0">
                  <a:latin typeface="Arial" pitchFamily="34" charset="0"/>
                  <a:cs typeface="Arial" pitchFamily="34" charset="0"/>
                </a:rPr>
                <a:t>відповідальність</a:t>
              </a:r>
              <a:endParaRPr lang="ru-RU" sz="11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532" name="Группа 68"/>
          <p:cNvGrpSpPr>
            <a:grpSpLocks/>
          </p:cNvGrpSpPr>
          <p:nvPr/>
        </p:nvGrpSpPr>
        <p:grpSpPr bwMode="auto">
          <a:xfrm>
            <a:off x="5148263" y="1843088"/>
            <a:ext cx="3455987" cy="2593975"/>
            <a:chOff x="5220072" y="1627811"/>
            <a:chExt cx="3456383" cy="2593277"/>
          </a:xfrm>
        </p:grpSpPr>
        <p:grpSp>
          <p:nvGrpSpPr>
            <p:cNvPr id="22534" name="Группа 52"/>
            <p:cNvGrpSpPr>
              <a:grpSpLocks/>
            </p:cNvGrpSpPr>
            <p:nvPr/>
          </p:nvGrpSpPr>
          <p:grpSpPr bwMode="auto">
            <a:xfrm>
              <a:off x="5220072" y="1627811"/>
              <a:ext cx="3456383" cy="2593277"/>
              <a:chOff x="0" y="0"/>
              <a:chExt cx="3456658" cy="2593277"/>
            </a:xfrm>
          </p:grpSpPr>
          <p:cxnSp>
            <p:nvCxnSpPr>
              <p:cNvPr id="54" name="Прямая со стрелкой 53"/>
              <p:cNvCxnSpPr/>
              <p:nvPr/>
            </p:nvCxnSpPr>
            <p:spPr>
              <a:xfrm flipH="1">
                <a:off x="552557" y="2104459"/>
                <a:ext cx="280248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 стрелкой 54"/>
              <p:cNvCxnSpPr/>
              <p:nvPr/>
            </p:nvCxnSpPr>
            <p:spPr>
              <a:xfrm flipV="1">
                <a:off x="552557" y="0"/>
                <a:ext cx="0" cy="21044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/>
              <p:cNvCxnSpPr/>
              <p:nvPr/>
            </p:nvCxnSpPr>
            <p:spPr>
              <a:xfrm>
                <a:off x="552557" y="1042706"/>
                <a:ext cx="280248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/>
              <p:cNvCxnSpPr/>
              <p:nvPr/>
            </p:nvCxnSpPr>
            <p:spPr>
              <a:xfrm>
                <a:off x="1924424" y="0"/>
                <a:ext cx="0" cy="21044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Поле 128"/>
              <p:cNvSpPr txBox="1"/>
              <p:nvPr/>
            </p:nvSpPr>
            <p:spPr>
              <a:xfrm>
                <a:off x="0" y="180753"/>
                <a:ext cx="583462" cy="174371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vert270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1200" i="1" dirty="0">
                    <a:solidFill>
                      <a:schemeClr val="tx2"/>
                    </a:solidFill>
                    <a:latin typeface="Times New Roman"/>
                    <a:ea typeface="Times New Roman"/>
                  </a:rPr>
                  <a:t>Ріст залученості населення</a:t>
                </a:r>
                <a:endParaRPr lang="ru-RU" sz="1400" dirty="0">
                  <a:solidFill>
                    <a:schemeClr val="tx2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59" name="Поле 130"/>
              <p:cNvSpPr txBox="1"/>
              <p:nvPr/>
            </p:nvSpPr>
            <p:spPr>
              <a:xfrm rot="5400000">
                <a:off x="1669549" y="1466479"/>
                <a:ext cx="509886" cy="174371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vert270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1200" i="1" dirty="0">
                    <a:solidFill>
                      <a:schemeClr val="tx2"/>
                    </a:solidFill>
                    <a:latin typeface="Times New Roman"/>
                    <a:ea typeface="Times New Roman"/>
                  </a:rPr>
                  <a:t>Доля залученості населення</a:t>
                </a:r>
                <a:endParaRPr lang="ru-RU" sz="1400" dirty="0">
                  <a:solidFill>
                    <a:schemeClr val="tx2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60" name="Поле 228"/>
              <p:cNvSpPr txBox="1"/>
              <p:nvPr/>
            </p:nvSpPr>
            <p:spPr>
              <a:xfrm>
                <a:off x="765324" y="180926"/>
                <a:ext cx="533504" cy="28567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uk-UA" sz="10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Зріст</a:t>
                </a:r>
                <a:endParaRPr lang="ru-RU" sz="1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Поле 229"/>
              <p:cNvSpPr txBox="1"/>
              <p:nvPr/>
            </p:nvSpPr>
            <p:spPr>
              <a:xfrm>
                <a:off x="2421407" y="690376"/>
                <a:ext cx="1035251" cy="24758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uk-UA" sz="10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Впровадження</a:t>
                </a:r>
                <a:endParaRPr lang="ru-RU" sz="1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Поле 131"/>
              <p:cNvSpPr txBox="1"/>
              <p:nvPr/>
            </p:nvSpPr>
            <p:spPr>
              <a:xfrm>
                <a:off x="1009846" y="1669601"/>
                <a:ext cx="771675" cy="23806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uk-UA" sz="10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Зрілість</a:t>
                </a:r>
                <a:endParaRPr lang="ru-RU" sz="1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Выгнутая вверх стрелка 62"/>
              <p:cNvSpPr/>
              <p:nvPr/>
            </p:nvSpPr>
            <p:spPr>
              <a:xfrm flipH="1">
                <a:off x="1424263" y="106333"/>
                <a:ext cx="997144" cy="361853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4" name="Выгнутая вверх стрелка 63"/>
              <p:cNvSpPr/>
              <p:nvPr/>
            </p:nvSpPr>
            <p:spPr>
              <a:xfrm rot="15541956" flipH="1">
                <a:off x="650424" y="924386"/>
                <a:ext cx="936373" cy="360433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5" name="Выгнутая вверх стрелка 64"/>
              <p:cNvSpPr/>
              <p:nvPr/>
            </p:nvSpPr>
            <p:spPr>
              <a:xfrm rot="7535597" flipH="1">
                <a:off x="1924654" y="1371147"/>
                <a:ext cx="996682" cy="362020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pic>
          <p:nvPicPr>
            <p:cNvPr id="22535" name="Рисунок 6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11516" y="2207560"/>
              <a:ext cx="740804" cy="86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0" name="TextBox 69"/>
          <p:cNvSpPr txBox="1"/>
          <p:nvPr/>
        </p:nvSpPr>
        <p:spPr>
          <a:xfrm>
            <a:off x="6029325" y="4586288"/>
            <a:ext cx="2085975" cy="11684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latin typeface="Arial" pitchFamily="34" charset="0"/>
                <a:cs typeface="Arial" pitchFamily="34" charset="0"/>
              </a:rPr>
              <a:t>Процес популяризації спорту серед населення України за етапами життєвого циклу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 txBox="1">
            <a:spLocks/>
          </p:cNvSpPr>
          <p:nvPr/>
        </p:nvSpPr>
        <p:spPr>
          <a:xfrm>
            <a:off x="8748713" y="6492875"/>
            <a:ext cx="360362" cy="36512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692696"/>
          <a:ext cx="9108502" cy="5901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3607"/>
                <a:gridCol w="1516666"/>
                <a:gridCol w="1163760"/>
                <a:gridCol w="5384469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Етап розвитку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1578" marR="21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Очікуваний термін виконання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1578" marR="21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Позиція на ринку згідно матриці БКГ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1578" marR="21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Основні стратегічні </a:t>
                      </a:r>
                      <a:r>
                        <a:rPr lang="uk-UA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положення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маркетингу фізкультурно-спортивних послуг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1578" marR="21578" marT="0" marB="0" anchor="ctr"/>
                </a:tc>
              </a:tr>
              <a:tr h="12704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Впровадження</a:t>
                      </a:r>
                      <a:endParaRPr lang="ru-RU" sz="1050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1578" marR="21578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 2014 року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1578" marR="21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Діти</a:t>
                      </a:r>
                      <a:r>
                        <a:rPr lang="uk-UA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– стратегія проникнення на ринок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1578" marR="21578" marT="0" marB="0" anchor="ctr"/>
                </a:tc>
                <a:tc>
                  <a:txBody>
                    <a:bodyPr/>
                    <a:lstStyle/>
                    <a:p>
                      <a:pPr indent="2082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Етап характеризується тим, що суспільство ще не готове до повноцінного розуміння важливості спорту в житті, саме тому цей етап є найвідповідальнішим для спортивних маркетологів, адже тут доводиться стикатися із нерозумінням, недовірою та небажанням людей до змін вже існуючих стереотипів, а також їх </a:t>
                      </a:r>
                      <a:r>
                        <a:rPr lang="uk-UA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лінощами. </a:t>
                      </a:r>
                      <a:r>
                        <a:rPr lang="uk-UA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цьому етапі найбільшу увагу ми повинні направити на перший та другий цільові сегменти.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2082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Найбільші </a:t>
                      </a:r>
                      <a:r>
                        <a:rPr lang="uk-UA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комунікаційні зусилля в даний період повинні направлятися на пропаганду та спонукання людей до спроби зміни своє ставлення до здоров’я, цього ми можемо досягти проводячи різні промо-акції, впроваджуючи та популяризуючи новітні види спорту, організовуючи дні спортивної активності та інформуючи населення щодо фактів здорового життя.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1578" marR="21578" marT="0" marB="0" anchor="ctr"/>
                </a:tc>
              </a:tr>
              <a:tr h="10462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Ріст</a:t>
                      </a:r>
                      <a:endParaRPr lang="ru-RU" sz="1050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50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1578" marR="21578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2014 – 2018 р.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1578" marR="21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Зірки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– стратегія розширення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1578" marR="21578" marT="0" marB="0" anchor="ctr"/>
                </a:tc>
                <a:tc>
                  <a:txBody>
                    <a:bodyPr/>
                    <a:lstStyle/>
                    <a:p>
                      <a:pPr indent="2082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цьому етапі працювати із населення вже легше, а в державі вже повинні існувати розроблені програми щодо залученості нації до рухової активності, тому задача маркетологів прорахувати правильні канали донесення інформації та відкрити нові можливості для людей занять спортом. Важливим також є підтримання репутації кожного з видів спорту, адже для людей необхідно чітко розуміти переваги тієї чи іншої фізичної активності. 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2082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даному випадку комунікаційні зусилля направляються на підтримку того образу, що вже був сформований на попередньому етапі, це можливо завдяки проведення різних спортивних заходів за участю відомих спортсменів, проведення різним </a:t>
                      </a:r>
                      <a:r>
                        <a:rPr lang="uk-UA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майстер-класів </a:t>
                      </a:r>
                      <a:r>
                        <a:rPr lang="uk-UA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тощо.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2082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Цільова аудиторія на яку робиться акцент – це студенти, молодь та пенсіонери.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1578" marR="21578" marT="0" marB="0" anchor="ctr"/>
                </a:tc>
              </a:tr>
              <a:tr h="15596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Зрілість</a:t>
                      </a:r>
                      <a:endParaRPr lang="ru-RU" sz="1050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1578" marR="21578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 – </a:t>
                      </a:r>
                      <a:r>
                        <a:rPr lang="uk-UA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uk-UA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1578" marR="21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Дійні корови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– стратегія підтримання </a:t>
                      </a:r>
                      <a:r>
                        <a:rPr lang="uk-UA" sz="9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обсягів </a:t>
                      </a:r>
                      <a:r>
                        <a:rPr lang="uk-UA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просування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1578" marR="21578" marT="0" marB="0" anchor="ctr"/>
                </a:tc>
                <a:tc>
                  <a:txBody>
                    <a:bodyPr/>
                    <a:lstStyle/>
                    <a:p>
                      <a:pPr indent="2082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Цей період є найбільш довшим та вже не вимагає таких зусиль, як попередні два. На цьому етапі замученість населення до спорту повинна бути в розмірі 60%, а інформованість суспільства складатиме 80%. В цей час всі школярі та студенти повинні бути залучені до спорту, а в держава починає отримувати «</a:t>
                      </a:r>
                      <a:r>
                        <a:rPr lang="uk-UA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дивіденди</a:t>
                      </a:r>
                      <a:r>
                        <a:rPr lang="uk-UA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», адже нація швидкими темпами оздоровлюється.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2082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Комунікаційні зусилля направляються на всі цільові та контактні аудиторії.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2082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Цей час є останньою можливістю залучити ще більше населення, а отже спортивні маркетологи повинні як найкраще попрацювати над все новими шляхами заохочення населення до фізичної культури. На цьому етапі повинна бути вже стабільно функціонуюча інфраструктура та спортивне матеріальне забезпечення, і саме тут відбувається зірковий час українського спорту. Поряд із цим необхідно пам’ятати, що вкінці цього періоду потрібно починати створювати щось нове або розробляти нові підходи до просування національної ідеї.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1578" marR="21578" marT="0" marB="0" anchor="ctr"/>
                </a:tc>
              </a:tr>
            </a:tbl>
          </a:graphicData>
        </a:graphic>
      </p:graphicFrame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2954338" y="23161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4290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 txBox="1">
            <a:spLocks/>
          </p:cNvSpPr>
          <p:nvPr/>
        </p:nvSpPr>
        <p:spPr>
          <a:xfrm>
            <a:off x="8748713" y="6492875"/>
            <a:ext cx="360362" cy="36512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175" y="5189538"/>
            <a:ext cx="1943100" cy="145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9" name="Рисунок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438650"/>
            <a:ext cx="1465262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0" name="Группа 6"/>
          <p:cNvGrpSpPr>
            <a:grpSpLocks/>
          </p:cNvGrpSpPr>
          <p:nvPr/>
        </p:nvGrpSpPr>
        <p:grpSpPr bwMode="auto">
          <a:xfrm>
            <a:off x="23813" y="531813"/>
            <a:ext cx="6481762" cy="4392612"/>
            <a:chOff x="-604004" y="-177286"/>
            <a:chExt cx="6481171" cy="4393035"/>
          </a:xfrm>
        </p:grpSpPr>
        <p:sp>
          <p:nvSpPr>
            <p:cNvPr id="8" name="Солнце 7"/>
            <p:cNvSpPr/>
            <p:nvPr/>
          </p:nvSpPr>
          <p:spPr>
            <a:xfrm>
              <a:off x="1381777" y="489528"/>
              <a:ext cx="2955655" cy="2689484"/>
            </a:xfrm>
            <a:prstGeom prst="sun">
              <a:avLst/>
            </a:prstGeom>
            <a:solidFill>
              <a:srgbClr val="FFC000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uk-UA" sz="1100" b="1" i="1">
                  <a:solidFill>
                    <a:srgbClr val="0F243E"/>
                  </a:solidFill>
                  <a:latin typeface="Arial" charset="0"/>
                  <a:cs typeface="Times New Roman" pitchFamily="18" charset="0"/>
                </a:rPr>
                <a:t>Ефекти від залучення фінансів до розвитку спорту </a:t>
              </a:r>
              <a:endParaRPr lang="ru-RU" sz="1400">
                <a:solidFill>
                  <a:srgbClr val="FFFFFF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9" name="Поле 4245"/>
            <p:cNvSpPr txBox="1"/>
            <p:nvPr/>
          </p:nvSpPr>
          <p:spPr>
            <a:xfrm>
              <a:off x="1956400" y="-177286"/>
              <a:ext cx="1892127" cy="581081"/>
            </a:xfrm>
            <a:prstGeom prst="cloud">
              <a:avLst/>
            </a:prstGeom>
            <a:solidFill>
              <a:srgbClr val="AFE6F7"/>
            </a:solidFill>
            <a:ln w="635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uk-UA" sz="10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підвищення рівня життя населення</a:t>
              </a:r>
              <a:endParaRPr lang="ru-RU" sz="1400">
                <a:solidFill>
                  <a:srgbClr val="000000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10" name="Поле 4248"/>
            <p:cNvSpPr txBox="1"/>
            <p:nvPr/>
          </p:nvSpPr>
          <p:spPr>
            <a:xfrm>
              <a:off x="3880274" y="399031"/>
              <a:ext cx="1839745" cy="701743"/>
            </a:xfrm>
            <a:prstGeom prst="cloud">
              <a:avLst/>
            </a:prstGeom>
            <a:solidFill>
              <a:srgbClr val="AFE6F7"/>
            </a:solidFill>
            <a:ln w="635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uk-UA" sz="10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подовження життєдіяльності людини</a:t>
              </a:r>
              <a:endParaRPr lang="ru-RU" sz="1400">
                <a:solidFill>
                  <a:srgbClr val="000000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11" name="Поле 4251"/>
            <p:cNvSpPr txBox="1"/>
            <p:nvPr/>
          </p:nvSpPr>
          <p:spPr>
            <a:xfrm>
              <a:off x="4221556" y="1626288"/>
              <a:ext cx="1655611" cy="717619"/>
            </a:xfrm>
            <a:prstGeom prst="cloud">
              <a:avLst/>
            </a:prstGeom>
            <a:solidFill>
              <a:srgbClr val="AFE6F7"/>
            </a:solidFill>
            <a:ln w="635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uk-UA" sz="10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підвищення працездатного віку</a:t>
              </a:r>
              <a:endParaRPr lang="ru-RU" sz="1400">
                <a:solidFill>
                  <a:srgbClr val="000000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12" name="Поле 129"/>
            <p:cNvSpPr txBox="1"/>
            <p:nvPr/>
          </p:nvSpPr>
          <p:spPr>
            <a:xfrm>
              <a:off x="3848527" y="2604282"/>
              <a:ext cx="1382587" cy="747784"/>
            </a:xfrm>
            <a:prstGeom prst="cloud">
              <a:avLst/>
            </a:prstGeom>
            <a:solidFill>
              <a:srgbClr val="AFE6F7"/>
            </a:solidFill>
            <a:ln w="635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uk-UA" sz="10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зменшення рівня злочинності</a:t>
              </a:r>
              <a:endParaRPr lang="ru-RU" sz="1400">
                <a:solidFill>
                  <a:srgbClr val="000000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13" name="Поле 137"/>
            <p:cNvSpPr txBox="1"/>
            <p:nvPr/>
          </p:nvSpPr>
          <p:spPr>
            <a:xfrm>
              <a:off x="-604004" y="-32810"/>
              <a:ext cx="2431828" cy="1446352"/>
            </a:xfrm>
            <a:prstGeom prst="cloud">
              <a:avLst/>
            </a:prstGeom>
            <a:solidFill>
              <a:srgbClr val="AFE6F7"/>
            </a:solidFill>
            <a:ln w="635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uk-UA" sz="10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зменшення рівня молодіжного алкоголізму, тютюнопаління, наркоманії та ін. шкідливих звичок</a:t>
              </a:r>
              <a:endParaRPr lang="ru-RU" sz="1400">
                <a:solidFill>
                  <a:srgbClr val="000000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14" name="Поле 4335"/>
            <p:cNvSpPr txBox="1"/>
            <p:nvPr/>
          </p:nvSpPr>
          <p:spPr>
            <a:xfrm>
              <a:off x="778" y="1626288"/>
              <a:ext cx="1380999" cy="977994"/>
            </a:xfrm>
            <a:prstGeom prst="cloud">
              <a:avLst/>
            </a:prstGeom>
            <a:solidFill>
              <a:srgbClr val="AFE6F7"/>
            </a:solidFill>
            <a:ln w="635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uk-UA" sz="10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підвищення рівня культури та освіти</a:t>
              </a:r>
              <a:endParaRPr lang="ru-RU" sz="1400">
                <a:solidFill>
                  <a:srgbClr val="000000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15" name="Поле 4336"/>
            <p:cNvSpPr txBox="1"/>
            <p:nvPr/>
          </p:nvSpPr>
          <p:spPr>
            <a:xfrm>
              <a:off x="446825" y="2626509"/>
              <a:ext cx="1380999" cy="941478"/>
            </a:xfrm>
            <a:prstGeom prst="cloud">
              <a:avLst/>
            </a:prstGeom>
            <a:solidFill>
              <a:srgbClr val="AFE6F7"/>
            </a:solidFill>
            <a:ln w="635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uk-UA" sz="10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створення нових робочих місць</a:t>
              </a:r>
              <a:endParaRPr lang="ru-RU" sz="1400">
                <a:solidFill>
                  <a:srgbClr val="000000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16" name="Поле 4343"/>
            <p:cNvSpPr txBox="1"/>
            <p:nvPr/>
          </p:nvSpPr>
          <p:spPr>
            <a:xfrm>
              <a:off x="1680200" y="3253631"/>
              <a:ext cx="2371509" cy="962118"/>
            </a:xfrm>
            <a:prstGeom prst="cloud">
              <a:avLst/>
            </a:prstGeom>
            <a:solidFill>
              <a:srgbClr val="AFE6F7"/>
            </a:solidFill>
            <a:ln w="635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uk-UA" sz="10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зменшення рівня захворюваності, а отже і кількості лікарняних </a:t>
              </a:r>
              <a:endParaRPr lang="ru-RU" sz="1400">
                <a:solidFill>
                  <a:srgbClr val="000000"/>
                </a:solidFill>
                <a:latin typeface="Arial" charset="0"/>
                <a:cs typeface="Times New Roman" pitchFamily="18" charset="0"/>
              </a:endParaRPr>
            </a:p>
          </p:txBody>
        </p:sp>
      </p:grpSp>
      <p:sp>
        <p:nvSpPr>
          <p:cNvPr id="24581" name="TextBox 23"/>
          <p:cNvSpPr txBox="1">
            <a:spLocks noChangeArrowheads="1"/>
          </p:cNvSpPr>
          <p:nvPr/>
        </p:nvSpPr>
        <p:spPr bwMode="auto">
          <a:xfrm>
            <a:off x="5676900" y="2882900"/>
            <a:ext cx="3071813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1400"/>
              <a:t>Виходячи із розрахунку, що в середньому на безпосередній розвиток сфери спорту </a:t>
            </a:r>
          </a:p>
          <a:p>
            <a:pPr algn="ctr">
              <a:lnSpc>
                <a:spcPct val="150000"/>
              </a:lnSpc>
            </a:pPr>
            <a:r>
              <a:rPr lang="uk-UA" sz="1400"/>
              <a:t>державний бюджет виділяє </a:t>
            </a:r>
          </a:p>
          <a:p>
            <a:pPr algn="ctr">
              <a:lnSpc>
                <a:spcPct val="150000"/>
              </a:lnSpc>
            </a:pPr>
            <a:r>
              <a:rPr lang="uk-UA" sz="1400"/>
              <a:t>1 млрд. грн, а також беручи до уваги перспективу залучення фондів та соціально відповідального бізнесу </a:t>
            </a:r>
            <a:r>
              <a:rPr lang="uk-UA" sz="1400" u="sng">
                <a:solidFill>
                  <a:srgbClr val="C00000"/>
                </a:solidFill>
              </a:rPr>
              <a:t>ПРИБЛИЗНИЙ БЮДЖЕТ </a:t>
            </a:r>
          </a:p>
          <a:p>
            <a:pPr algn="ctr">
              <a:lnSpc>
                <a:spcPct val="150000"/>
              </a:lnSpc>
            </a:pPr>
            <a:r>
              <a:rPr lang="en-US" sz="1400" u="sng">
                <a:solidFill>
                  <a:srgbClr val="C00000"/>
                </a:solidFill>
              </a:rPr>
              <a:t>PR</a:t>
            </a:r>
            <a:r>
              <a:rPr lang="uk-UA" sz="1400" u="sng">
                <a:solidFill>
                  <a:srgbClr val="C00000"/>
                </a:solidFill>
              </a:rPr>
              <a:t>-КАМПАНІЇ на 10 років складатиме</a:t>
            </a:r>
            <a:r>
              <a:rPr lang="uk-UA" sz="1400">
                <a:solidFill>
                  <a:srgbClr val="C00000"/>
                </a:solidFill>
              </a:rPr>
              <a:t> </a:t>
            </a:r>
            <a:r>
              <a:rPr lang="uk-UA" sz="1400" b="1">
                <a:solidFill>
                  <a:srgbClr val="C00000"/>
                </a:solidFill>
              </a:rPr>
              <a:t>45 млрд. грн</a:t>
            </a:r>
            <a:endParaRPr lang="ru-RU" sz="1600" b="1">
              <a:solidFill>
                <a:srgbClr val="C00000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4363" y="766763"/>
            <a:ext cx="1352550" cy="2014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4300" y="4868863"/>
            <a:ext cx="1943100" cy="156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952</TotalTime>
  <Words>512</Words>
  <Application>Microsoft Office PowerPoint</Application>
  <PresentationFormat>Экран (4:3)</PresentationFormat>
  <Paragraphs>75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Century Gothic</vt:lpstr>
      <vt:lpstr>Arial</vt:lpstr>
      <vt:lpstr>Wingdings 2</vt:lpstr>
      <vt:lpstr>Calibri</vt:lpstr>
      <vt:lpstr>Wingdings</vt:lpstr>
      <vt:lpstr>Times New Roman</vt:lpstr>
      <vt:lpstr>Gabriola</vt:lpstr>
      <vt:lpstr>Остин</vt:lpstr>
      <vt:lpstr>Остин</vt:lpstr>
      <vt:lpstr>Остин</vt:lpstr>
      <vt:lpstr>Остин</vt:lpstr>
      <vt:lpstr>Маркетинг спорту вищих досягнень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Bоunty</dc:creator>
  <cp:lastModifiedBy>User</cp:lastModifiedBy>
  <cp:revision>120</cp:revision>
  <dcterms:created xsi:type="dcterms:W3CDTF">2011-06-19T19:45:07Z</dcterms:created>
  <dcterms:modified xsi:type="dcterms:W3CDTF">2021-09-06T15:11:49Z</dcterms:modified>
</cp:coreProperties>
</file>