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785926"/>
            <a:ext cx="6572280" cy="2214578"/>
          </a:xfrm>
        </p:spPr>
        <p:txBody>
          <a:bodyPr/>
          <a:lstStyle/>
          <a:p>
            <a:r>
              <a:rPr lang="uk-UA" cap="all" dirty="0" smtClean="0"/>
              <a:t>Парадигми культури в соціальних комунікаціях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err="1" smtClean="0"/>
              <a:t>Дисцип</a:t>
            </a:r>
            <a:r>
              <a:rPr lang="uk-UA" dirty="0" err="1" smtClean="0"/>
              <a:t>ліна</a:t>
            </a:r>
            <a:r>
              <a:rPr lang="uk-UA" dirty="0" smtClean="0"/>
              <a:t> </a:t>
            </a:r>
            <a:r>
              <a:rPr lang="ru-RU" dirty="0" smtClean="0"/>
              <a:t>циклу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бакалаврів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 smtClean="0"/>
              <a:t>у </a:t>
            </a:r>
            <a:r>
              <a:rPr lang="ru-RU" dirty="0" smtClean="0"/>
              <a:t>межах </a:t>
            </a:r>
            <a:r>
              <a:rPr lang="uk-UA" dirty="0" smtClean="0"/>
              <a:t>спеціальності Інформаційна, </a:t>
            </a:r>
            <a:r>
              <a:rPr lang="uk-UA" dirty="0" err="1" smtClean="0"/>
              <a:t>бібілотечна</a:t>
            </a:r>
            <a:r>
              <a:rPr lang="uk-UA" dirty="0" smtClean="0"/>
              <a:t> та архівна справа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800" b="1" dirty="0" smtClean="0"/>
              <a:t>Метою</a:t>
            </a:r>
            <a:r>
              <a:rPr lang="uk-UA" sz="2800" dirty="0" smtClean="0"/>
              <a:t> вивчення навчальної дисципліни «Парадигми культури в соціальних комунікаціях»  є  ознайомлення  </a:t>
            </a:r>
            <a:r>
              <a:rPr lang="ru-RU" sz="2800" dirty="0" err="1" smtClean="0"/>
              <a:t>здобувач</a:t>
            </a:r>
            <a:r>
              <a:rPr lang="uk-UA" sz="2800" dirty="0" err="1" smtClean="0"/>
              <a:t>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вищої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uk-UA" sz="2800" dirty="0" smtClean="0"/>
              <a:t>  із  різноманіттям   стилів культури від давнини до 19 ст. та їх репрезентаціями у сучасній </a:t>
            </a:r>
            <a:r>
              <a:rPr lang="uk-UA" sz="2800" dirty="0" err="1" smtClean="0"/>
              <a:t>соціальнокомунікаційній</a:t>
            </a:r>
            <a:r>
              <a:rPr lang="uk-UA" sz="2800" dirty="0" smtClean="0"/>
              <a:t> парадигмі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Основними </a:t>
            </a:r>
            <a:r>
              <a:rPr lang="uk-UA" b="1" dirty="0" smtClean="0"/>
              <a:t>завданнями</a:t>
            </a:r>
            <a:r>
              <a:rPr lang="uk-UA" dirty="0" smtClean="0"/>
              <a:t> вивчення   навчальної    дисципліни    є:  </a:t>
            </a:r>
            <a:endParaRPr lang="ru-RU" dirty="0" smtClean="0"/>
          </a:p>
          <a:p>
            <a:r>
              <a:rPr lang="uk-UA" dirty="0" smtClean="0"/>
              <a:t>- вироблення    розуміння  особливостей    парадигм    культури    європейської античності, середньовіччя, Відродження, Просвітництва, класицизму, романтизму та реалізму,  основних концепцій та рис естетики різних епох від давнини до 19 ст.; </a:t>
            </a:r>
            <a:endParaRPr lang="ru-RU" dirty="0" smtClean="0"/>
          </a:p>
          <a:p>
            <a:r>
              <a:rPr lang="uk-UA" dirty="0" smtClean="0"/>
              <a:t>- формування  навичок  аналізу та популяризації  культурних  явищ, їх  історичної, художньої та естетичної цінності; </a:t>
            </a:r>
            <a:endParaRPr lang="ru-RU" dirty="0" smtClean="0"/>
          </a:p>
          <a:p>
            <a:r>
              <a:rPr lang="uk-UA" dirty="0" smtClean="0"/>
              <a:t>- розвиток умінь використання культурних здобутків різних епох і стилів у власній </a:t>
            </a:r>
            <a:r>
              <a:rPr lang="uk-UA" dirty="0" err="1" smtClean="0"/>
              <a:t>соціальнокомунікаційній</a:t>
            </a:r>
            <a:r>
              <a:rPr lang="uk-UA" dirty="0" smtClean="0"/>
              <a:t> діяльності.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Структура курсу</a:t>
            </a:r>
            <a:br>
              <a:rPr lang="uk-UA" dirty="0" smtClean="0"/>
            </a:br>
            <a:r>
              <a:rPr lang="uk-UA" dirty="0" smtClean="0"/>
              <a:t>дисципліна включає 6 змістових модулів: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Парадигми світової культури періоду </a:t>
            </a:r>
            <a:r>
              <a:rPr lang="uk-UA" dirty="0" smtClean="0"/>
              <a:t>античності</a:t>
            </a:r>
            <a:r>
              <a:rPr lang="uk-UA" dirty="0" smtClean="0"/>
              <a:t>: теоретичні, історичні та </a:t>
            </a:r>
            <a:r>
              <a:rPr lang="uk-UA" dirty="0" err="1" smtClean="0"/>
              <a:t>соціальнокомунікаційні</a:t>
            </a:r>
            <a:r>
              <a:rPr lang="uk-UA" dirty="0" smtClean="0"/>
              <a:t> аспекти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 </a:t>
            </a:r>
            <a:r>
              <a:rPr lang="uk-UA" dirty="0" smtClean="0"/>
              <a:t>Середньовічна </a:t>
            </a:r>
            <a:r>
              <a:rPr lang="uk-UA" dirty="0" smtClean="0"/>
              <a:t>культурна парадигма та її сучасні репрезентації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  Ренесансна культурна парадигма у </a:t>
            </a:r>
            <a:r>
              <a:rPr lang="uk-UA" dirty="0" err="1" smtClean="0"/>
              <a:t>соціальнокомунікаційномі</a:t>
            </a:r>
            <a:r>
              <a:rPr lang="uk-UA" dirty="0" smtClean="0"/>
              <a:t> вимірі сучасності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Розмаїття </a:t>
            </a:r>
            <a:r>
              <a:rPr lang="uk-UA" dirty="0" smtClean="0"/>
              <a:t>стилів культурно-мистецької </a:t>
            </a:r>
            <a:r>
              <a:rPr lang="uk-UA" dirty="0" smtClean="0"/>
              <a:t>парадигми</a:t>
            </a:r>
            <a:r>
              <a:rPr lang="ru-RU" dirty="0" smtClean="0"/>
              <a:t> </a:t>
            </a:r>
            <a:r>
              <a:rPr lang="uk-UA" dirty="0" smtClean="0"/>
              <a:t>XVII- </a:t>
            </a:r>
            <a:r>
              <a:rPr lang="uk-UA" dirty="0" smtClean="0"/>
              <a:t>XVIII  ст.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Романтична  </a:t>
            </a:r>
            <a:r>
              <a:rPr lang="uk-UA" dirty="0" smtClean="0"/>
              <a:t>парадигма  культури  у  різних  видах європейського мистецтва та </a:t>
            </a:r>
            <a:r>
              <a:rPr lang="uk-UA" dirty="0" err="1" smtClean="0"/>
              <a:t>соціальнокомунікаційній</a:t>
            </a:r>
            <a:r>
              <a:rPr lang="uk-UA" dirty="0" smtClean="0"/>
              <a:t> діяльності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</a:t>
            </a:r>
            <a:r>
              <a:rPr lang="ru-RU" dirty="0" err="1" smtClean="0"/>
              <a:t>арадигм</a:t>
            </a:r>
            <a:r>
              <a:rPr lang="uk-UA" dirty="0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uk-UA" dirty="0" smtClean="0"/>
              <a:t> європейського </a:t>
            </a:r>
            <a:r>
              <a:rPr lang="ru-RU" dirty="0" err="1" smtClean="0"/>
              <a:t>реалізму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141</Words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Парадигми культури в соціальних комунікаціях </vt:lpstr>
      <vt:lpstr>Слайд 2</vt:lpstr>
      <vt:lpstr>Слайд 3</vt:lpstr>
      <vt:lpstr>Структура курсу дисципліна включає 6 змістових модулів: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Парадигми культури в соціальних комунікаціях </dc:title>
  <dc:creator>Lenovo</dc:creator>
  <cp:lastModifiedBy>Lenovo</cp:lastModifiedBy>
  <cp:revision>4</cp:revision>
  <dcterms:created xsi:type="dcterms:W3CDTF">2019-10-29T18:48:13Z</dcterms:created>
  <dcterms:modified xsi:type="dcterms:W3CDTF">2022-01-13T18:27:24Z</dcterms:modified>
</cp:coreProperties>
</file>