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HK Grotesk Medium Bold" charset="0"/>
      <p:regular r:id="rId26"/>
    </p:embeddedFont>
    <p:embeddedFont>
      <p:font typeface="HK Grotesk Light Bold" charset="0"/>
      <p:regular r:id="rId27"/>
    </p:embeddedFont>
    <p:embeddedFont>
      <p:font typeface="Anonymous Pro Bold" charset="0"/>
      <p:regular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57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93B9-AFC7-4BC5-B2E3-D729B1526F14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FB11-9543-4DD0-AF74-AA32657D6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C164A-BF19-4A14-9920-F5750C9C3451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539D1-99B5-4455-8DAD-B7B2A0B2C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81C2-1FD0-4E1B-8591-9CE2E3C59FFA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8AAE3-F948-44DC-AE24-D5A147FD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2246-A1DC-4A32-A227-D6EB72A44837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30CF-5961-489B-A2E9-9E3698D25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94E9-2BFE-413D-BBF8-3D8F116D4202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31CC-4FFF-490D-B6D9-C318C64BC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D688-D713-49B2-BEA5-C6E0AD11FBB2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753F5-6C14-43CD-BB6E-E26794092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F158-2E5A-4984-B59C-05970A8AAD83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D770-C04A-4D29-B712-DAD8C3F4C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B1FB-BD31-4605-B138-32D857721718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84B41-0762-4980-8F3F-69C502DA3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27693-71AB-4BAF-A87F-A9AB0CF895D7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5F2E2-269E-4713-9A65-87F9B5B50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5664-9CB6-495E-8143-EC965946EC2B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0ECA-A4B3-4665-B719-A711CED2D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2454-2793-466D-9DEB-FB138BBC2015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BB2B-AA9A-484B-B739-222C5CEF9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7FAA71-0FD3-4922-A914-27028A46025C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2A99E6-B2FA-4A92-AE3C-460A8ACEE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hrome.google.com/webstore/detail/reveye-reverse-image-sear/keaaclcjhehbbapnphnmpiklalfhelgf?hl=en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mi.org.ua/articles/instrumenti-faktchekingu-yak-profesiyno-vidriznyati-brehnyu-vid-pravdi-i40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6281400" y="8796338"/>
            <a:ext cx="977900" cy="498475"/>
            <a:chOff x="0" y="0"/>
            <a:chExt cx="1303368" cy="665005"/>
          </a:xfrm>
        </p:grpSpPr>
        <p:grpSp>
          <p:nvGrpSpPr>
            <p:cNvPr id="13320" name="Group 3"/>
            <p:cNvGrpSpPr>
              <a:grpSpLocks/>
            </p:cNvGrpSpPr>
            <p:nvPr/>
          </p:nvGrpSpPr>
          <p:grpSpPr bwMode="auto">
            <a:xfrm>
              <a:off x="13838" y="0"/>
              <a:ext cx="1275691" cy="665005"/>
              <a:chOff x="0" y="0"/>
              <a:chExt cx="2121986" cy="1106170"/>
            </a:xfrm>
          </p:grpSpPr>
          <p:sp>
            <p:nvSpPr>
              <p:cNvPr id="13324" name="Freeform 4"/>
              <p:cNvSpPr>
                <a:spLocks/>
              </p:cNvSpPr>
              <p:nvPr/>
            </p:nvSpPr>
            <p:spPr bwMode="auto">
              <a:xfrm>
                <a:off x="0" y="0"/>
                <a:ext cx="2123256" cy="1106170"/>
              </a:xfrm>
              <a:custGeom>
                <a:avLst/>
                <a:gdLst/>
                <a:ahLst/>
                <a:cxnLst>
                  <a:cxn ang="0">
                    <a:pos x="1569536" y="1106170"/>
                  </a:cxn>
                  <a:cxn ang="0">
                    <a:pos x="553720" y="1106170"/>
                  </a:cxn>
                  <a:cxn ang="0">
                    <a:pos x="0" y="553720"/>
                  </a:cxn>
                  <a:cxn ang="0">
                    <a:pos x="553720" y="0"/>
                  </a:cxn>
                  <a:cxn ang="0">
                    <a:pos x="1569536" y="0"/>
                  </a:cxn>
                  <a:cxn ang="0">
                    <a:pos x="2123256" y="553720"/>
                  </a:cxn>
                  <a:cxn ang="0">
                    <a:pos x="1569536" y="1106170"/>
                  </a:cxn>
                </a:cxnLst>
                <a:rect l="0" t="0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1" name="Group 5"/>
            <p:cNvGrpSpPr>
              <a:grpSpLocks/>
            </p:cNvGrpSpPr>
            <p:nvPr/>
          </p:nvGrpSpPr>
          <p:grpSpPr bwMode="auto">
            <a:xfrm>
              <a:off x="0" y="0"/>
              <a:ext cx="1303368" cy="665005"/>
              <a:chOff x="0" y="0"/>
              <a:chExt cx="2144216" cy="1106170"/>
            </a:xfrm>
          </p:grpSpPr>
          <p:sp>
            <p:nvSpPr>
              <p:cNvPr id="13323" name="Freeform 6"/>
              <p:cNvSpPr>
                <a:spLocks/>
              </p:cNvSpPr>
              <p:nvPr/>
            </p:nvSpPr>
            <p:spPr bwMode="auto">
              <a:xfrm>
                <a:off x="0" y="0"/>
                <a:ext cx="2145487" cy="1107440"/>
              </a:xfrm>
              <a:custGeom>
                <a:avLst/>
                <a:gdLst/>
                <a:ahLst/>
                <a:cxnLst>
                  <a:cxn ang="0">
                    <a:pos x="1591766" y="45720"/>
                  </a:cxn>
                  <a:cxn ang="0">
                    <a:pos x="2098496" y="552450"/>
                  </a:cxn>
                  <a:cxn ang="0">
                    <a:pos x="1591766" y="1059180"/>
                  </a:cxn>
                  <a:cxn ang="0">
                    <a:pos x="553720" y="1059180"/>
                  </a:cxn>
                  <a:cxn ang="0">
                    <a:pos x="46990" y="552450"/>
                  </a:cxn>
                  <a:cxn ang="0">
                    <a:pos x="553720" y="45720"/>
                  </a:cxn>
                  <a:cxn ang="0">
                    <a:pos x="1591766" y="45720"/>
                  </a:cxn>
                  <a:cxn ang="0">
                    <a:pos x="1591766" y="0"/>
                  </a:cxn>
                  <a:cxn ang="0">
                    <a:pos x="553720" y="0"/>
                  </a:cxn>
                  <a:cxn ang="0">
                    <a:pos x="0" y="553720"/>
                  </a:cxn>
                  <a:cxn ang="0">
                    <a:pos x="553720" y="1107440"/>
                  </a:cxn>
                  <a:cxn ang="0">
                    <a:pos x="1591766" y="1107440"/>
                  </a:cxn>
                  <a:cxn ang="0">
                    <a:pos x="2145486" y="553720"/>
                  </a:cxn>
                  <a:cxn ang="0">
                    <a:pos x="1591766" y="0"/>
                  </a:cxn>
                </a:cxnLst>
                <a:rect l="0" t="0" r="r" b="b"/>
                <a:pathLst>
                  <a:path w="2145487" h="1107440">
                    <a:moveTo>
                      <a:pt x="1591766" y="45720"/>
                    </a:moveTo>
                    <a:cubicBezTo>
                      <a:pt x="1871166" y="45720"/>
                      <a:pt x="2098496" y="273050"/>
                      <a:pt x="2098496" y="552450"/>
                    </a:cubicBezTo>
                    <a:cubicBezTo>
                      <a:pt x="2098496" y="831850"/>
                      <a:pt x="1871166" y="1059180"/>
                      <a:pt x="159176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591766" y="45720"/>
                    </a:lnTo>
                    <a:moveTo>
                      <a:pt x="159176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591766" y="1107440"/>
                    </a:lnTo>
                    <a:cubicBezTo>
                      <a:pt x="1897836" y="1107440"/>
                      <a:pt x="2145486" y="859790"/>
                      <a:pt x="2145486" y="553720"/>
                    </a:cubicBezTo>
                    <a:cubicBezTo>
                      <a:pt x="2144216" y="247650"/>
                      <a:pt x="1896566" y="0"/>
                      <a:pt x="1591766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3322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0099" y="201950"/>
              <a:ext cx="563169" cy="26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8"/>
          <p:cNvSpPr txBox="1"/>
          <p:nvPr/>
        </p:nvSpPr>
        <p:spPr>
          <a:xfrm>
            <a:off x="8062913" y="3227388"/>
            <a:ext cx="9837737" cy="3092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1207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976" spc="219">
                <a:solidFill>
                  <a:srgbClr val="100F0D"/>
                </a:solidFill>
                <a:latin typeface="HK Grotesk Medium Bold"/>
                <a:cs typeface="+mn-cs"/>
              </a:rPr>
              <a:t>ОБ'ЄКТ ФАКТЧЕКІНГУ</a:t>
            </a:r>
          </a:p>
        </p:txBody>
      </p:sp>
      <p:grpSp>
        <p:nvGrpSpPr>
          <p:cNvPr id="13316" name="Group 9"/>
          <p:cNvGrpSpPr>
            <a:grpSpLocks/>
          </p:cNvGrpSpPr>
          <p:nvPr/>
        </p:nvGrpSpPr>
        <p:grpSpPr bwMode="auto">
          <a:xfrm>
            <a:off x="446088" y="4616450"/>
            <a:ext cx="3644900" cy="4641850"/>
            <a:chOff x="351790" y="351790"/>
            <a:chExt cx="2940050" cy="2954020"/>
          </a:xfrm>
        </p:grpSpPr>
        <p:sp>
          <p:nvSpPr>
            <p:cNvPr id="13318" name="Freeform 10"/>
            <p:cNvSpPr>
              <a:spLocks/>
            </p:cNvSpPr>
            <p:nvPr/>
          </p:nvSpPr>
          <p:spPr bwMode="auto">
            <a:xfrm>
              <a:off x="371964" y="1851483"/>
              <a:ext cx="3494266" cy="3041780"/>
            </a:xfrm>
            <a:custGeom>
              <a:avLst/>
              <a:gdLst/>
              <a:ahLst/>
              <a:cxnLst>
                <a:cxn ang="0">
                  <a:pos x="223465" y="1624837"/>
                </a:cxn>
                <a:cxn ang="0">
                  <a:pos x="111732" y="1772550"/>
                </a:cxn>
                <a:cxn ang="0">
                  <a:pos x="0" y="1624837"/>
                </a:cxn>
                <a:cxn ang="0">
                  <a:pos x="111732" y="1477125"/>
                </a:cxn>
                <a:cxn ang="0">
                  <a:pos x="223465" y="1624837"/>
                </a:cxn>
                <a:cxn ang="0">
                  <a:pos x="1225953" y="0"/>
                </a:cxn>
                <a:cxn ang="0">
                  <a:pos x="1114221" y="147712"/>
                </a:cxn>
                <a:cxn ang="0">
                  <a:pos x="1225953" y="295425"/>
                </a:cxn>
                <a:cxn ang="0">
                  <a:pos x="1337686" y="147712"/>
                </a:cxn>
                <a:cxn ang="0">
                  <a:pos x="1225953" y="0"/>
                </a:cxn>
                <a:cxn ang="0">
                  <a:pos x="2343278" y="0"/>
                </a:cxn>
                <a:cxn ang="0">
                  <a:pos x="2231546" y="147712"/>
                </a:cxn>
                <a:cxn ang="0">
                  <a:pos x="2343278" y="295425"/>
                </a:cxn>
                <a:cxn ang="0">
                  <a:pos x="2455011" y="147712"/>
                </a:cxn>
                <a:cxn ang="0">
                  <a:pos x="2343278" y="0"/>
                </a:cxn>
                <a:cxn ang="0">
                  <a:pos x="3402826" y="1477125"/>
                </a:cxn>
                <a:cxn ang="0">
                  <a:pos x="3311386" y="1624837"/>
                </a:cxn>
                <a:cxn ang="0">
                  <a:pos x="3402826" y="1772550"/>
                </a:cxn>
                <a:cxn ang="0">
                  <a:pos x="3494266" y="1624837"/>
                </a:cxn>
                <a:cxn ang="0">
                  <a:pos x="3402826" y="1477125"/>
                </a:cxn>
                <a:cxn ang="0">
                  <a:pos x="2343278" y="2858900"/>
                </a:cxn>
                <a:cxn ang="0">
                  <a:pos x="2231546" y="2950339"/>
                </a:cxn>
                <a:cxn ang="0">
                  <a:pos x="2343278" y="3041780"/>
                </a:cxn>
                <a:cxn ang="0">
                  <a:pos x="2455011" y="2950339"/>
                </a:cxn>
                <a:cxn ang="0">
                  <a:pos x="2343278" y="2858900"/>
                </a:cxn>
              </a:cxnLst>
              <a:rect l="0" t="0" r="r" b="b"/>
              <a:pathLst>
                <a:path w="3494266" h="3041780">
                  <a:moveTo>
                    <a:pt x="223465" y="1624837"/>
                  </a:moveTo>
                  <a:cubicBezTo>
                    <a:pt x="223465" y="1706900"/>
                    <a:pt x="173806" y="1772550"/>
                    <a:pt x="111732" y="1772550"/>
                  </a:cubicBezTo>
                  <a:cubicBezTo>
                    <a:pt x="49659" y="1772550"/>
                    <a:pt x="0" y="1706900"/>
                    <a:pt x="0" y="1624837"/>
                  </a:cubicBezTo>
                  <a:cubicBezTo>
                    <a:pt x="0" y="1542775"/>
                    <a:pt x="49659" y="1477125"/>
                    <a:pt x="111732" y="1477125"/>
                  </a:cubicBezTo>
                  <a:cubicBezTo>
                    <a:pt x="173806" y="1477125"/>
                    <a:pt x="223465" y="1542775"/>
                    <a:pt x="223465" y="1624837"/>
                  </a:cubicBezTo>
                  <a:close/>
                  <a:moveTo>
                    <a:pt x="1225953" y="0"/>
                  </a:moveTo>
                  <a:cubicBezTo>
                    <a:pt x="1163880" y="0"/>
                    <a:pt x="1114221" y="65650"/>
                    <a:pt x="1114221" y="147712"/>
                  </a:cubicBezTo>
                  <a:cubicBezTo>
                    <a:pt x="1114221" y="229775"/>
                    <a:pt x="1163880" y="295425"/>
                    <a:pt x="1225953" y="295425"/>
                  </a:cubicBezTo>
                  <a:cubicBezTo>
                    <a:pt x="1288027" y="295425"/>
                    <a:pt x="1337686" y="229775"/>
                    <a:pt x="1337686" y="147712"/>
                  </a:cubicBezTo>
                  <a:cubicBezTo>
                    <a:pt x="1337686" y="65650"/>
                    <a:pt x="1288027" y="0"/>
                    <a:pt x="1225953" y="0"/>
                  </a:cubicBezTo>
                  <a:close/>
                  <a:moveTo>
                    <a:pt x="2343278" y="0"/>
                  </a:moveTo>
                  <a:cubicBezTo>
                    <a:pt x="2281205" y="0"/>
                    <a:pt x="2231546" y="65650"/>
                    <a:pt x="2231546" y="147712"/>
                  </a:cubicBezTo>
                  <a:cubicBezTo>
                    <a:pt x="2231546" y="229775"/>
                    <a:pt x="2281205" y="295425"/>
                    <a:pt x="2343278" y="295425"/>
                  </a:cubicBezTo>
                  <a:cubicBezTo>
                    <a:pt x="2405352" y="295425"/>
                    <a:pt x="2455011" y="229775"/>
                    <a:pt x="2455011" y="147712"/>
                  </a:cubicBezTo>
                  <a:cubicBezTo>
                    <a:pt x="2455011" y="65650"/>
                    <a:pt x="2403800" y="0"/>
                    <a:pt x="2343278" y="0"/>
                  </a:cubicBezTo>
                  <a:close/>
                  <a:moveTo>
                    <a:pt x="3402826" y="1477125"/>
                  </a:moveTo>
                  <a:cubicBezTo>
                    <a:pt x="3352026" y="1477125"/>
                    <a:pt x="3311386" y="1542775"/>
                    <a:pt x="3311386" y="1624837"/>
                  </a:cubicBezTo>
                  <a:cubicBezTo>
                    <a:pt x="3311386" y="1706900"/>
                    <a:pt x="3352026" y="1772550"/>
                    <a:pt x="3402826" y="1772550"/>
                  </a:cubicBezTo>
                  <a:cubicBezTo>
                    <a:pt x="3453626" y="1772550"/>
                    <a:pt x="3494266" y="1706900"/>
                    <a:pt x="3494266" y="1624837"/>
                  </a:cubicBezTo>
                  <a:cubicBezTo>
                    <a:pt x="3494266" y="1542775"/>
                    <a:pt x="3453626" y="1477125"/>
                    <a:pt x="3402826" y="1477125"/>
                  </a:cubicBezTo>
                  <a:close/>
                  <a:moveTo>
                    <a:pt x="2343278" y="2858900"/>
                  </a:moveTo>
                  <a:cubicBezTo>
                    <a:pt x="2281205" y="2858900"/>
                    <a:pt x="2231546" y="2899539"/>
                    <a:pt x="2231546" y="2950339"/>
                  </a:cubicBezTo>
                  <a:cubicBezTo>
                    <a:pt x="2231546" y="3001139"/>
                    <a:pt x="2281205" y="3041780"/>
                    <a:pt x="2343278" y="3041780"/>
                  </a:cubicBezTo>
                  <a:cubicBezTo>
                    <a:pt x="2405352" y="3041780"/>
                    <a:pt x="2455011" y="3001139"/>
                    <a:pt x="2455011" y="2950339"/>
                  </a:cubicBezTo>
                  <a:cubicBezTo>
                    <a:pt x="2455011" y="2899539"/>
                    <a:pt x="2403800" y="2858900"/>
                    <a:pt x="2343278" y="28589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11"/>
            <p:cNvSpPr>
              <a:spLocks/>
            </p:cNvSpPr>
            <p:nvPr/>
          </p:nvSpPr>
          <p:spPr bwMode="auto">
            <a:xfrm>
              <a:off x="351790" y="351790"/>
              <a:ext cx="3514440" cy="4555443"/>
            </a:xfrm>
            <a:custGeom>
              <a:avLst/>
              <a:gdLst/>
              <a:ahLst/>
              <a:cxnLst>
                <a:cxn ang="0">
                  <a:pos x="3511900" y="1747932"/>
                </a:cxn>
                <a:cxn ang="0">
                  <a:pos x="3362040" y="1791014"/>
                </a:cxn>
                <a:cxn ang="0">
                  <a:pos x="3335370" y="1546878"/>
                </a:cxn>
                <a:cxn ang="0">
                  <a:pos x="3485230" y="1503796"/>
                </a:cxn>
                <a:cxn ang="0">
                  <a:pos x="3420460" y="24619"/>
                </a:cxn>
                <a:cxn ang="0">
                  <a:pos x="3329020" y="172331"/>
                </a:cxn>
                <a:cxn ang="0">
                  <a:pos x="3473800" y="172331"/>
                </a:cxn>
                <a:cxn ang="0">
                  <a:pos x="17070" y="1647405"/>
                </a:cxn>
                <a:cxn ang="0">
                  <a:pos x="128803" y="1795118"/>
                </a:cxn>
                <a:cxn ang="0">
                  <a:pos x="128803" y="1733571"/>
                </a:cxn>
                <a:cxn ang="0">
                  <a:pos x="63625" y="1647405"/>
                </a:cxn>
                <a:cxn ang="0">
                  <a:pos x="107077" y="4430983"/>
                </a:cxn>
                <a:cxn ang="0">
                  <a:pos x="105525" y="4469083"/>
                </a:cxn>
                <a:cxn ang="0">
                  <a:pos x="152080" y="4467813"/>
                </a:cxn>
                <a:cxn ang="0">
                  <a:pos x="153632" y="4429713"/>
                </a:cxn>
                <a:cxn ang="0">
                  <a:pos x="133458" y="215414"/>
                </a:cxn>
                <a:cxn ang="0">
                  <a:pos x="166047" y="172331"/>
                </a:cxn>
                <a:cxn ang="0">
                  <a:pos x="133458" y="129248"/>
                </a:cxn>
                <a:cxn ang="0">
                  <a:pos x="100870" y="170280"/>
                </a:cxn>
                <a:cxn ang="0">
                  <a:pos x="3514440" y="4450032"/>
                </a:cxn>
                <a:cxn ang="0">
                  <a:pos x="3423000" y="4358593"/>
                </a:cxn>
                <a:cxn ang="0">
                  <a:pos x="3423000" y="4396693"/>
                </a:cxn>
                <a:cxn ang="0">
                  <a:pos x="3476340" y="4450032"/>
                </a:cxn>
                <a:cxn ang="0">
                  <a:pos x="2287412" y="2980921"/>
                </a:cxn>
                <a:cxn ang="0">
                  <a:pos x="2254824" y="3225057"/>
                </a:cxn>
                <a:cxn ang="0">
                  <a:pos x="2437941" y="3268140"/>
                </a:cxn>
                <a:cxn ang="0">
                  <a:pos x="2470529" y="3024004"/>
                </a:cxn>
                <a:cxn ang="0">
                  <a:pos x="2340175" y="0"/>
                </a:cxn>
                <a:cxn ang="0">
                  <a:pos x="2234650" y="203105"/>
                </a:cxn>
                <a:cxn ang="0">
                  <a:pos x="2385178" y="342611"/>
                </a:cxn>
                <a:cxn ang="0">
                  <a:pos x="2493807" y="139506"/>
                </a:cxn>
                <a:cxn ang="0">
                  <a:pos x="1357860" y="3124530"/>
                </a:cxn>
                <a:cxn ang="0">
                  <a:pos x="1246127" y="2976818"/>
                </a:cxn>
                <a:cxn ang="0">
                  <a:pos x="1246127" y="3038365"/>
                </a:cxn>
                <a:cxn ang="0">
                  <a:pos x="1311305" y="3124530"/>
                </a:cxn>
                <a:cxn ang="0">
                  <a:pos x="1137499" y="172331"/>
                </a:cxn>
                <a:cxn ang="0">
                  <a:pos x="1314408" y="172331"/>
                </a:cxn>
                <a:cxn ang="0">
                  <a:pos x="1249231" y="258497"/>
                </a:cxn>
                <a:cxn ang="0">
                  <a:pos x="1247679" y="4422093"/>
                </a:cxn>
                <a:cxn ang="0">
                  <a:pos x="1215091" y="4448762"/>
                </a:cxn>
                <a:cxn ang="0">
                  <a:pos x="1247679" y="4475432"/>
                </a:cxn>
                <a:cxn ang="0">
                  <a:pos x="1278716" y="4448762"/>
                </a:cxn>
              </a:cxnLst>
              <a:rect l="0" t="0" r="r" b="b"/>
              <a:pathLst>
                <a:path w="3514440" h="4555443">
                  <a:moveTo>
                    <a:pt x="3511900" y="1546878"/>
                  </a:moveTo>
                  <a:lnTo>
                    <a:pt x="3449670" y="1647405"/>
                  </a:lnTo>
                  <a:lnTo>
                    <a:pt x="3511900" y="1747932"/>
                  </a:lnTo>
                  <a:lnTo>
                    <a:pt x="3485230" y="1791014"/>
                  </a:lnTo>
                  <a:lnTo>
                    <a:pt x="3423000" y="1690488"/>
                  </a:lnTo>
                  <a:lnTo>
                    <a:pt x="3362040" y="1791014"/>
                  </a:lnTo>
                  <a:lnTo>
                    <a:pt x="3335370" y="1747932"/>
                  </a:lnTo>
                  <a:lnTo>
                    <a:pt x="3397600" y="1647405"/>
                  </a:lnTo>
                  <a:lnTo>
                    <a:pt x="3335370" y="1546878"/>
                  </a:lnTo>
                  <a:lnTo>
                    <a:pt x="3362040" y="1503796"/>
                  </a:lnTo>
                  <a:lnTo>
                    <a:pt x="3423000" y="1604322"/>
                  </a:lnTo>
                  <a:lnTo>
                    <a:pt x="3485230" y="1503796"/>
                  </a:lnTo>
                  <a:lnTo>
                    <a:pt x="3511900" y="1546878"/>
                  </a:lnTo>
                  <a:close/>
                  <a:moveTo>
                    <a:pt x="3329020" y="172331"/>
                  </a:moveTo>
                  <a:cubicBezTo>
                    <a:pt x="3329020" y="90269"/>
                    <a:pt x="3369660" y="24619"/>
                    <a:pt x="3420460" y="24619"/>
                  </a:cubicBezTo>
                  <a:cubicBezTo>
                    <a:pt x="3471260" y="24619"/>
                    <a:pt x="3511900" y="90269"/>
                    <a:pt x="3511900" y="172331"/>
                  </a:cubicBezTo>
                  <a:cubicBezTo>
                    <a:pt x="3511900" y="254394"/>
                    <a:pt x="3471260" y="320044"/>
                    <a:pt x="3420460" y="320044"/>
                  </a:cubicBezTo>
                  <a:cubicBezTo>
                    <a:pt x="3369660" y="320044"/>
                    <a:pt x="3329020" y="254394"/>
                    <a:pt x="3329020" y="172331"/>
                  </a:cubicBezTo>
                  <a:close/>
                  <a:moveTo>
                    <a:pt x="3367120" y="172331"/>
                  </a:moveTo>
                  <a:cubicBezTo>
                    <a:pt x="3367120" y="219517"/>
                    <a:pt x="3391250" y="258497"/>
                    <a:pt x="3420460" y="258497"/>
                  </a:cubicBezTo>
                  <a:cubicBezTo>
                    <a:pt x="3449670" y="258497"/>
                    <a:pt x="3473800" y="219517"/>
                    <a:pt x="3473800" y="172331"/>
                  </a:cubicBezTo>
                  <a:cubicBezTo>
                    <a:pt x="3473800" y="125145"/>
                    <a:pt x="3449670" y="86166"/>
                    <a:pt x="3420460" y="86166"/>
                  </a:cubicBezTo>
                  <a:cubicBezTo>
                    <a:pt x="3391250" y="86166"/>
                    <a:pt x="3367120" y="125145"/>
                    <a:pt x="3367120" y="172331"/>
                  </a:cubicBezTo>
                  <a:close/>
                  <a:moveTo>
                    <a:pt x="17070" y="1647405"/>
                  </a:moveTo>
                  <a:cubicBezTo>
                    <a:pt x="17070" y="1565343"/>
                    <a:pt x="66729" y="1499693"/>
                    <a:pt x="128803" y="1499693"/>
                  </a:cubicBezTo>
                  <a:cubicBezTo>
                    <a:pt x="190876" y="1499693"/>
                    <a:pt x="240535" y="1565343"/>
                    <a:pt x="240535" y="1647405"/>
                  </a:cubicBezTo>
                  <a:cubicBezTo>
                    <a:pt x="240535" y="1729468"/>
                    <a:pt x="190876" y="1795118"/>
                    <a:pt x="128803" y="1795118"/>
                  </a:cubicBezTo>
                  <a:cubicBezTo>
                    <a:pt x="66729" y="1795118"/>
                    <a:pt x="17070" y="1729468"/>
                    <a:pt x="17070" y="1647405"/>
                  </a:cubicBezTo>
                  <a:close/>
                  <a:moveTo>
                    <a:pt x="63625" y="1647405"/>
                  </a:moveTo>
                  <a:cubicBezTo>
                    <a:pt x="63625" y="1694591"/>
                    <a:pt x="93110" y="1733571"/>
                    <a:pt x="128803" y="1733571"/>
                  </a:cubicBezTo>
                  <a:cubicBezTo>
                    <a:pt x="164495" y="1733571"/>
                    <a:pt x="193980" y="1694591"/>
                    <a:pt x="193980" y="1647405"/>
                  </a:cubicBezTo>
                  <a:cubicBezTo>
                    <a:pt x="193980" y="1600219"/>
                    <a:pt x="164495" y="1561239"/>
                    <a:pt x="128803" y="1561239"/>
                  </a:cubicBezTo>
                  <a:cubicBezTo>
                    <a:pt x="93110" y="1561239"/>
                    <a:pt x="63625" y="1600219"/>
                    <a:pt x="63625" y="1647405"/>
                  </a:cubicBezTo>
                  <a:close/>
                  <a:moveTo>
                    <a:pt x="153632" y="4343352"/>
                  </a:moveTo>
                  <a:lnTo>
                    <a:pt x="107077" y="4343352"/>
                  </a:lnTo>
                  <a:lnTo>
                    <a:pt x="107077" y="4430983"/>
                  </a:lnTo>
                  <a:lnTo>
                    <a:pt x="0" y="4430983"/>
                  </a:lnTo>
                  <a:lnTo>
                    <a:pt x="0" y="4469083"/>
                  </a:lnTo>
                  <a:lnTo>
                    <a:pt x="105525" y="4469083"/>
                  </a:lnTo>
                  <a:lnTo>
                    <a:pt x="105525" y="4555443"/>
                  </a:lnTo>
                  <a:lnTo>
                    <a:pt x="152080" y="4555443"/>
                  </a:lnTo>
                  <a:lnTo>
                    <a:pt x="152080" y="4467813"/>
                  </a:lnTo>
                  <a:lnTo>
                    <a:pt x="259157" y="4467813"/>
                  </a:lnTo>
                  <a:lnTo>
                    <a:pt x="259157" y="4429713"/>
                  </a:lnTo>
                  <a:lnTo>
                    <a:pt x="153632" y="4429713"/>
                  </a:lnTo>
                  <a:lnTo>
                    <a:pt x="153632" y="4343352"/>
                  </a:lnTo>
                  <a:close/>
                  <a:moveTo>
                    <a:pt x="57418" y="315941"/>
                  </a:moveTo>
                  <a:lnTo>
                    <a:pt x="133458" y="215414"/>
                  </a:lnTo>
                  <a:lnTo>
                    <a:pt x="209498" y="315941"/>
                  </a:lnTo>
                  <a:lnTo>
                    <a:pt x="240535" y="272858"/>
                  </a:lnTo>
                  <a:lnTo>
                    <a:pt x="166047" y="172331"/>
                  </a:lnTo>
                  <a:lnTo>
                    <a:pt x="240535" y="71805"/>
                  </a:lnTo>
                  <a:lnTo>
                    <a:pt x="207947" y="28722"/>
                  </a:lnTo>
                  <a:lnTo>
                    <a:pt x="133458" y="129248"/>
                  </a:lnTo>
                  <a:lnTo>
                    <a:pt x="58970" y="28722"/>
                  </a:lnTo>
                  <a:lnTo>
                    <a:pt x="26381" y="71805"/>
                  </a:lnTo>
                  <a:lnTo>
                    <a:pt x="100870" y="170280"/>
                  </a:lnTo>
                  <a:lnTo>
                    <a:pt x="24829" y="272858"/>
                  </a:lnTo>
                  <a:lnTo>
                    <a:pt x="57418" y="315941"/>
                  </a:lnTo>
                  <a:close/>
                  <a:moveTo>
                    <a:pt x="3514440" y="4450032"/>
                  </a:moveTo>
                  <a:cubicBezTo>
                    <a:pt x="3514440" y="4500832"/>
                    <a:pt x="3473800" y="4541473"/>
                    <a:pt x="3423000" y="4541473"/>
                  </a:cubicBezTo>
                  <a:cubicBezTo>
                    <a:pt x="3372200" y="4541473"/>
                    <a:pt x="3331560" y="4500832"/>
                    <a:pt x="3331560" y="4450032"/>
                  </a:cubicBezTo>
                  <a:cubicBezTo>
                    <a:pt x="3331560" y="4399232"/>
                    <a:pt x="3372200" y="4358593"/>
                    <a:pt x="3423000" y="4358593"/>
                  </a:cubicBezTo>
                  <a:cubicBezTo>
                    <a:pt x="3473800" y="4358593"/>
                    <a:pt x="3514440" y="4399232"/>
                    <a:pt x="3514440" y="4450032"/>
                  </a:cubicBezTo>
                  <a:close/>
                  <a:moveTo>
                    <a:pt x="3476340" y="4450032"/>
                  </a:moveTo>
                  <a:cubicBezTo>
                    <a:pt x="3476340" y="4420823"/>
                    <a:pt x="3452210" y="4396693"/>
                    <a:pt x="3423000" y="4396693"/>
                  </a:cubicBezTo>
                  <a:cubicBezTo>
                    <a:pt x="3393790" y="4396693"/>
                    <a:pt x="3369660" y="4420823"/>
                    <a:pt x="3369660" y="4450032"/>
                  </a:cubicBezTo>
                  <a:cubicBezTo>
                    <a:pt x="3369660" y="4479243"/>
                    <a:pt x="3393790" y="4503373"/>
                    <a:pt x="3423000" y="4503373"/>
                  </a:cubicBezTo>
                  <a:cubicBezTo>
                    <a:pt x="3452210" y="4503373"/>
                    <a:pt x="3476340" y="4479243"/>
                    <a:pt x="3476340" y="4450032"/>
                  </a:cubicBezTo>
                  <a:close/>
                  <a:moveTo>
                    <a:pt x="2437941" y="2980921"/>
                  </a:moveTo>
                  <a:lnTo>
                    <a:pt x="2361901" y="3081448"/>
                  </a:lnTo>
                  <a:lnTo>
                    <a:pt x="2287412" y="2980921"/>
                  </a:lnTo>
                  <a:lnTo>
                    <a:pt x="2254824" y="3024004"/>
                  </a:lnTo>
                  <a:lnTo>
                    <a:pt x="2330864" y="3124530"/>
                  </a:lnTo>
                  <a:lnTo>
                    <a:pt x="2254824" y="3225057"/>
                  </a:lnTo>
                  <a:lnTo>
                    <a:pt x="2287412" y="3268140"/>
                  </a:lnTo>
                  <a:lnTo>
                    <a:pt x="2361901" y="3167613"/>
                  </a:lnTo>
                  <a:lnTo>
                    <a:pt x="2437941" y="3268140"/>
                  </a:lnTo>
                  <a:lnTo>
                    <a:pt x="2470529" y="3225057"/>
                  </a:lnTo>
                  <a:lnTo>
                    <a:pt x="2394489" y="3124530"/>
                  </a:lnTo>
                  <a:lnTo>
                    <a:pt x="2470529" y="3024004"/>
                  </a:lnTo>
                  <a:lnTo>
                    <a:pt x="2437941" y="2980921"/>
                  </a:lnTo>
                  <a:close/>
                  <a:moveTo>
                    <a:pt x="2386730" y="0"/>
                  </a:moveTo>
                  <a:lnTo>
                    <a:pt x="2340175" y="0"/>
                  </a:lnTo>
                  <a:lnTo>
                    <a:pt x="2340175" y="141558"/>
                  </a:lnTo>
                  <a:lnTo>
                    <a:pt x="2234650" y="141558"/>
                  </a:lnTo>
                  <a:lnTo>
                    <a:pt x="2234650" y="203105"/>
                  </a:lnTo>
                  <a:lnTo>
                    <a:pt x="2338623" y="203105"/>
                  </a:lnTo>
                  <a:lnTo>
                    <a:pt x="2338623" y="342611"/>
                  </a:lnTo>
                  <a:lnTo>
                    <a:pt x="2385178" y="342611"/>
                  </a:lnTo>
                  <a:lnTo>
                    <a:pt x="2385178" y="201053"/>
                  </a:lnTo>
                  <a:lnTo>
                    <a:pt x="2493807" y="201053"/>
                  </a:lnTo>
                  <a:lnTo>
                    <a:pt x="2493807" y="139506"/>
                  </a:lnTo>
                  <a:lnTo>
                    <a:pt x="2386730" y="139506"/>
                  </a:lnTo>
                  <a:lnTo>
                    <a:pt x="2386730" y="0"/>
                  </a:lnTo>
                  <a:close/>
                  <a:moveTo>
                    <a:pt x="1357860" y="3124530"/>
                  </a:moveTo>
                  <a:cubicBezTo>
                    <a:pt x="1357860" y="3206593"/>
                    <a:pt x="1308201" y="3272243"/>
                    <a:pt x="1246127" y="3272243"/>
                  </a:cubicBezTo>
                  <a:cubicBezTo>
                    <a:pt x="1184054" y="3272243"/>
                    <a:pt x="1134395" y="3206593"/>
                    <a:pt x="1134395" y="3124530"/>
                  </a:cubicBezTo>
                  <a:cubicBezTo>
                    <a:pt x="1134395" y="3042468"/>
                    <a:pt x="1184054" y="2976818"/>
                    <a:pt x="1246127" y="2976818"/>
                  </a:cubicBezTo>
                  <a:cubicBezTo>
                    <a:pt x="1308201" y="2976818"/>
                    <a:pt x="1357860" y="3042468"/>
                    <a:pt x="1357860" y="3124530"/>
                  </a:cubicBezTo>
                  <a:close/>
                  <a:moveTo>
                    <a:pt x="1311305" y="3124530"/>
                  </a:moveTo>
                  <a:cubicBezTo>
                    <a:pt x="1311305" y="3077344"/>
                    <a:pt x="1281820" y="3038365"/>
                    <a:pt x="1246127" y="3038365"/>
                  </a:cubicBezTo>
                  <a:cubicBezTo>
                    <a:pt x="1210435" y="3038365"/>
                    <a:pt x="1180950" y="3077344"/>
                    <a:pt x="1180950" y="3124530"/>
                  </a:cubicBezTo>
                  <a:cubicBezTo>
                    <a:pt x="1180950" y="3171716"/>
                    <a:pt x="1210435" y="3210696"/>
                    <a:pt x="1246127" y="3210696"/>
                  </a:cubicBezTo>
                  <a:cubicBezTo>
                    <a:pt x="1281820" y="3210696"/>
                    <a:pt x="1311305" y="3171716"/>
                    <a:pt x="1311305" y="3124530"/>
                  </a:cubicBezTo>
                  <a:close/>
                  <a:moveTo>
                    <a:pt x="1360964" y="172331"/>
                  </a:moveTo>
                  <a:cubicBezTo>
                    <a:pt x="1360964" y="254394"/>
                    <a:pt x="1311305" y="320044"/>
                    <a:pt x="1249231" y="320044"/>
                  </a:cubicBezTo>
                  <a:cubicBezTo>
                    <a:pt x="1187158" y="320044"/>
                    <a:pt x="1137499" y="254394"/>
                    <a:pt x="1137499" y="172331"/>
                  </a:cubicBezTo>
                  <a:cubicBezTo>
                    <a:pt x="1137499" y="90269"/>
                    <a:pt x="1188709" y="24619"/>
                    <a:pt x="1249231" y="24619"/>
                  </a:cubicBezTo>
                  <a:cubicBezTo>
                    <a:pt x="1311305" y="24619"/>
                    <a:pt x="1360964" y="90269"/>
                    <a:pt x="1360964" y="172331"/>
                  </a:cubicBezTo>
                  <a:close/>
                  <a:moveTo>
                    <a:pt x="1314408" y="172331"/>
                  </a:moveTo>
                  <a:cubicBezTo>
                    <a:pt x="1314408" y="125145"/>
                    <a:pt x="1284923" y="86166"/>
                    <a:pt x="1249231" y="86166"/>
                  </a:cubicBezTo>
                  <a:cubicBezTo>
                    <a:pt x="1213539" y="86166"/>
                    <a:pt x="1184054" y="125145"/>
                    <a:pt x="1184054" y="172331"/>
                  </a:cubicBezTo>
                  <a:cubicBezTo>
                    <a:pt x="1184054" y="219517"/>
                    <a:pt x="1213539" y="258497"/>
                    <a:pt x="1249231" y="258497"/>
                  </a:cubicBezTo>
                  <a:cubicBezTo>
                    <a:pt x="1284923" y="258497"/>
                    <a:pt x="1314408" y="219517"/>
                    <a:pt x="1314408" y="172331"/>
                  </a:cubicBezTo>
                  <a:close/>
                  <a:moveTo>
                    <a:pt x="1322168" y="4359862"/>
                  </a:moveTo>
                  <a:lnTo>
                    <a:pt x="1247679" y="4422093"/>
                  </a:lnTo>
                  <a:lnTo>
                    <a:pt x="1171639" y="4359862"/>
                  </a:lnTo>
                  <a:lnTo>
                    <a:pt x="1139051" y="4386532"/>
                  </a:lnTo>
                  <a:lnTo>
                    <a:pt x="1215091" y="4448762"/>
                  </a:lnTo>
                  <a:lnTo>
                    <a:pt x="1139051" y="4510993"/>
                  </a:lnTo>
                  <a:lnTo>
                    <a:pt x="1171639" y="4537662"/>
                  </a:lnTo>
                  <a:lnTo>
                    <a:pt x="1247679" y="4475432"/>
                  </a:lnTo>
                  <a:lnTo>
                    <a:pt x="1322168" y="4537662"/>
                  </a:lnTo>
                  <a:lnTo>
                    <a:pt x="1354756" y="4510993"/>
                  </a:lnTo>
                  <a:lnTo>
                    <a:pt x="1278716" y="4448762"/>
                  </a:lnTo>
                  <a:lnTo>
                    <a:pt x="1354756" y="4386532"/>
                  </a:lnTo>
                  <a:lnTo>
                    <a:pt x="1322168" y="4359862"/>
                  </a:lnTo>
                  <a:close/>
                </a:path>
              </a:pathLst>
            </a:custGeom>
            <a:solidFill>
              <a:srgbClr val="100F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17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2263" y="1979613"/>
            <a:ext cx="6470650" cy="727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ChangeArrowheads="1"/>
          </p:cNvSpPr>
          <p:nvPr/>
        </p:nvSpPr>
        <p:spPr bwMode="auto">
          <a:xfrm>
            <a:off x="10588625" y="4516438"/>
            <a:ext cx="4800600" cy="31750"/>
          </a:xfrm>
          <a:prstGeom prst="rect">
            <a:avLst/>
          </a:prstGeom>
          <a:solidFill>
            <a:srgbClr val="BAE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10588625" y="5886450"/>
            <a:ext cx="4800600" cy="30163"/>
          </a:xfrm>
          <a:prstGeom prst="rect">
            <a:avLst/>
          </a:prstGeom>
          <a:solidFill>
            <a:srgbClr val="BAE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10588625" y="7254875"/>
            <a:ext cx="4800600" cy="31750"/>
          </a:xfrm>
          <a:prstGeom prst="rect">
            <a:avLst/>
          </a:prstGeom>
          <a:solidFill>
            <a:srgbClr val="BAE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auto">
          <a:xfrm>
            <a:off x="10588625" y="8624888"/>
            <a:ext cx="4800600" cy="31750"/>
          </a:xfrm>
          <a:prstGeom prst="rect">
            <a:avLst/>
          </a:prstGeom>
          <a:solidFill>
            <a:srgbClr val="BAE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AutoShape 6"/>
          <p:cNvSpPr>
            <a:spLocks noChangeArrowheads="1"/>
          </p:cNvSpPr>
          <p:nvPr/>
        </p:nvSpPr>
        <p:spPr bwMode="auto">
          <a:xfrm>
            <a:off x="0" y="0"/>
            <a:ext cx="9144000" cy="10287000"/>
          </a:xfrm>
          <a:prstGeom prst="rect">
            <a:avLst/>
          </a:prstGeom>
          <a:solidFill>
            <a:srgbClr val="BAE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82613" y="571500"/>
            <a:ext cx="17705387" cy="971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4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0">
                <a:solidFill>
                  <a:srgbClr val="100F0D"/>
                </a:solidFill>
                <a:latin typeface="HK Grotesk Medium Bold"/>
                <a:cs typeface="+mn-cs"/>
              </a:rPr>
              <a:t>Ресурси для пошуку і перевірки інформації</a:t>
            </a:r>
          </a:p>
        </p:txBody>
      </p:sp>
      <p:grpSp>
        <p:nvGrpSpPr>
          <p:cNvPr id="22535" name="Group 8"/>
          <p:cNvGrpSpPr>
            <a:grpSpLocks/>
          </p:cNvGrpSpPr>
          <p:nvPr/>
        </p:nvGrpSpPr>
        <p:grpSpPr bwMode="auto">
          <a:xfrm>
            <a:off x="9434513" y="1816100"/>
            <a:ext cx="8556625" cy="1682750"/>
            <a:chOff x="0" y="-38069"/>
            <a:chExt cx="11409088" cy="2241840"/>
          </a:xfrm>
        </p:grpSpPr>
        <p:sp>
          <p:nvSpPr>
            <p:cNvPr id="22561" name="TextBox 9"/>
            <p:cNvSpPr txBox="1">
              <a:spLocks noChangeArrowheads="1"/>
            </p:cNvSpPr>
            <p:nvPr/>
          </p:nvSpPr>
          <p:spPr bwMode="auto">
            <a:xfrm>
              <a:off x="0" y="19050"/>
              <a:ext cx="1901841" cy="59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100F0D"/>
                  </a:solidFill>
                  <a:latin typeface="HK Grotesk Medium Bold"/>
                </a:rPr>
                <a:t>01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381302" y="-38069"/>
              <a:ext cx="9027786" cy="224184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3313"/>
                </a:lnSpc>
              </a:pPr>
              <a:r>
                <a:rPr lang="en-US" sz="2500">
                  <a:solidFill>
                    <a:srgbClr val="100F0D"/>
                  </a:solidFill>
                  <a:latin typeface="HK Grotesk Light Bold"/>
                </a:rPr>
                <a:t>Ресурси, що показують метадані :</a:t>
              </a:r>
            </a:p>
            <a:p>
              <a:pPr>
                <a:lnSpc>
                  <a:spcPts val="3313"/>
                </a:lnSpc>
              </a:pPr>
              <a:r>
                <a:rPr lang="en-US" sz="2500">
                  <a:solidFill>
                    <a:srgbClr val="100F0D"/>
                  </a:solidFill>
                  <a:latin typeface="HK Grotesk Light"/>
                </a:rPr>
                <a:t>· http://exif.regex.info/  </a:t>
              </a:r>
            </a:p>
            <a:p>
              <a:pPr>
                <a:lnSpc>
                  <a:spcPts val="3313"/>
                </a:lnSpc>
              </a:pPr>
              <a:r>
                <a:rPr lang="en-US" sz="2500">
                  <a:solidFill>
                    <a:srgbClr val="100F0D"/>
                  </a:solidFill>
                  <a:latin typeface="HK Grotesk Light"/>
                </a:rPr>
                <a:t>· https://exifdata.com/  </a:t>
              </a:r>
            </a:p>
            <a:p>
              <a:pPr>
                <a:lnSpc>
                  <a:spcPts val="3313"/>
                </a:lnSpc>
              </a:pPr>
              <a:r>
                <a:rPr lang="en-US" sz="2500">
                  <a:solidFill>
                    <a:srgbClr val="100F0D"/>
                  </a:solidFill>
                  <a:latin typeface="HK Grotesk Light"/>
                </a:rPr>
                <a:t>· http://www.verexif.com/  </a:t>
              </a:r>
            </a:p>
          </p:txBody>
        </p:sp>
      </p:grpSp>
      <p:grpSp>
        <p:nvGrpSpPr>
          <p:cNvPr id="22536" name="Group 11"/>
          <p:cNvGrpSpPr>
            <a:grpSpLocks/>
          </p:cNvGrpSpPr>
          <p:nvPr/>
        </p:nvGrpSpPr>
        <p:grpSpPr bwMode="auto">
          <a:xfrm>
            <a:off x="9434513" y="4613275"/>
            <a:ext cx="8556625" cy="1114425"/>
            <a:chOff x="0" y="-27530"/>
            <a:chExt cx="11409088" cy="1486636"/>
          </a:xfrm>
        </p:grpSpPr>
        <p:sp>
          <p:nvSpPr>
            <p:cNvPr id="22559" name="TextBox 12"/>
            <p:cNvSpPr txBox="1">
              <a:spLocks noChangeArrowheads="1"/>
            </p:cNvSpPr>
            <p:nvPr/>
          </p:nvSpPr>
          <p:spPr bwMode="auto">
            <a:xfrm>
              <a:off x="0" y="19050"/>
              <a:ext cx="1901841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100F0D"/>
                  </a:solidFill>
                  <a:latin typeface="HK Grotesk Medium Bold"/>
                </a:rPr>
                <a:t>02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381302" y="-27530"/>
              <a:ext cx="9027786" cy="148663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2925"/>
                </a:lnSpc>
              </a:pPr>
              <a:r>
                <a:rPr lang="en-US" sz="2200">
                  <a:solidFill>
                    <a:srgbClr val="100F0D"/>
                  </a:solidFill>
                  <a:latin typeface="HK Grotesk Light"/>
                </a:rPr>
                <a:t>https://search4faces.com/ пошук інформації про людину з допомогою фото (шукають російських військових)</a:t>
              </a:r>
            </a:p>
          </p:txBody>
        </p:sp>
      </p:grpSp>
      <p:grpSp>
        <p:nvGrpSpPr>
          <p:cNvPr id="22537" name="Group 14"/>
          <p:cNvGrpSpPr>
            <a:grpSpLocks/>
          </p:cNvGrpSpPr>
          <p:nvPr/>
        </p:nvGrpSpPr>
        <p:grpSpPr bwMode="auto">
          <a:xfrm>
            <a:off x="9448800" y="6188075"/>
            <a:ext cx="7824788" cy="742950"/>
            <a:chOff x="0" y="-29603"/>
            <a:chExt cx="10432431" cy="989578"/>
          </a:xfrm>
        </p:grpSpPr>
        <p:sp>
          <p:nvSpPr>
            <p:cNvPr id="22557" name="TextBox 15"/>
            <p:cNvSpPr txBox="1">
              <a:spLocks noChangeArrowheads="1"/>
            </p:cNvSpPr>
            <p:nvPr/>
          </p:nvSpPr>
          <p:spPr bwMode="auto">
            <a:xfrm>
              <a:off x="0" y="19030"/>
              <a:ext cx="1739797" cy="55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100F0D"/>
                  </a:solidFill>
                  <a:latin typeface="HK Grotesk Medium Bold"/>
                </a:rPr>
                <a:t>03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77921" y="-29603"/>
              <a:ext cx="8254510" cy="98957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2924"/>
                </a:lnSpc>
                <a:spcAft>
                  <a:spcPts val="0"/>
                </a:spcAft>
                <a:defRPr/>
              </a:pPr>
              <a:r>
                <a:rPr lang="en-US" sz="2249" spc="67">
                  <a:solidFill>
                    <a:srgbClr val="100F0D"/>
                  </a:solidFill>
                  <a:latin typeface="HK Grotesk Light"/>
                  <a:cs typeface="+mn-cs"/>
                </a:rPr>
                <a:t>https://citizenevidence.amnestyusa.org/ - перевірка відео</a:t>
              </a:r>
            </a:p>
          </p:txBody>
        </p:sp>
      </p:grpSp>
      <p:grpSp>
        <p:nvGrpSpPr>
          <p:cNvPr id="22538" name="Group 17"/>
          <p:cNvGrpSpPr>
            <a:grpSpLocks/>
          </p:cNvGrpSpPr>
          <p:nvPr/>
        </p:nvGrpSpPr>
        <p:grpSpPr bwMode="auto">
          <a:xfrm>
            <a:off x="9434513" y="7708900"/>
            <a:ext cx="8215312" cy="920750"/>
            <a:chOff x="0" y="0"/>
            <a:chExt cx="10953288" cy="1228514"/>
          </a:xfrm>
        </p:grpSpPr>
        <p:sp>
          <p:nvSpPr>
            <p:cNvPr id="22555" name="TextBox 18"/>
            <p:cNvSpPr txBox="1">
              <a:spLocks noChangeArrowheads="1"/>
            </p:cNvSpPr>
            <p:nvPr/>
          </p:nvSpPr>
          <p:spPr bwMode="auto">
            <a:xfrm>
              <a:off x="0" y="19050"/>
              <a:ext cx="1825861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100F0D"/>
                  </a:solidFill>
                  <a:latin typeface="HK Grotesk Medium Bold"/>
                </a:rPr>
                <a:t>04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285904" y="-27535"/>
              <a:ext cx="8667384" cy="9552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2924"/>
                </a:lnSpc>
                <a:spcAft>
                  <a:spcPts val="0"/>
                </a:spcAft>
                <a:defRPr/>
              </a:pPr>
              <a:r>
                <a:rPr lang="en-US" sz="2249" spc="67">
                  <a:solidFill>
                    <a:srgbClr val="100F0D"/>
                  </a:solidFill>
                  <a:latin typeface="HK Grotesk Light"/>
                  <a:cs typeface="+mn-cs"/>
                </a:rPr>
                <a:t>https://fotoforensics.com/ - перевірка, чи було фото відредаговане</a:t>
              </a:r>
            </a:p>
          </p:txBody>
        </p:sp>
      </p:grpSp>
      <p:grpSp>
        <p:nvGrpSpPr>
          <p:cNvPr id="22539" name="Group 20"/>
          <p:cNvGrpSpPr>
            <a:grpSpLocks/>
          </p:cNvGrpSpPr>
          <p:nvPr/>
        </p:nvGrpSpPr>
        <p:grpSpPr bwMode="auto">
          <a:xfrm>
            <a:off x="263525" y="1928813"/>
            <a:ext cx="8466138" cy="841375"/>
            <a:chOff x="0" y="-38100"/>
            <a:chExt cx="11288392" cy="1121834"/>
          </a:xfrm>
        </p:grpSpPr>
        <p:sp>
          <p:nvSpPr>
            <p:cNvPr id="22553" name="TextBox 21"/>
            <p:cNvSpPr txBox="1">
              <a:spLocks noChangeArrowheads="1"/>
            </p:cNvSpPr>
            <p:nvPr/>
          </p:nvSpPr>
          <p:spPr bwMode="auto">
            <a:xfrm>
              <a:off x="0" y="19050"/>
              <a:ext cx="1881721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100F0D"/>
                  </a:solidFill>
                  <a:latin typeface="HK Grotesk Medium Bold"/>
                </a:rPr>
                <a:t>01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355894" y="-38100"/>
              <a:ext cx="8932498" cy="112183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3313"/>
                </a:lnSpc>
              </a:pPr>
              <a:r>
                <a:rPr lang="en-US" sz="2500">
                  <a:solidFill>
                    <a:srgbClr val="100F0D"/>
                  </a:solidFill>
                  <a:latin typeface="HK Grotesk Light"/>
                </a:rPr>
                <a:t>Google Images – пошук фото в інтернеті https://www.google.com/imghp?hl=en  </a:t>
              </a:r>
            </a:p>
          </p:txBody>
        </p:sp>
      </p:grpSp>
      <p:grpSp>
        <p:nvGrpSpPr>
          <p:cNvPr id="22540" name="Group 23"/>
          <p:cNvGrpSpPr>
            <a:grpSpLocks/>
          </p:cNvGrpSpPr>
          <p:nvPr/>
        </p:nvGrpSpPr>
        <p:grpSpPr bwMode="auto">
          <a:xfrm>
            <a:off x="263525" y="3487738"/>
            <a:ext cx="8466138" cy="841375"/>
            <a:chOff x="0" y="-38100"/>
            <a:chExt cx="11288392" cy="1121834"/>
          </a:xfrm>
        </p:grpSpPr>
        <p:sp>
          <p:nvSpPr>
            <p:cNvPr id="22551" name="TextBox 24"/>
            <p:cNvSpPr txBox="1">
              <a:spLocks noChangeArrowheads="1"/>
            </p:cNvSpPr>
            <p:nvPr/>
          </p:nvSpPr>
          <p:spPr bwMode="auto">
            <a:xfrm>
              <a:off x="0" y="19050"/>
              <a:ext cx="1881721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100F0D"/>
                  </a:solidFill>
                  <a:latin typeface="HK Grotesk Medium Bold"/>
                </a:rPr>
                <a:t>02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355894" y="-38100"/>
              <a:ext cx="8932498" cy="112183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3313"/>
                </a:lnSpc>
              </a:pPr>
              <a:r>
                <a:rPr lang="en-US" sz="2500">
                  <a:solidFill>
                    <a:srgbClr val="100F0D"/>
                  </a:solidFill>
                  <a:latin typeface="HK Grotesk Light Bold"/>
                </a:rPr>
                <a:t>TinEye  </a:t>
              </a:r>
              <a:r>
                <a:rPr lang="en-US" sz="2500">
                  <a:solidFill>
                    <a:srgbClr val="100F0D"/>
                  </a:solidFill>
                  <a:latin typeface="HK Grotesk Light"/>
                </a:rPr>
                <a:t>https://tineye.com/ - пошук фото, покаже де ще фото з'являлося в інтернеті </a:t>
              </a:r>
            </a:p>
          </p:txBody>
        </p:sp>
      </p:grpSp>
      <p:grpSp>
        <p:nvGrpSpPr>
          <p:cNvPr id="22541" name="Group 26"/>
          <p:cNvGrpSpPr>
            <a:grpSpLocks/>
          </p:cNvGrpSpPr>
          <p:nvPr/>
        </p:nvGrpSpPr>
        <p:grpSpPr bwMode="auto">
          <a:xfrm>
            <a:off x="304800" y="5219700"/>
            <a:ext cx="8686800" cy="2103438"/>
            <a:chOff x="0" y="-38100"/>
            <a:chExt cx="11840308" cy="2804584"/>
          </a:xfrm>
        </p:grpSpPr>
        <p:sp>
          <p:nvSpPr>
            <p:cNvPr id="22549" name="TextBox 27"/>
            <p:cNvSpPr txBox="1">
              <a:spLocks noChangeArrowheads="1"/>
            </p:cNvSpPr>
            <p:nvPr/>
          </p:nvSpPr>
          <p:spPr bwMode="auto">
            <a:xfrm>
              <a:off x="0" y="19050"/>
              <a:ext cx="1972679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100F0D"/>
                  </a:solidFill>
                  <a:latin typeface="HK Grotesk Medium Bold"/>
                </a:rPr>
                <a:t>03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473223" y="-38100"/>
              <a:ext cx="9367085" cy="280458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3313"/>
                </a:lnSpc>
              </a:pPr>
              <a:r>
                <a:rPr lang="en-US" sz="2500">
                  <a:solidFill>
                    <a:srgbClr val="100F0D"/>
                  </a:solidFill>
                  <a:latin typeface="HK Grotesk Light"/>
                </a:rPr>
                <a:t>RevEye </a:t>
              </a:r>
              <a:r>
                <a:rPr lang="en-US" sz="2500">
                  <a:latin typeface="HK Grotesk Light"/>
                  <a:hlinkClick r:id="rId2" tooltip="https://chrome.google.com/webstore/detail/reveye-reverse-image-sear/keaaclcjhehbbapnphnmpiklalfhelgf?hl=en"/>
                </a:rPr>
                <a:t>https://chrome.google.com/webstore/detail/reveye-reverse-image-sear/keaaclcjhehbbapnphnmpiklalfhelgf?hl=en</a:t>
              </a:r>
              <a:r>
                <a:rPr lang="en-US" sz="2500">
                  <a:latin typeface="HK Grotesk Light"/>
                </a:rPr>
                <a:t> -</a:t>
              </a:r>
              <a:r>
                <a:rPr lang="en-US" sz="2500">
                  <a:solidFill>
                    <a:srgbClr val="100F0D"/>
                  </a:solidFill>
                  <a:latin typeface="HK Grotesk Light"/>
                </a:rPr>
                <a:t> пошук фото в інтернеті</a:t>
              </a:r>
            </a:p>
          </p:txBody>
        </p:sp>
      </p:grpSp>
      <p:grpSp>
        <p:nvGrpSpPr>
          <p:cNvPr id="22542" name="Group 29"/>
          <p:cNvGrpSpPr>
            <a:grpSpLocks/>
          </p:cNvGrpSpPr>
          <p:nvPr/>
        </p:nvGrpSpPr>
        <p:grpSpPr bwMode="auto">
          <a:xfrm>
            <a:off x="263525" y="8366125"/>
            <a:ext cx="8466138" cy="841375"/>
            <a:chOff x="0" y="-38100"/>
            <a:chExt cx="11288392" cy="1121834"/>
          </a:xfrm>
        </p:grpSpPr>
        <p:sp>
          <p:nvSpPr>
            <p:cNvPr id="22547" name="TextBox 30"/>
            <p:cNvSpPr txBox="1">
              <a:spLocks noChangeArrowheads="1"/>
            </p:cNvSpPr>
            <p:nvPr/>
          </p:nvSpPr>
          <p:spPr bwMode="auto">
            <a:xfrm>
              <a:off x="0" y="19050"/>
              <a:ext cx="1881721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100F0D"/>
                  </a:solidFill>
                  <a:latin typeface="HK Grotesk Medium Bold"/>
                </a:rPr>
                <a:t>04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355894" y="-38100"/>
              <a:ext cx="8932498" cy="112183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3313"/>
                </a:lnSpc>
              </a:pPr>
              <a:r>
                <a:rPr lang="en-US" sz="2500">
                  <a:solidFill>
                    <a:srgbClr val="100F0D"/>
                  </a:solidFill>
                  <a:latin typeface="HK Grotesk Light"/>
                </a:rPr>
                <a:t>https://archive.org/web/ - можна знайти видалену інформацію, якщо у вас є лінк.</a:t>
              </a:r>
            </a:p>
          </p:txBody>
        </p:sp>
      </p:grpSp>
      <p:sp>
        <p:nvSpPr>
          <p:cNvPr id="22543" name="AutoShape 32"/>
          <p:cNvSpPr>
            <a:spLocks noChangeShapeType="1"/>
          </p:cNvSpPr>
          <p:nvPr/>
        </p:nvSpPr>
        <p:spPr bwMode="auto">
          <a:xfrm>
            <a:off x="1457325" y="3162300"/>
            <a:ext cx="6492875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AutoShape 33"/>
          <p:cNvSpPr>
            <a:spLocks noChangeShapeType="1"/>
          </p:cNvSpPr>
          <p:nvPr/>
        </p:nvSpPr>
        <p:spPr bwMode="auto">
          <a:xfrm>
            <a:off x="1457325" y="4830763"/>
            <a:ext cx="6492875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AutoShape 34"/>
          <p:cNvSpPr>
            <a:spLocks noChangeShapeType="1"/>
          </p:cNvSpPr>
          <p:nvPr/>
        </p:nvSpPr>
        <p:spPr bwMode="auto">
          <a:xfrm>
            <a:off x="1457325" y="7913688"/>
            <a:ext cx="6492875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AutoShape 35"/>
          <p:cNvSpPr>
            <a:spLocks noChangeShapeType="1"/>
          </p:cNvSpPr>
          <p:nvPr/>
        </p:nvSpPr>
        <p:spPr bwMode="auto">
          <a:xfrm>
            <a:off x="1457325" y="9426575"/>
            <a:ext cx="6492875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79600"/>
            <a:ext cx="6527800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3"/>
          <a:srcRect l="12611" r="37521"/>
          <a:stretch>
            <a:fillRect/>
          </a:stretch>
        </p:blipFill>
        <p:spPr bwMode="auto">
          <a:xfrm>
            <a:off x="5788025" y="3395663"/>
            <a:ext cx="6711950" cy="75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450" y="8407400"/>
            <a:ext cx="21875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5"/>
          <a:srcRect l="3600" r="7317"/>
          <a:stretch>
            <a:fillRect/>
          </a:stretch>
        </p:blipFill>
        <p:spPr bwMode="auto">
          <a:xfrm>
            <a:off x="10826750" y="1879600"/>
            <a:ext cx="7461250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844595">
            <a:off x="12167394" y="8371681"/>
            <a:ext cx="22891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/>
          <p:nvPr/>
        </p:nvSpPr>
        <p:spPr>
          <a:xfrm>
            <a:off x="1381125" y="554038"/>
            <a:ext cx="15525750" cy="1016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78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50">
                <a:solidFill>
                  <a:srgbClr val="100F0D"/>
                </a:solidFill>
                <a:latin typeface="HK Grotesk Medium Bold"/>
                <a:cs typeface="+mn-cs"/>
              </a:rPr>
              <a:t>Перевірка фото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/>
          <p:cNvGrpSpPr>
            <a:grpSpLocks/>
          </p:cNvGrpSpPr>
          <p:nvPr/>
        </p:nvGrpSpPr>
        <p:grpSpPr bwMode="auto">
          <a:xfrm>
            <a:off x="9442450" y="5797550"/>
            <a:ext cx="3644900" cy="3741738"/>
            <a:chOff x="351790" y="351790"/>
            <a:chExt cx="2940050" cy="2954020"/>
          </a:xfrm>
        </p:grpSpPr>
        <p:sp>
          <p:nvSpPr>
            <p:cNvPr id="24586" name="Freeform 3"/>
            <p:cNvSpPr>
              <a:spLocks/>
            </p:cNvSpPr>
            <p:nvPr/>
          </p:nvSpPr>
          <p:spPr bwMode="auto">
            <a:xfrm>
              <a:off x="371964" y="1536533"/>
              <a:ext cx="3494266" cy="2473922"/>
            </a:xfrm>
            <a:custGeom>
              <a:avLst/>
              <a:gdLst/>
              <a:ahLst/>
              <a:cxnLst>
                <a:cxn ang="0">
                  <a:pos x="223465" y="1283606"/>
                </a:cxn>
                <a:cxn ang="0">
                  <a:pos x="111732" y="1400298"/>
                </a:cxn>
                <a:cxn ang="0">
                  <a:pos x="0" y="1283606"/>
                </a:cxn>
                <a:cxn ang="0">
                  <a:pos x="111732" y="1166915"/>
                </a:cxn>
                <a:cxn ang="0">
                  <a:pos x="223465" y="1283606"/>
                </a:cxn>
                <a:cxn ang="0">
                  <a:pos x="1225953" y="0"/>
                </a:cxn>
                <a:cxn ang="0">
                  <a:pos x="1114221" y="116691"/>
                </a:cxn>
                <a:cxn ang="0">
                  <a:pos x="1225953" y="233383"/>
                </a:cxn>
                <a:cxn ang="0">
                  <a:pos x="1337686" y="116691"/>
                </a:cxn>
                <a:cxn ang="0">
                  <a:pos x="1225953" y="0"/>
                </a:cxn>
                <a:cxn ang="0">
                  <a:pos x="2343278" y="0"/>
                </a:cxn>
                <a:cxn ang="0">
                  <a:pos x="2231546" y="116691"/>
                </a:cxn>
                <a:cxn ang="0">
                  <a:pos x="2343278" y="233383"/>
                </a:cxn>
                <a:cxn ang="0">
                  <a:pos x="2455011" y="116691"/>
                </a:cxn>
                <a:cxn ang="0">
                  <a:pos x="2343278" y="0"/>
                </a:cxn>
                <a:cxn ang="0">
                  <a:pos x="3402826" y="1166915"/>
                </a:cxn>
                <a:cxn ang="0">
                  <a:pos x="3311386" y="1283606"/>
                </a:cxn>
                <a:cxn ang="0">
                  <a:pos x="3402826" y="1400298"/>
                </a:cxn>
                <a:cxn ang="0">
                  <a:pos x="3494266" y="1283606"/>
                </a:cxn>
                <a:cxn ang="0">
                  <a:pos x="3402826" y="1166915"/>
                </a:cxn>
                <a:cxn ang="0">
                  <a:pos x="2343278" y="2291042"/>
                </a:cxn>
                <a:cxn ang="0">
                  <a:pos x="2231546" y="2382482"/>
                </a:cxn>
                <a:cxn ang="0">
                  <a:pos x="2343278" y="2473922"/>
                </a:cxn>
                <a:cxn ang="0">
                  <a:pos x="2455011" y="2382482"/>
                </a:cxn>
                <a:cxn ang="0">
                  <a:pos x="2343278" y="2291042"/>
                </a:cxn>
              </a:cxnLst>
              <a:rect l="0" t="0" r="r" b="b"/>
              <a:pathLst>
                <a:path w="3494266" h="2473922">
                  <a:moveTo>
                    <a:pt x="223465" y="1283606"/>
                  </a:moveTo>
                  <a:cubicBezTo>
                    <a:pt x="223465" y="1348435"/>
                    <a:pt x="173806" y="1400298"/>
                    <a:pt x="111732" y="1400298"/>
                  </a:cubicBezTo>
                  <a:cubicBezTo>
                    <a:pt x="49659" y="1400298"/>
                    <a:pt x="0" y="1348435"/>
                    <a:pt x="0" y="1283606"/>
                  </a:cubicBezTo>
                  <a:cubicBezTo>
                    <a:pt x="0" y="1218778"/>
                    <a:pt x="49659" y="1166915"/>
                    <a:pt x="111732" y="1166915"/>
                  </a:cubicBezTo>
                  <a:cubicBezTo>
                    <a:pt x="173806" y="1166915"/>
                    <a:pt x="223465" y="1218778"/>
                    <a:pt x="223465" y="1283606"/>
                  </a:cubicBezTo>
                  <a:close/>
                  <a:moveTo>
                    <a:pt x="1225953" y="0"/>
                  </a:moveTo>
                  <a:cubicBezTo>
                    <a:pt x="1163880" y="0"/>
                    <a:pt x="1114221" y="51863"/>
                    <a:pt x="1114221" y="116691"/>
                  </a:cubicBezTo>
                  <a:cubicBezTo>
                    <a:pt x="1114221" y="181520"/>
                    <a:pt x="1163880" y="233383"/>
                    <a:pt x="1225953" y="233383"/>
                  </a:cubicBezTo>
                  <a:cubicBezTo>
                    <a:pt x="1288027" y="233383"/>
                    <a:pt x="1337686" y="181520"/>
                    <a:pt x="1337686" y="116691"/>
                  </a:cubicBezTo>
                  <a:cubicBezTo>
                    <a:pt x="1337686" y="51863"/>
                    <a:pt x="1288027" y="0"/>
                    <a:pt x="1225953" y="0"/>
                  </a:cubicBezTo>
                  <a:close/>
                  <a:moveTo>
                    <a:pt x="2343278" y="0"/>
                  </a:moveTo>
                  <a:cubicBezTo>
                    <a:pt x="2281205" y="0"/>
                    <a:pt x="2231546" y="51863"/>
                    <a:pt x="2231546" y="116691"/>
                  </a:cubicBezTo>
                  <a:cubicBezTo>
                    <a:pt x="2231546" y="181520"/>
                    <a:pt x="2281205" y="233383"/>
                    <a:pt x="2343278" y="233383"/>
                  </a:cubicBezTo>
                  <a:cubicBezTo>
                    <a:pt x="2405352" y="233383"/>
                    <a:pt x="2455011" y="181520"/>
                    <a:pt x="2455011" y="116691"/>
                  </a:cubicBezTo>
                  <a:cubicBezTo>
                    <a:pt x="2455011" y="51863"/>
                    <a:pt x="2403800" y="0"/>
                    <a:pt x="2343278" y="0"/>
                  </a:cubicBezTo>
                  <a:close/>
                  <a:moveTo>
                    <a:pt x="3402826" y="1166915"/>
                  </a:moveTo>
                  <a:cubicBezTo>
                    <a:pt x="3352026" y="1166915"/>
                    <a:pt x="3311386" y="1218778"/>
                    <a:pt x="3311386" y="1283606"/>
                  </a:cubicBezTo>
                  <a:cubicBezTo>
                    <a:pt x="3311386" y="1348435"/>
                    <a:pt x="3352026" y="1400298"/>
                    <a:pt x="3402826" y="1400298"/>
                  </a:cubicBezTo>
                  <a:cubicBezTo>
                    <a:pt x="3453626" y="1400298"/>
                    <a:pt x="3494266" y="1348435"/>
                    <a:pt x="3494266" y="1283606"/>
                  </a:cubicBezTo>
                  <a:cubicBezTo>
                    <a:pt x="3494266" y="1218778"/>
                    <a:pt x="3453626" y="1166915"/>
                    <a:pt x="3402826" y="1166915"/>
                  </a:cubicBezTo>
                  <a:close/>
                  <a:moveTo>
                    <a:pt x="2343278" y="2291042"/>
                  </a:moveTo>
                  <a:cubicBezTo>
                    <a:pt x="2281205" y="2291042"/>
                    <a:pt x="2231546" y="2331682"/>
                    <a:pt x="2231546" y="2382482"/>
                  </a:cubicBezTo>
                  <a:cubicBezTo>
                    <a:pt x="2231546" y="2433282"/>
                    <a:pt x="2281205" y="2473922"/>
                    <a:pt x="2343278" y="2473922"/>
                  </a:cubicBezTo>
                  <a:cubicBezTo>
                    <a:pt x="2405352" y="2473922"/>
                    <a:pt x="2455011" y="2433282"/>
                    <a:pt x="2455011" y="2382482"/>
                  </a:cubicBezTo>
                  <a:cubicBezTo>
                    <a:pt x="2455011" y="2331682"/>
                    <a:pt x="2403800" y="2291042"/>
                    <a:pt x="2343278" y="2291042"/>
                  </a:cubicBezTo>
                  <a:close/>
                </a:path>
              </a:pathLst>
            </a:custGeom>
            <a:solidFill>
              <a:srgbClr val="BA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4"/>
            <p:cNvSpPr>
              <a:spLocks/>
            </p:cNvSpPr>
            <p:nvPr/>
          </p:nvSpPr>
          <p:spPr bwMode="auto">
            <a:xfrm>
              <a:off x="351790" y="351790"/>
              <a:ext cx="3514440" cy="3672635"/>
            </a:xfrm>
            <a:custGeom>
              <a:avLst/>
              <a:gdLst/>
              <a:ahLst/>
              <a:cxnLst>
                <a:cxn ang="0">
                  <a:pos x="3511900" y="1380849"/>
                </a:cxn>
                <a:cxn ang="0">
                  <a:pos x="3362040" y="1414884"/>
                </a:cxn>
                <a:cxn ang="0">
                  <a:pos x="3335370" y="1222019"/>
                </a:cxn>
                <a:cxn ang="0">
                  <a:pos x="3485230" y="1187984"/>
                </a:cxn>
                <a:cxn ang="0">
                  <a:pos x="3420460" y="19449"/>
                </a:cxn>
                <a:cxn ang="0">
                  <a:pos x="3329020" y="136140"/>
                </a:cxn>
                <a:cxn ang="0">
                  <a:pos x="3473800" y="136140"/>
                </a:cxn>
                <a:cxn ang="0">
                  <a:pos x="17070" y="1301434"/>
                </a:cxn>
                <a:cxn ang="0">
                  <a:pos x="128803" y="1418126"/>
                </a:cxn>
                <a:cxn ang="0">
                  <a:pos x="128803" y="1369504"/>
                </a:cxn>
                <a:cxn ang="0">
                  <a:pos x="63625" y="1301434"/>
                </a:cxn>
                <a:cxn ang="0">
                  <a:pos x="107077" y="3548175"/>
                </a:cxn>
                <a:cxn ang="0">
                  <a:pos x="105525" y="3586275"/>
                </a:cxn>
                <a:cxn ang="0">
                  <a:pos x="152080" y="3585005"/>
                </a:cxn>
                <a:cxn ang="0">
                  <a:pos x="153632" y="3546905"/>
                </a:cxn>
                <a:cxn ang="0">
                  <a:pos x="133458" y="170175"/>
                </a:cxn>
                <a:cxn ang="0">
                  <a:pos x="166047" y="136140"/>
                </a:cxn>
                <a:cxn ang="0">
                  <a:pos x="133458" y="102105"/>
                </a:cxn>
                <a:cxn ang="0">
                  <a:pos x="100870" y="134519"/>
                </a:cxn>
                <a:cxn ang="0">
                  <a:pos x="3514440" y="3567225"/>
                </a:cxn>
                <a:cxn ang="0">
                  <a:pos x="3423000" y="3475785"/>
                </a:cxn>
                <a:cxn ang="0">
                  <a:pos x="3423000" y="3513885"/>
                </a:cxn>
                <a:cxn ang="0">
                  <a:pos x="3476340" y="3567225"/>
                </a:cxn>
                <a:cxn ang="0">
                  <a:pos x="2287412" y="2354899"/>
                </a:cxn>
                <a:cxn ang="0">
                  <a:pos x="2254824" y="2547764"/>
                </a:cxn>
                <a:cxn ang="0">
                  <a:pos x="2437941" y="2581799"/>
                </a:cxn>
                <a:cxn ang="0">
                  <a:pos x="2470529" y="2388934"/>
                </a:cxn>
                <a:cxn ang="0">
                  <a:pos x="2340175" y="0"/>
                </a:cxn>
                <a:cxn ang="0">
                  <a:pos x="2234650" y="160451"/>
                </a:cxn>
                <a:cxn ang="0">
                  <a:pos x="2385178" y="270659"/>
                </a:cxn>
                <a:cxn ang="0">
                  <a:pos x="2493807" y="110209"/>
                </a:cxn>
                <a:cxn ang="0">
                  <a:pos x="1357860" y="2468349"/>
                </a:cxn>
                <a:cxn ang="0">
                  <a:pos x="1246127" y="2351658"/>
                </a:cxn>
                <a:cxn ang="0">
                  <a:pos x="1246127" y="2400279"/>
                </a:cxn>
                <a:cxn ang="0">
                  <a:pos x="1311305" y="2468349"/>
                </a:cxn>
                <a:cxn ang="0">
                  <a:pos x="1137499" y="136140"/>
                </a:cxn>
                <a:cxn ang="0">
                  <a:pos x="1314408" y="136140"/>
                </a:cxn>
                <a:cxn ang="0">
                  <a:pos x="1249231" y="204210"/>
                </a:cxn>
                <a:cxn ang="0">
                  <a:pos x="1247679" y="3539285"/>
                </a:cxn>
                <a:cxn ang="0">
                  <a:pos x="1215091" y="3565955"/>
                </a:cxn>
                <a:cxn ang="0">
                  <a:pos x="1247679" y="3592625"/>
                </a:cxn>
                <a:cxn ang="0">
                  <a:pos x="1278716" y="3565955"/>
                </a:cxn>
              </a:cxnLst>
              <a:rect l="0" t="0" r="r" b="b"/>
              <a:pathLst>
                <a:path w="3514440" h="3672635">
                  <a:moveTo>
                    <a:pt x="3511900" y="1222019"/>
                  </a:moveTo>
                  <a:lnTo>
                    <a:pt x="3449670" y="1301434"/>
                  </a:lnTo>
                  <a:lnTo>
                    <a:pt x="3511900" y="1380849"/>
                  </a:lnTo>
                  <a:lnTo>
                    <a:pt x="3485230" y="1414884"/>
                  </a:lnTo>
                  <a:lnTo>
                    <a:pt x="3423000" y="1335469"/>
                  </a:lnTo>
                  <a:lnTo>
                    <a:pt x="3362040" y="1414884"/>
                  </a:lnTo>
                  <a:lnTo>
                    <a:pt x="3335370" y="1380849"/>
                  </a:lnTo>
                  <a:lnTo>
                    <a:pt x="3397600" y="1301434"/>
                  </a:lnTo>
                  <a:lnTo>
                    <a:pt x="3335370" y="1222019"/>
                  </a:lnTo>
                  <a:lnTo>
                    <a:pt x="3362040" y="1187984"/>
                  </a:lnTo>
                  <a:lnTo>
                    <a:pt x="3423000" y="1267399"/>
                  </a:lnTo>
                  <a:lnTo>
                    <a:pt x="3485230" y="1187984"/>
                  </a:lnTo>
                  <a:lnTo>
                    <a:pt x="3511900" y="1222019"/>
                  </a:lnTo>
                  <a:close/>
                  <a:moveTo>
                    <a:pt x="3329020" y="136140"/>
                  </a:moveTo>
                  <a:cubicBezTo>
                    <a:pt x="3329020" y="71311"/>
                    <a:pt x="3369660" y="19449"/>
                    <a:pt x="3420460" y="19449"/>
                  </a:cubicBezTo>
                  <a:cubicBezTo>
                    <a:pt x="3471260" y="19449"/>
                    <a:pt x="3511900" y="71311"/>
                    <a:pt x="3511900" y="136140"/>
                  </a:cubicBezTo>
                  <a:cubicBezTo>
                    <a:pt x="3511900" y="200969"/>
                    <a:pt x="3471260" y="252832"/>
                    <a:pt x="3420460" y="252832"/>
                  </a:cubicBezTo>
                  <a:cubicBezTo>
                    <a:pt x="3369660" y="252832"/>
                    <a:pt x="3329020" y="200969"/>
                    <a:pt x="3329020" y="136140"/>
                  </a:cubicBezTo>
                  <a:close/>
                  <a:moveTo>
                    <a:pt x="3367120" y="136140"/>
                  </a:moveTo>
                  <a:cubicBezTo>
                    <a:pt x="3367120" y="173417"/>
                    <a:pt x="3391250" y="204210"/>
                    <a:pt x="3420460" y="204210"/>
                  </a:cubicBezTo>
                  <a:cubicBezTo>
                    <a:pt x="3449670" y="204210"/>
                    <a:pt x="3473800" y="173417"/>
                    <a:pt x="3473800" y="136140"/>
                  </a:cubicBezTo>
                  <a:cubicBezTo>
                    <a:pt x="3473800" y="98864"/>
                    <a:pt x="3449670" y="68070"/>
                    <a:pt x="3420460" y="68070"/>
                  </a:cubicBezTo>
                  <a:cubicBezTo>
                    <a:pt x="3391250" y="68070"/>
                    <a:pt x="3367120" y="98864"/>
                    <a:pt x="3367120" y="136140"/>
                  </a:cubicBezTo>
                  <a:close/>
                  <a:moveTo>
                    <a:pt x="17070" y="1301434"/>
                  </a:moveTo>
                  <a:cubicBezTo>
                    <a:pt x="17070" y="1236606"/>
                    <a:pt x="66729" y="1184743"/>
                    <a:pt x="128803" y="1184743"/>
                  </a:cubicBezTo>
                  <a:cubicBezTo>
                    <a:pt x="190876" y="1184743"/>
                    <a:pt x="240535" y="1236606"/>
                    <a:pt x="240535" y="1301434"/>
                  </a:cubicBezTo>
                  <a:cubicBezTo>
                    <a:pt x="240535" y="1366263"/>
                    <a:pt x="190876" y="1418126"/>
                    <a:pt x="128803" y="1418126"/>
                  </a:cubicBezTo>
                  <a:cubicBezTo>
                    <a:pt x="66729" y="1418126"/>
                    <a:pt x="17070" y="1366263"/>
                    <a:pt x="17070" y="1301434"/>
                  </a:cubicBezTo>
                  <a:close/>
                  <a:moveTo>
                    <a:pt x="63625" y="1301434"/>
                  </a:moveTo>
                  <a:cubicBezTo>
                    <a:pt x="63625" y="1338711"/>
                    <a:pt x="93110" y="1369504"/>
                    <a:pt x="128803" y="1369504"/>
                  </a:cubicBezTo>
                  <a:cubicBezTo>
                    <a:pt x="164495" y="1369504"/>
                    <a:pt x="193980" y="1338711"/>
                    <a:pt x="193980" y="1301434"/>
                  </a:cubicBezTo>
                  <a:cubicBezTo>
                    <a:pt x="193980" y="1264158"/>
                    <a:pt x="164495" y="1233364"/>
                    <a:pt x="128803" y="1233364"/>
                  </a:cubicBezTo>
                  <a:cubicBezTo>
                    <a:pt x="93110" y="1233364"/>
                    <a:pt x="63625" y="1264158"/>
                    <a:pt x="63625" y="1301434"/>
                  </a:cubicBezTo>
                  <a:close/>
                  <a:moveTo>
                    <a:pt x="153632" y="3460546"/>
                  </a:moveTo>
                  <a:lnTo>
                    <a:pt x="107077" y="3460546"/>
                  </a:lnTo>
                  <a:lnTo>
                    <a:pt x="107077" y="3548175"/>
                  </a:lnTo>
                  <a:lnTo>
                    <a:pt x="0" y="3548175"/>
                  </a:lnTo>
                  <a:lnTo>
                    <a:pt x="0" y="3586275"/>
                  </a:lnTo>
                  <a:lnTo>
                    <a:pt x="105525" y="3586275"/>
                  </a:lnTo>
                  <a:lnTo>
                    <a:pt x="105525" y="3672635"/>
                  </a:lnTo>
                  <a:lnTo>
                    <a:pt x="152080" y="3672635"/>
                  </a:lnTo>
                  <a:lnTo>
                    <a:pt x="152080" y="3585005"/>
                  </a:lnTo>
                  <a:lnTo>
                    <a:pt x="259157" y="3585005"/>
                  </a:lnTo>
                  <a:lnTo>
                    <a:pt x="259157" y="3546905"/>
                  </a:lnTo>
                  <a:lnTo>
                    <a:pt x="153632" y="3546905"/>
                  </a:lnTo>
                  <a:lnTo>
                    <a:pt x="153632" y="3460546"/>
                  </a:lnTo>
                  <a:close/>
                  <a:moveTo>
                    <a:pt x="57418" y="249590"/>
                  </a:moveTo>
                  <a:lnTo>
                    <a:pt x="133458" y="170175"/>
                  </a:lnTo>
                  <a:lnTo>
                    <a:pt x="209498" y="249590"/>
                  </a:lnTo>
                  <a:lnTo>
                    <a:pt x="240535" y="215555"/>
                  </a:lnTo>
                  <a:lnTo>
                    <a:pt x="166047" y="136140"/>
                  </a:lnTo>
                  <a:lnTo>
                    <a:pt x="240535" y="56725"/>
                  </a:lnTo>
                  <a:lnTo>
                    <a:pt x="207947" y="22690"/>
                  </a:lnTo>
                  <a:lnTo>
                    <a:pt x="133458" y="102105"/>
                  </a:lnTo>
                  <a:lnTo>
                    <a:pt x="58970" y="22690"/>
                  </a:lnTo>
                  <a:lnTo>
                    <a:pt x="26381" y="56725"/>
                  </a:lnTo>
                  <a:lnTo>
                    <a:pt x="100870" y="134519"/>
                  </a:lnTo>
                  <a:lnTo>
                    <a:pt x="24829" y="215555"/>
                  </a:lnTo>
                  <a:lnTo>
                    <a:pt x="57418" y="249590"/>
                  </a:lnTo>
                  <a:close/>
                  <a:moveTo>
                    <a:pt x="3514440" y="3567225"/>
                  </a:moveTo>
                  <a:cubicBezTo>
                    <a:pt x="3514440" y="3618025"/>
                    <a:pt x="3473800" y="3658665"/>
                    <a:pt x="3423000" y="3658665"/>
                  </a:cubicBezTo>
                  <a:cubicBezTo>
                    <a:pt x="3372200" y="3658665"/>
                    <a:pt x="3331560" y="3618025"/>
                    <a:pt x="3331560" y="3567225"/>
                  </a:cubicBezTo>
                  <a:cubicBezTo>
                    <a:pt x="3331560" y="3516425"/>
                    <a:pt x="3372200" y="3475785"/>
                    <a:pt x="3423000" y="3475785"/>
                  </a:cubicBezTo>
                  <a:cubicBezTo>
                    <a:pt x="3473800" y="3475785"/>
                    <a:pt x="3514440" y="3516425"/>
                    <a:pt x="3514440" y="3567225"/>
                  </a:cubicBezTo>
                  <a:close/>
                  <a:moveTo>
                    <a:pt x="3476340" y="3567225"/>
                  </a:moveTo>
                  <a:cubicBezTo>
                    <a:pt x="3476340" y="3538015"/>
                    <a:pt x="3452210" y="3513885"/>
                    <a:pt x="3423000" y="3513885"/>
                  </a:cubicBezTo>
                  <a:cubicBezTo>
                    <a:pt x="3393790" y="3513885"/>
                    <a:pt x="3369660" y="3538015"/>
                    <a:pt x="3369660" y="3567225"/>
                  </a:cubicBezTo>
                  <a:cubicBezTo>
                    <a:pt x="3369660" y="3596435"/>
                    <a:pt x="3393790" y="3620565"/>
                    <a:pt x="3423000" y="3620565"/>
                  </a:cubicBezTo>
                  <a:cubicBezTo>
                    <a:pt x="3452210" y="3620566"/>
                    <a:pt x="3476340" y="3596435"/>
                    <a:pt x="3476340" y="3567225"/>
                  </a:cubicBezTo>
                  <a:close/>
                  <a:moveTo>
                    <a:pt x="2437941" y="2354899"/>
                  </a:moveTo>
                  <a:lnTo>
                    <a:pt x="2361901" y="2434314"/>
                  </a:lnTo>
                  <a:lnTo>
                    <a:pt x="2287412" y="2354899"/>
                  </a:lnTo>
                  <a:lnTo>
                    <a:pt x="2254824" y="2388934"/>
                  </a:lnTo>
                  <a:lnTo>
                    <a:pt x="2330864" y="2468349"/>
                  </a:lnTo>
                  <a:lnTo>
                    <a:pt x="2254824" y="2547764"/>
                  </a:lnTo>
                  <a:lnTo>
                    <a:pt x="2287412" y="2581799"/>
                  </a:lnTo>
                  <a:lnTo>
                    <a:pt x="2361901" y="2502384"/>
                  </a:lnTo>
                  <a:lnTo>
                    <a:pt x="2437941" y="2581799"/>
                  </a:lnTo>
                  <a:lnTo>
                    <a:pt x="2470529" y="2547764"/>
                  </a:lnTo>
                  <a:lnTo>
                    <a:pt x="2394489" y="2468349"/>
                  </a:lnTo>
                  <a:lnTo>
                    <a:pt x="2470529" y="2388934"/>
                  </a:lnTo>
                  <a:lnTo>
                    <a:pt x="2437941" y="2354899"/>
                  </a:lnTo>
                  <a:close/>
                  <a:moveTo>
                    <a:pt x="2386730" y="0"/>
                  </a:moveTo>
                  <a:lnTo>
                    <a:pt x="2340175" y="0"/>
                  </a:lnTo>
                  <a:lnTo>
                    <a:pt x="2340175" y="111829"/>
                  </a:lnTo>
                  <a:lnTo>
                    <a:pt x="2234650" y="111829"/>
                  </a:lnTo>
                  <a:lnTo>
                    <a:pt x="2234650" y="160451"/>
                  </a:lnTo>
                  <a:lnTo>
                    <a:pt x="2338623" y="160451"/>
                  </a:lnTo>
                  <a:lnTo>
                    <a:pt x="2338623" y="270659"/>
                  </a:lnTo>
                  <a:lnTo>
                    <a:pt x="2385178" y="270659"/>
                  </a:lnTo>
                  <a:lnTo>
                    <a:pt x="2385178" y="158830"/>
                  </a:lnTo>
                  <a:lnTo>
                    <a:pt x="2493807" y="158830"/>
                  </a:lnTo>
                  <a:lnTo>
                    <a:pt x="2493807" y="110209"/>
                  </a:lnTo>
                  <a:lnTo>
                    <a:pt x="2386730" y="110209"/>
                  </a:lnTo>
                  <a:lnTo>
                    <a:pt x="2386730" y="0"/>
                  </a:lnTo>
                  <a:close/>
                  <a:moveTo>
                    <a:pt x="1357860" y="2468349"/>
                  </a:moveTo>
                  <a:cubicBezTo>
                    <a:pt x="1357860" y="2533178"/>
                    <a:pt x="1308201" y="2585041"/>
                    <a:pt x="1246127" y="2585041"/>
                  </a:cubicBezTo>
                  <a:cubicBezTo>
                    <a:pt x="1184054" y="2585041"/>
                    <a:pt x="1134395" y="2533178"/>
                    <a:pt x="1134395" y="2468349"/>
                  </a:cubicBezTo>
                  <a:cubicBezTo>
                    <a:pt x="1134395" y="2403521"/>
                    <a:pt x="1184054" y="2351658"/>
                    <a:pt x="1246127" y="2351658"/>
                  </a:cubicBezTo>
                  <a:cubicBezTo>
                    <a:pt x="1308201" y="2351658"/>
                    <a:pt x="1357860" y="2403521"/>
                    <a:pt x="1357860" y="2468349"/>
                  </a:cubicBezTo>
                  <a:close/>
                  <a:moveTo>
                    <a:pt x="1311305" y="2468349"/>
                  </a:moveTo>
                  <a:cubicBezTo>
                    <a:pt x="1311305" y="2431073"/>
                    <a:pt x="1281820" y="2400279"/>
                    <a:pt x="1246127" y="2400279"/>
                  </a:cubicBezTo>
                  <a:cubicBezTo>
                    <a:pt x="1210435" y="2400279"/>
                    <a:pt x="1180950" y="2431073"/>
                    <a:pt x="1180950" y="2468349"/>
                  </a:cubicBezTo>
                  <a:cubicBezTo>
                    <a:pt x="1180950" y="2505626"/>
                    <a:pt x="1210435" y="2536419"/>
                    <a:pt x="1246127" y="2536419"/>
                  </a:cubicBezTo>
                  <a:cubicBezTo>
                    <a:pt x="1281820" y="2536419"/>
                    <a:pt x="1311305" y="2505626"/>
                    <a:pt x="1311305" y="2468349"/>
                  </a:cubicBezTo>
                  <a:close/>
                  <a:moveTo>
                    <a:pt x="1360964" y="136140"/>
                  </a:moveTo>
                  <a:cubicBezTo>
                    <a:pt x="1360964" y="200969"/>
                    <a:pt x="1311305" y="252832"/>
                    <a:pt x="1249231" y="252832"/>
                  </a:cubicBezTo>
                  <a:cubicBezTo>
                    <a:pt x="1187158" y="252832"/>
                    <a:pt x="1137499" y="200969"/>
                    <a:pt x="1137499" y="136140"/>
                  </a:cubicBezTo>
                  <a:cubicBezTo>
                    <a:pt x="1137499" y="71311"/>
                    <a:pt x="1188709" y="19449"/>
                    <a:pt x="1249231" y="19449"/>
                  </a:cubicBezTo>
                  <a:cubicBezTo>
                    <a:pt x="1311305" y="19449"/>
                    <a:pt x="1360964" y="71311"/>
                    <a:pt x="1360964" y="136140"/>
                  </a:cubicBezTo>
                  <a:close/>
                  <a:moveTo>
                    <a:pt x="1314408" y="136140"/>
                  </a:moveTo>
                  <a:cubicBezTo>
                    <a:pt x="1314408" y="98864"/>
                    <a:pt x="1284923" y="68070"/>
                    <a:pt x="1249231" y="68070"/>
                  </a:cubicBezTo>
                  <a:cubicBezTo>
                    <a:pt x="1213539" y="68070"/>
                    <a:pt x="1184054" y="98864"/>
                    <a:pt x="1184054" y="136140"/>
                  </a:cubicBezTo>
                  <a:cubicBezTo>
                    <a:pt x="1184054" y="173417"/>
                    <a:pt x="1213539" y="204210"/>
                    <a:pt x="1249231" y="204210"/>
                  </a:cubicBezTo>
                  <a:cubicBezTo>
                    <a:pt x="1284923" y="204210"/>
                    <a:pt x="1314408" y="173417"/>
                    <a:pt x="1314408" y="136140"/>
                  </a:cubicBezTo>
                  <a:close/>
                  <a:moveTo>
                    <a:pt x="1322168" y="3477055"/>
                  </a:moveTo>
                  <a:lnTo>
                    <a:pt x="1247679" y="3539285"/>
                  </a:lnTo>
                  <a:lnTo>
                    <a:pt x="1171639" y="3477055"/>
                  </a:lnTo>
                  <a:lnTo>
                    <a:pt x="1139051" y="3503725"/>
                  </a:lnTo>
                  <a:lnTo>
                    <a:pt x="1215091" y="3565955"/>
                  </a:lnTo>
                  <a:lnTo>
                    <a:pt x="1139051" y="3628185"/>
                  </a:lnTo>
                  <a:lnTo>
                    <a:pt x="1171639" y="3654855"/>
                  </a:lnTo>
                  <a:lnTo>
                    <a:pt x="1247679" y="3592625"/>
                  </a:lnTo>
                  <a:lnTo>
                    <a:pt x="1322168" y="3654855"/>
                  </a:lnTo>
                  <a:lnTo>
                    <a:pt x="1354756" y="3628185"/>
                  </a:lnTo>
                  <a:lnTo>
                    <a:pt x="1278716" y="3565955"/>
                  </a:lnTo>
                  <a:lnTo>
                    <a:pt x="1354756" y="3503725"/>
                  </a:lnTo>
                  <a:lnTo>
                    <a:pt x="1322168" y="3477055"/>
                  </a:lnTo>
                  <a:close/>
                </a:path>
              </a:pathLst>
            </a:custGeom>
            <a:solidFill>
              <a:srgbClr val="100F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78" name="Group 5"/>
          <p:cNvGrpSpPr>
            <a:grpSpLocks/>
          </p:cNvGrpSpPr>
          <p:nvPr/>
        </p:nvGrpSpPr>
        <p:grpSpPr bwMode="auto">
          <a:xfrm>
            <a:off x="13642975" y="2463800"/>
            <a:ext cx="3644900" cy="3105150"/>
            <a:chOff x="351790" y="351790"/>
            <a:chExt cx="2940050" cy="2954020"/>
          </a:xfrm>
        </p:grpSpPr>
        <p:sp>
          <p:nvSpPr>
            <p:cNvPr id="24584" name="Freeform 6"/>
            <p:cNvSpPr>
              <a:spLocks/>
            </p:cNvSpPr>
            <p:nvPr/>
          </p:nvSpPr>
          <p:spPr bwMode="auto">
            <a:xfrm>
              <a:off x="371964" y="1312873"/>
              <a:ext cx="3494266" cy="2070661"/>
            </a:xfrm>
            <a:custGeom>
              <a:avLst/>
              <a:gdLst/>
              <a:ahLst/>
              <a:cxnLst>
                <a:cxn ang="0">
                  <a:pos x="223465" y="1041282"/>
                </a:cxn>
                <a:cxn ang="0">
                  <a:pos x="111732" y="1135944"/>
                </a:cxn>
                <a:cxn ang="0">
                  <a:pos x="0" y="1041282"/>
                </a:cxn>
                <a:cxn ang="0">
                  <a:pos x="111732" y="946620"/>
                </a:cxn>
                <a:cxn ang="0">
                  <a:pos x="223465" y="1041282"/>
                </a:cxn>
                <a:cxn ang="0">
                  <a:pos x="1225953" y="0"/>
                </a:cxn>
                <a:cxn ang="0">
                  <a:pos x="1114221" y="94662"/>
                </a:cxn>
                <a:cxn ang="0">
                  <a:pos x="1225953" y="189324"/>
                </a:cxn>
                <a:cxn ang="0">
                  <a:pos x="1337686" y="94662"/>
                </a:cxn>
                <a:cxn ang="0">
                  <a:pos x="1225953" y="0"/>
                </a:cxn>
                <a:cxn ang="0">
                  <a:pos x="2343278" y="0"/>
                </a:cxn>
                <a:cxn ang="0">
                  <a:pos x="2231546" y="94662"/>
                </a:cxn>
                <a:cxn ang="0">
                  <a:pos x="2343278" y="189324"/>
                </a:cxn>
                <a:cxn ang="0">
                  <a:pos x="2455011" y="94662"/>
                </a:cxn>
                <a:cxn ang="0">
                  <a:pos x="2343278" y="0"/>
                </a:cxn>
                <a:cxn ang="0">
                  <a:pos x="3402826" y="946620"/>
                </a:cxn>
                <a:cxn ang="0">
                  <a:pos x="3311386" y="1041282"/>
                </a:cxn>
                <a:cxn ang="0">
                  <a:pos x="3402826" y="1135944"/>
                </a:cxn>
                <a:cxn ang="0">
                  <a:pos x="3494266" y="1041282"/>
                </a:cxn>
                <a:cxn ang="0">
                  <a:pos x="3402826" y="946620"/>
                </a:cxn>
                <a:cxn ang="0">
                  <a:pos x="2343278" y="1887781"/>
                </a:cxn>
                <a:cxn ang="0">
                  <a:pos x="2231546" y="1979221"/>
                </a:cxn>
                <a:cxn ang="0">
                  <a:pos x="2343278" y="2070661"/>
                </a:cxn>
                <a:cxn ang="0">
                  <a:pos x="2455011" y="1979221"/>
                </a:cxn>
                <a:cxn ang="0">
                  <a:pos x="2343278" y="1887781"/>
                </a:cxn>
              </a:cxnLst>
              <a:rect l="0" t="0" r="r" b="b"/>
              <a:pathLst>
                <a:path w="3494266" h="2070661">
                  <a:moveTo>
                    <a:pt x="223465" y="1041282"/>
                  </a:moveTo>
                  <a:cubicBezTo>
                    <a:pt x="223465" y="1093872"/>
                    <a:pt x="173806" y="1135944"/>
                    <a:pt x="111732" y="1135944"/>
                  </a:cubicBezTo>
                  <a:cubicBezTo>
                    <a:pt x="49659" y="1135944"/>
                    <a:pt x="0" y="1093872"/>
                    <a:pt x="0" y="1041282"/>
                  </a:cubicBezTo>
                  <a:cubicBezTo>
                    <a:pt x="0" y="988692"/>
                    <a:pt x="49659" y="946620"/>
                    <a:pt x="111732" y="946620"/>
                  </a:cubicBezTo>
                  <a:cubicBezTo>
                    <a:pt x="173806" y="946620"/>
                    <a:pt x="223465" y="988692"/>
                    <a:pt x="223465" y="1041282"/>
                  </a:cubicBezTo>
                  <a:close/>
                  <a:moveTo>
                    <a:pt x="1225953" y="0"/>
                  </a:moveTo>
                  <a:cubicBezTo>
                    <a:pt x="1163880" y="0"/>
                    <a:pt x="1114221" y="42072"/>
                    <a:pt x="1114221" y="94662"/>
                  </a:cubicBezTo>
                  <a:cubicBezTo>
                    <a:pt x="1114221" y="147252"/>
                    <a:pt x="1163880" y="189324"/>
                    <a:pt x="1225953" y="189324"/>
                  </a:cubicBezTo>
                  <a:cubicBezTo>
                    <a:pt x="1288027" y="189324"/>
                    <a:pt x="1337686" y="147252"/>
                    <a:pt x="1337686" y="94662"/>
                  </a:cubicBezTo>
                  <a:cubicBezTo>
                    <a:pt x="1337686" y="42072"/>
                    <a:pt x="1288027" y="0"/>
                    <a:pt x="1225953" y="0"/>
                  </a:cubicBezTo>
                  <a:close/>
                  <a:moveTo>
                    <a:pt x="2343278" y="0"/>
                  </a:moveTo>
                  <a:cubicBezTo>
                    <a:pt x="2281205" y="0"/>
                    <a:pt x="2231546" y="42072"/>
                    <a:pt x="2231546" y="94662"/>
                  </a:cubicBezTo>
                  <a:cubicBezTo>
                    <a:pt x="2231546" y="147252"/>
                    <a:pt x="2281205" y="189324"/>
                    <a:pt x="2343278" y="189324"/>
                  </a:cubicBezTo>
                  <a:cubicBezTo>
                    <a:pt x="2405352" y="189324"/>
                    <a:pt x="2455011" y="147252"/>
                    <a:pt x="2455011" y="94662"/>
                  </a:cubicBezTo>
                  <a:cubicBezTo>
                    <a:pt x="2455011" y="42072"/>
                    <a:pt x="2403800" y="0"/>
                    <a:pt x="2343278" y="0"/>
                  </a:cubicBezTo>
                  <a:close/>
                  <a:moveTo>
                    <a:pt x="3402826" y="946620"/>
                  </a:moveTo>
                  <a:cubicBezTo>
                    <a:pt x="3352026" y="946620"/>
                    <a:pt x="3311386" y="988692"/>
                    <a:pt x="3311386" y="1041282"/>
                  </a:cubicBezTo>
                  <a:cubicBezTo>
                    <a:pt x="3311386" y="1093872"/>
                    <a:pt x="3352026" y="1135944"/>
                    <a:pt x="3402826" y="1135944"/>
                  </a:cubicBezTo>
                  <a:cubicBezTo>
                    <a:pt x="3453626" y="1135944"/>
                    <a:pt x="3494266" y="1093872"/>
                    <a:pt x="3494266" y="1041282"/>
                  </a:cubicBezTo>
                  <a:cubicBezTo>
                    <a:pt x="3494266" y="988692"/>
                    <a:pt x="3453626" y="946620"/>
                    <a:pt x="3402826" y="946620"/>
                  </a:cubicBezTo>
                  <a:close/>
                  <a:moveTo>
                    <a:pt x="2343278" y="1887781"/>
                  </a:moveTo>
                  <a:cubicBezTo>
                    <a:pt x="2281205" y="1887781"/>
                    <a:pt x="2231546" y="1928421"/>
                    <a:pt x="2231546" y="1979221"/>
                  </a:cubicBezTo>
                  <a:cubicBezTo>
                    <a:pt x="2231546" y="2030021"/>
                    <a:pt x="2281205" y="2070661"/>
                    <a:pt x="2343278" y="2070661"/>
                  </a:cubicBezTo>
                  <a:cubicBezTo>
                    <a:pt x="2405352" y="2070661"/>
                    <a:pt x="2455011" y="2030021"/>
                    <a:pt x="2455011" y="1979221"/>
                  </a:cubicBezTo>
                  <a:cubicBezTo>
                    <a:pt x="2455011" y="1928421"/>
                    <a:pt x="2403800" y="1887781"/>
                    <a:pt x="2343278" y="1887781"/>
                  </a:cubicBezTo>
                  <a:close/>
                </a:path>
              </a:pathLst>
            </a:custGeom>
            <a:solidFill>
              <a:srgbClr val="BA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7"/>
            <p:cNvSpPr>
              <a:spLocks/>
            </p:cNvSpPr>
            <p:nvPr/>
          </p:nvSpPr>
          <p:spPr bwMode="auto">
            <a:xfrm>
              <a:off x="351790" y="351790"/>
              <a:ext cx="3514440" cy="3045714"/>
            </a:xfrm>
            <a:custGeom>
              <a:avLst/>
              <a:gdLst/>
              <a:ahLst/>
              <a:cxnLst>
                <a:cxn ang="0">
                  <a:pos x="3511900" y="1120168"/>
                </a:cxn>
                <a:cxn ang="0">
                  <a:pos x="3362040" y="1147777"/>
                </a:cxn>
                <a:cxn ang="0">
                  <a:pos x="3335370" y="991322"/>
                </a:cxn>
                <a:cxn ang="0">
                  <a:pos x="3485230" y="963712"/>
                </a:cxn>
                <a:cxn ang="0">
                  <a:pos x="3420460" y="15777"/>
                </a:cxn>
                <a:cxn ang="0">
                  <a:pos x="3329020" y="110439"/>
                </a:cxn>
                <a:cxn ang="0">
                  <a:pos x="3473800" y="110439"/>
                </a:cxn>
                <a:cxn ang="0">
                  <a:pos x="17070" y="1055745"/>
                </a:cxn>
                <a:cxn ang="0">
                  <a:pos x="128803" y="1150407"/>
                </a:cxn>
                <a:cxn ang="0">
                  <a:pos x="128803" y="1110964"/>
                </a:cxn>
                <a:cxn ang="0">
                  <a:pos x="63625" y="1055745"/>
                </a:cxn>
                <a:cxn ang="0">
                  <a:pos x="107077" y="2921254"/>
                </a:cxn>
                <a:cxn ang="0">
                  <a:pos x="105525" y="2959354"/>
                </a:cxn>
                <a:cxn ang="0">
                  <a:pos x="152080" y="2958084"/>
                </a:cxn>
                <a:cxn ang="0">
                  <a:pos x="153632" y="2919984"/>
                </a:cxn>
                <a:cxn ang="0">
                  <a:pos x="133458" y="138049"/>
                </a:cxn>
                <a:cxn ang="0">
                  <a:pos x="166047" y="110439"/>
                </a:cxn>
                <a:cxn ang="0">
                  <a:pos x="133458" y="82829"/>
                </a:cxn>
                <a:cxn ang="0">
                  <a:pos x="100870" y="109124"/>
                </a:cxn>
                <a:cxn ang="0">
                  <a:pos x="3514440" y="2940304"/>
                </a:cxn>
                <a:cxn ang="0">
                  <a:pos x="3423000" y="2848864"/>
                </a:cxn>
                <a:cxn ang="0">
                  <a:pos x="3423000" y="2886964"/>
                </a:cxn>
                <a:cxn ang="0">
                  <a:pos x="3476340" y="2940304"/>
                </a:cxn>
                <a:cxn ang="0">
                  <a:pos x="2287412" y="1910333"/>
                </a:cxn>
                <a:cxn ang="0">
                  <a:pos x="2254824" y="2066788"/>
                </a:cxn>
                <a:cxn ang="0">
                  <a:pos x="2437941" y="2094398"/>
                </a:cxn>
                <a:cxn ang="0">
                  <a:pos x="2470529" y="1937943"/>
                </a:cxn>
                <a:cxn ang="0">
                  <a:pos x="2340175" y="0"/>
                </a:cxn>
                <a:cxn ang="0">
                  <a:pos x="2234650" y="130160"/>
                </a:cxn>
                <a:cxn ang="0">
                  <a:pos x="2385178" y="219563"/>
                </a:cxn>
                <a:cxn ang="0">
                  <a:pos x="2493807" y="89403"/>
                </a:cxn>
                <a:cxn ang="0">
                  <a:pos x="1357860" y="2002365"/>
                </a:cxn>
                <a:cxn ang="0">
                  <a:pos x="1246127" y="1907703"/>
                </a:cxn>
                <a:cxn ang="0">
                  <a:pos x="1246127" y="1947146"/>
                </a:cxn>
                <a:cxn ang="0">
                  <a:pos x="1311305" y="2002365"/>
                </a:cxn>
                <a:cxn ang="0">
                  <a:pos x="1137499" y="110439"/>
                </a:cxn>
                <a:cxn ang="0">
                  <a:pos x="1314408" y="110439"/>
                </a:cxn>
                <a:cxn ang="0">
                  <a:pos x="1249231" y="165659"/>
                </a:cxn>
                <a:cxn ang="0">
                  <a:pos x="1247679" y="2912364"/>
                </a:cxn>
                <a:cxn ang="0">
                  <a:pos x="1215091" y="2939034"/>
                </a:cxn>
                <a:cxn ang="0">
                  <a:pos x="1247679" y="2965704"/>
                </a:cxn>
                <a:cxn ang="0">
                  <a:pos x="1278716" y="2939034"/>
                </a:cxn>
              </a:cxnLst>
              <a:rect l="0" t="0" r="r" b="b"/>
              <a:pathLst>
                <a:path w="3514440" h="3045714">
                  <a:moveTo>
                    <a:pt x="3511900" y="991322"/>
                  </a:moveTo>
                  <a:lnTo>
                    <a:pt x="3449670" y="1055745"/>
                  </a:lnTo>
                  <a:lnTo>
                    <a:pt x="3511900" y="1120168"/>
                  </a:lnTo>
                  <a:lnTo>
                    <a:pt x="3485230" y="1147777"/>
                  </a:lnTo>
                  <a:lnTo>
                    <a:pt x="3423000" y="1083355"/>
                  </a:lnTo>
                  <a:lnTo>
                    <a:pt x="3362040" y="1147777"/>
                  </a:lnTo>
                  <a:lnTo>
                    <a:pt x="3335370" y="1120168"/>
                  </a:lnTo>
                  <a:lnTo>
                    <a:pt x="3397600" y="1055745"/>
                  </a:lnTo>
                  <a:lnTo>
                    <a:pt x="3335370" y="991322"/>
                  </a:lnTo>
                  <a:lnTo>
                    <a:pt x="3362040" y="963712"/>
                  </a:lnTo>
                  <a:lnTo>
                    <a:pt x="3423000" y="1028135"/>
                  </a:lnTo>
                  <a:lnTo>
                    <a:pt x="3485230" y="963712"/>
                  </a:lnTo>
                  <a:lnTo>
                    <a:pt x="3511900" y="991322"/>
                  </a:lnTo>
                  <a:close/>
                  <a:moveTo>
                    <a:pt x="3329020" y="110439"/>
                  </a:moveTo>
                  <a:cubicBezTo>
                    <a:pt x="3329020" y="57849"/>
                    <a:pt x="3369660" y="15777"/>
                    <a:pt x="3420460" y="15777"/>
                  </a:cubicBezTo>
                  <a:cubicBezTo>
                    <a:pt x="3471260" y="15777"/>
                    <a:pt x="3511900" y="57849"/>
                    <a:pt x="3511900" y="110439"/>
                  </a:cubicBezTo>
                  <a:cubicBezTo>
                    <a:pt x="3511900" y="163029"/>
                    <a:pt x="3471260" y="205101"/>
                    <a:pt x="3420460" y="205101"/>
                  </a:cubicBezTo>
                  <a:cubicBezTo>
                    <a:pt x="3369660" y="205101"/>
                    <a:pt x="3329020" y="163029"/>
                    <a:pt x="3329020" y="110439"/>
                  </a:cubicBezTo>
                  <a:close/>
                  <a:moveTo>
                    <a:pt x="3367120" y="110439"/>
                  </a:moveTo>
                  <a:cubicBezTo>
                    <a:pt x="3367120" y="140678"/>
                    <a:pt x="3391250" y="165659"/>
                    <a:pt x="3420460" y="165659"/>
                  </a:cubicBezTo>
                  <a:cubicBezTo>
                    <a:pt x="3449670" y="165659"/>
                    <a:pt x="3473800" y="140678"/>
                    <a:pt x="3473800" y="110439"/>
                  </a:cubicBezTo>
                  <a:cubicBezTo>
                    <a:pt x="3473800" y="80200"/>
                    <a:pt x="3449670" y="55220"/>
                    <a:pt x="3420460" y="55220"/>
                  </a:cubicBezTo>
                  <a:cubicBezTo>
                    <a:pt x="3391250" y="55220"/>
                    <a:pt x="3367120" y="80200"/>
                    <a:pt x="3367120" y="110439"/>
                  </a:cubicBezTo>
                  <a:close/>
                  <a:moveTo>
                    <a:pt x="17070" y="1055745"/>
                  </a:moveTo>
                  <a:cubicBezTo>
                    <a:pt x="17070" y="1003155"/>
                    <a:pt x="66729" y="961083"/>
                    <a:pt x="128803" y="961083"/>
                  </a:cubicBezTo>
                  <a:cubicBezTo>
                    <a:pt x="190876" y="961083"/>
                    <a:pt x="240535" y="1003155"/>
                    <a:pt x="240535" y="1055745"/>
                  </a:cubicBezTo>
                  <a:cubicBezTo>
                    <a:pt x="240535" y="1108335"/>
                    <a:pt x="190876" y="1150407"/>
                    <a:pt x="128803" y="1150407"/>
                  </a:cubicBezTo>
                  <a:cubicBezTo>
                    <a:pt x="66729" y="1150407"/>
                    <a:pt x="17070" y="1108335"/>
                    <a:pt x="17070" y="1055745"/>
                  </a:cubicBezTo>
                  <a:close/>
                  <a:moveTo>
                    <a:pt x="63625" y="1055745"/>
                  </a:moveTo>
                  <a:cubicBezTo>
                    <a:pt x="63625" y="1085984"/>
                    <a:pt x="93110" y="1110964"/>
                    <a:pt x="128803" y="1110964"/>
                  </a:cubicBezTo>
                  <a:cubicBezTo>
                    <a:pt x="164495" y="1110964"/>
                    <a:pt x="193980" y="1085984"/>
                    <a:pt x="193980" y="1055745"/>
                  </a:cubicBezTo>
                  <a:cubicBezTo>
                    <a:pt x="193980" y="1025506"/>
                    <a:pt x="164495" y="1000525"/>
                    <a:pt x="128803" y="1000525"/>
                  </a:cubicBezTo>
                  <a:cubicBezTo>
                    <a:pt x="93110" y="1000525"/>
                    <a:pt x="63625" y="1025505"/>
                    <a:pt x="63625" y="1055745"/>
                  </a:cubicBezTo>
                  <a:close/>
                  <a:moveTo>
                    <a:pt x="153632" y="2833624"/>
                  </a:moveTo>
                  <a:lnTo>
                    <a:pt x="107077" y="2833624"/>
                  </a:lnTo>
                  <a:lnTo>
                    <a:pt x="107077" y="2921254"/>
                  </a:lnTo>
                  <a:lnTo>
                    <a:pt x="0" y="2921254"/>
                  </a:lnTo>
                  <a:lnTo>
                    <a:pt x="0" y="2959354"/>
                  </a:lnTo>
                  <a:lnTo>
                    <a:pt x="105525" y="2959354"/>
                  </a:lnTo>
                  <a:lnTo>
                    <a:pt x="105525" y="3045714"/>
                  </a:lnTo>
                  <a:lnTo>
                    <a:pt x="152080" y="3045714"/>
                  </a:lnTo>
                  <a:lnTo>
                    <a:pt x="152080" y="2958084"/>
                  </a:lnTo>
                  <a:lnTo>
                    <a:pt x="259157" y="2958084"/>
                  </a:lnTo>
                  <a:lnTo>
                    <a:pt x="259157" y="2919984"/>
                  </a:lnTo>
                  <a:lnTo>
                    <a:pt x="153632" y="2919984"/>
                  </a:lnTo>
                  <a:lnTo>
                    <a:pt x="153632" y="2833624"/>
                  </a:lnTo>
                  <a:close/>
                  <a:moveTo>
                    <a:pt x="57418" y="202472"/>
                  </a:moveTo>
                  <a:lnTo>
                    <a:pt x="133458" y="138049"/>
                  </a:lnTo>
                  <a:lnTo>
                    <a:pt x="209498" y="202472"/>
                  </a:lnTo>
                  <a:lnTo>
                    <a:pt x="240535" y="174862"/>
                  </a:lnTo>
                  <a:lnTo>
                    <a:pt x="166047" y="110439"/>
                  </a:lnTo>
                  <a:lnTo>
                    <a:pt x="240535" y="46016"/>
                  </a:lnTo>
                  <a:lnTo>
                    <a:pt x="207947" y="18406"/>
                  </a:lnTo>
                  <a:lnTo>
                    <a:pt x="133458" y="82829"/>
                  </a:lnTo>
                  <a:lnTo>
                    <a:pt x="58970" y="18407"/>
                  </a:lnTo>
                  <a:lnTo>
                    <a:pt x="26381" y="46016"/>
                  </a:lnTo>
                  <a:lnTo>
                    <a:pt x="100870" y="109124"/>
                  </a:lnTo>
                  <a:lnTo>
                    <a:pt x="24829" y="174862"/>
                  </a:lnTo>
                  <a:lnTo>
                    <a:pt x="57418" y="202472"/>
                  </a:lnTo>
                  <a:close/>
                  <a:moveTo>
                    <a:pt x="3514440" y="2940304"/>
                  </a:moveTo>
                  <a:cubicBezTo>
                    <a:pt x="3514440" y="2991104"/>
                    <a:pt x="3473800" y="3031744"/>
                    <a:pt x="3423000" y="3031744"/>
                  </a:cubicBezTo>
                  <a:cubicBezTo>
                    <a:pt x="3372200" y="3031744"/>
                    <a:pt x="3331560" y="2991104"/>
                    <a:pt x="3331560" y="2940304"/>
                  </a:cubicBezTo>
                  <a:cubicBezTo>
                    <a:pt x="3331560" y="2889504"/>
                    <a:pt x="3372200" y="2848864"/>
                    <a:pt x="3423000" y="2848864"/>
                  </a:cubicBezTo>
                  <a:cubicBezTo>
                    <a:pt x="3473800" y="2848864"/>
                    <a:pt x="3514440" y="2889504"/>
                    <a:pt x="3514440" y="2940304"/>
                  </a:cubicBezTo>
                  <a:close/>
                  <a:moveTo>
                    <a:pt x="3476340" y="2940304"/>
                  </a:moveTo>
                  <a:cubicBezTo>
                    <a:pt x="3476340" y="2911094"/>
                    <a:pt x="3452210" y="2886964"/>
                    <a:pt x="3423000" y="2886964"/>
                  </a:cubicBezTo>
                  <a:cubicBezTo>
                    <a:pt x="3393790" y="2886964"/>
                    <a:pt x="3369660" y="2911094"/>
                    <a:pt x="3369660" y="2940304"/>
                  </a:cubicBezTo>
                  <a:cubicBezTo>
                    <a:pt x="3369660" y="2969514"/>
                    <a:pt x="3393790" y="2993644"/>
                    <a:pt x="3423000" y="2993644"/>
                  </a:cubicBezTo>
                  <a:cubicBezTo>
                    <a:pt x="3452210" y="2993645"/>
                    <a:pt x="3476340" y="2969514"/>
                    <a:pt x="3476340" y="2940304"/>
                  </a:cubicBezTo>
                  <a:close/>
                  <a:moveTo>
                    <a:pt x="2437941" y="1910333"/>
                  </a:moveTo>
                  <a:lnTo>
                    <a:pt x="2361901" y="1974756"/>
                  </a:lnTo>
                  <a:lnTo>
                    <a:pt x="2287412" y="1910333"/>
                  </a:lnTo>
                  <a:lnTo>
                    <a:pt x="2254824" y="1937943"/>
                  </a:lnTo>
                  <a:lnTo>
                    <a:pt x="2330864" y="2002365"/>
                  </a:lnTo>
                  <a:lnTo>
                    <a:pt x="2254824" y="2066788"/>
                  </a:lnTo>
                  <a:lnTo>
                    <a:pt x="2287412" y="2094398"/>
                  </a:lnTo>
                  <a:lnTo>
                    <a:pt x="2361901" y="2029975"/>
                  </a:lnTo>
                  <a:lnTo>
                    <a:pt x="2437941" y="2094398"/>
                  </a:lnTo>
                  <a:lnTo>
                    <a:pt x="2470529" y="2066788"/>
                  </a:lnTo>
                  <a:lnTo>
                    <a:pt x="2394489" y="2002365"/>
                  </a:lnTo>
                  <a:lnTo>
                    <a:pt x="2470529" y="1937943"/>
                  </a:lnTo>
                  <a:lnTo>
                    <a:pt x="2437941" y="1910333"/>
                  </a:lnTo>
                  <a:close/>
                  <a:moveTo>
                    <a:pt x="2386730" y="0"/>
                  </a:moveTo>
                  <a:lnTo>
                    <a:pt x="2340175" y="0"/>
                  </a:lnTo>
                  <a:lnTo>
                    <a:pt x="2340175" y="90718"/>
                  </a:lnTo>
                  <a:lnTo>
                    <a:pt x="2234650" y="90718"/>
                  </a:lnTo>
                  <a:lnTo>
                    <a:pt x="2234650" y="130160"/>
                  </a:lnTo>
                  <a:lnTo>
                    <a:pt x="2338623" y="130160"/>
                  </a:lnTo>
                  <a:lnTo>
                    <a:pt x="2338623" y="219563"/>
                  </a:lnTo>
                  <a:lnTo>
                    <a:pt x="2385178" y="219563"/>
                  </a:lnTo>
                  <a:lnTo>
                    <a:pt x="2385178" y="128846"/>
                  </a:lnTo>
                  <a:lnTo>
                    <a:pt x="2493807" y="128846"/>
                  </a:lnTo>
                  <a:lnTo>
                    <a:pt x="2493807" y="89403"/>
                  </a:lnTo>
                  <a:lnTo>
                    <a:pt x="2386730" y="89403"/>
                  </a:lnTo>
                  <a:lnTo>
                    <a:pt x="2386730" y="0"/>
                  </a:lnTo>
                  <a:close/>
                  <a:moveTo>
                    <a:pt x="1357860" y="2002365"/>
                  </a:moveTo>
                  <a:cubicBezTo>
                    <a:pt x="1357860" y="2054955"/>
                    <a:pt x="1308201" y="2097027"/>
                    <a:pt x="1246127" y="2097027"/>
                  </a:cubicBezTo>
                  <a:cubicBezTo>
                    <a:pt x="1184054" y="2097027"/>
                    <a:pt x="1134395" y="2054955"/>
                    <a:pt x="1134395" y="2002365"/>
                  </a:cubicBezTo>
                  <a:cubicBezTo>
                    <a:pt x="1134395" y="1949775"/>
                    <a:pt x="1184054" y="1907703"/>
                    <a:pt x="1246127" y="1907703"/>
                  </a:cubicBezTo>
                  <a:cubicBezTo>
                    <a:pt x="1308201" y="1907703"/>
                    <a:pt x="1357860" y="1949775"/>
                    <a:pt x="1357860" y="2002365"/>
                  </a:cubicBezTo>
                  <a:close/>
                  <a:moveTo>
                    <a:pt x="1311305" y="2002365"/>
                  </a:moveTo>
                  <a:cubicBezTo>
                    <a:pt x="1311305" y="1972126"/>
                    <a:pt x="1281820" y="1947146"/>
                    <a:pt x="1246127" y="1947146"/>
                  </a:cubicBezTo>
                  <a:cubicBezTo>
                    <a:pt x="1210435" y="1947146"/>
                    <a:pt x="1180950" y="1972126"/>
                    <a:pt x="1180950" y="2002365"/>
                  </a:cubicBezTo>
                  <a:cubicBezTo>
                    <a:pt x="1180950" y="2032605"/>
                    <a:pt x="1210435" y="2057585"/>
                    <a:pt x="1246127" y="2057585"/>
                  </a:cubicBezTo>
                  <a:cubicBezTo>
                    <a:pt x="1281820" y="2057585"/>
                    <a:pt x="1311305" y="2032605"/>
                    <a:pt x="1311305" y="2002365"/>
                  </a:cubicBezTo>
                  <a:close/>
                  <a:moveTo>
                    <a:pt x="1360964" y="110439"/>
                  </a:moveTo>
                  <a:cubicBezTo>
                    <a:pt x="1360964" y="163029"/>
                    <a:pt x="1311305" y="205101"/>
                    <a:pt x="1249231" y="205101"/>
                  </a:cubicBezTo>
                  <a:cubicBezTo>
                    <a:pt x="1187158" y="205101"/>
                    <a:pt x="1137499" y="163029"/>
                    <a:pt x="1137499" y="110439"/>
                  </a:cubicBezTo>
                  <a:cubicBezTo>
                    <a:pt x="1137499" y="57849"/>
                    <a:pt x="1188709" y="15777"/>
                    <a:pt x="1249231" y="15777"/>
                  </a:cubicBezTo>
                  <a:cubicBezTo>
                    <a:pt x="1311305" y="15777"/>
                    <a:pt x="1360964" y="57849"/>
                    <a:pt x="1360964" y="110439"/>
                  </a:cubicBezTo>
                  <a:close/>
                  <a:moveTo>
                    <a:pt x="1314408" y="110439"/>
                  </a:moveTo>
                  <a:cubicBezTo>
                    <a:pt x="1314408" y="80200"/>
                    <a:pt x="1284923" y="55220"/>
                    <a:pt x="1249231" y="55220"/>
                  </a:cubicBezTo>
                  <a:cubicBezTo>
                    <a:pt x="1213539" y="55220"/>
                    <a:pt x="1184054" y="80200"/>
                    <a:pt x="1184054" y="110439"/>
                  </a:cubicBezTo>
                  <a:cubicBezTo>
                    <a:pt x="1184054" y="140678"/>
                    <a:pt x="1213539" y="165659"/>
                    <a:pt x="1249231" y="165659"/>
                  </a:cubicBezTo>
                  <a:cubicBezTo>
                    <a:pt x="1284923" y="165659"/>
                    <a:pt x="1314408" y="140678"/>
                    <a:pt x="1314408" y="110439"/>
                  </a:cubicBezTo>
                  <a:close/>
                  <a:moveTo>
                    <a:pt x="1322168" y="2850134"/>
                  </a:moveTo>
                  <a:lnTo>
                    <a:pt x="1247679" y="2912364"/>
                  </a:lnTo>
                  <a:lnTo>
                    <a:pt x="1171639" y="2850134"/>
                  </a:lnTo>
                  <a:lnTo>
                    <a:pt x="1139051" y="2876804"/>
                  </a:lnTo>
                  <a:lnTo>
                    <a:pt x="1215091" y="2939034"/>
                  </a:lnTo>
                  <a:lnTo>
                    <a:pt x="1139051" y="3001264"/>
                  </a:lnTo>
                  <a:lnTo>
                    <a:pt x="1171639" y="3027934"/>
                  </a:lnTo>
                  <a:lnTo>
                    <a:pt x="1247679" y="2965704"/>
                  </a:lnTo>
                  <a:lnTo>
                    <a:pt x="1322168" y="3027934"/>
                  </a:lnTo>
                  <a:lnTo>
                    <a:pt x="1354756" y="3001264"/>
                  </a:lnTo>
                  <a:lnTo>
                    <a:pt x="1278716" y="2939034"/>
                  </a:lnTo>
                  <a:lnTo>
                    <a:pt x="1354756" y="2876804"/>
                  </a:lnTo>
                  <a:lnTo>
                    <a:pt x="1322168" y="2850134"/>
                  </a:lnTo>
                  <a:close/>
                </a:path>
              </a:pathLst>
            </a:custGeom>
            <a:solidFill>
              <a:srgbClr val="100F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57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6650" y="3502025"/>
            <a:ext cx="72326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6825" y="4432300"/>
            <a:ext cx="73152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0"/>
          <p:cNvSpPr txBox="1"/>
          <p:nvPr/>
        </p:nvSpPr>
        <p:spPr>
          <a:xfrm>
            <a:off x="1028700" y="381000"/>
            <a:ext cx="16735425" cy="1835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9">
                <a:solidFill>
                  <a:srgbClr val="100F0D"/>
                </a:solidFill>
                <a:latin typeface="HK Grotesk Medium Bold"/>
                <a:cs typeface="+mn-cs"/>
              </a:rPr>
              <a:t>Повідомлення у соцмережах і месенжерах</a:t>
            </a:r>
          </a:p>
          <a:p>
            <a:pPr fontAlgn="auto">
              <a:lnSpc>
                <a:spcPts val="7160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49300" y="1666875"/>
            <a:ext cx="13166725" cy="17684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619"/>
              </a:lnSpc>
              <a:spcAft>
                <a:spcPts val="0"/>
              </a:spcAft>
              <a:defRPr/>
            </a:pPr>
            <a:r>
              <a:rPr lang="en-US" sz="4199">
                <a:solidFill>
                  <a:srgbClr val="100F0D"/>
                </a:solidFill>
                <a:latin typeface="HK Grotesk Medium Bold"/>
                <a:cs typeface="+mn-cs"/>
              </a:rPr>
              <a:t>Аудиторія українського сегменту Telegram після лютого 2022 року зросла з 35,9% до 63,3% українців. Саме така кількість людей читає новини в  Telegram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7350" y="4725988"/>
            <a:ext cx="9639300" cy="46720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619"/>
              </a:lnSpc>
              <a:spcAft>
                <a:spcPts val="0"/>
              </a:spcAft>
              <a:defRPr/>
            </a:pPr>
            <a:r>
              <a:rPr lang="en-US" sz="4199">
                <a:solidFill>
                  <a:srgbClr val="100F0D"/>
                </a:solidFill>
                <a:latin typeface="HK Grotesk Medium Bold"/>
                <a:cs typeface="+mn-cs"/>
              </a:rPr>
              <a:t>Найчастіше фейки:</a:t>
            </a:r>
          </a:p>
          <a:p>
            <a:pPr algn="ctr" fontAlgn="auto">
              <a:lnSpc>
                <a:spcPts val="4619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ctr" fontAlgn="auto">
              <a:lnSpc>
                <a:spcPts val="4619"/>
              </a:lnSpc>
              <a:spcAft>
                <a:spcPts val="0"/>
              </a:spcAft>
              <a:defRPr/>
            </a:pPr>
            <a:r>
              <a:rPr lang="en-US" sz="4199">
                <a:solidFill>
                  <a:srgbClr val="100F0D"/>
                </a:solidFill>
                <a:latin typeface="HK Grotesk Medium"/>
                <a:cs typeface="+mn-cs"/>
              </a:rPr>
              <a:t>- там, де емоції</a:t>
            </a:r>
          </a:p>
          <a:p>
            <a:pPr algn="ctr" fontAlgn="auto">
              <a:lnSpc>
                <a:spcPts val="4619"/>
              </a:lnSpc>
              <a:spcAft>
                <a:spcPts val="0"/>
              </a:spcAft>
              <a:defRPr/>
            </a:pPr>
            <a:r>
              <a:rPr lang="en-US" sz="4199">
                <a:solidFill>
                  <a:srgbClr val="100F0D"/>
                </a:solidFill>
                <a:latin typeface="HK Grotesk Medium"/>
                <a:cs typeface="+mn-cs"/>
              </a:rPr>
              <a:t>- там, де #зрада або # перемога</a:t>
            </a:r>
          </a:p>
          <a:p>
            <a:pPr algn="ctr" fontAlgn="auto">
              <a:lnSpc>
                <a:spcPts val="4619"/>
              </a:lnSpc>
              <a:spcAft>
                <a:spcPts val="0"/>
              </a:spcAft>
              <a:defRPr/>
            </a:pPr>
            <a:r>
              <a:rPr lang="en-US" sz="4199">
                <a:solidFill>
                  <a:srgbClr val="100F0D"/>
                </a:solidFill>
                <a:latin typeface="HK Grotesk Medium"/>
                <a:cs typeface="+mn-cs"/>
              </a:rPr>
              <a:t>- там, де фото і короткий підпис, який формує ставлення</a:t>
            </a:r>
          </a:p>
          <a:p>
            <a:pPr algn="ctr" fontAlgn="auto">
              <a:lnSpc>
                <a:spcPts val="4619"/>
              </a:lnSpc>
              <a:spcAft>
                <a:spcPts val="0"/>
              </a:spcAft>
              <a:defRPr/>
            </a:pPr>
            <a:r>
              <a:rPr lang="en-US" sz="4199">
                <a:solidFill>
                  <a:srgbClr val="100F0D"/>
                </a:solidFill>
                <a:latin typeface="HK Grotesk Medium"/>
                <a:cs typeface="+mn-cs"/>
              </a:rPr>
              <a:t>- там, де факти, вирвані з контексту </a:t>
            </a:r>
          </a:p>
          <a:p>
            <a:pPr algn="ctr" fontAlgn="auto">
              <a:lnSpc>
                <a:spcPts val="4619"/>
              </a:lnSpc>
              <a:spcAft>
                <a:spcPts val="0"/>
              </a:spcAft>
              <a:defRPr/>
            </a:pPr>
            <a:r>
              <a:rPr lang="en-US" sz="4199">
                <a:solidFill>
                  <a:srgbClr val="100F0D"/>
                </a:solidFill>
                <a:latin typeface="HK Grotesk Medium"/>
                <a:cs typeface="+mn-cs"/>
              </a:rPr>
              <a:t>- там, де терміновість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/>
          <a:srcRect l="11703" r="9003"/>
          <a:stretch>
            <a:fillRect/>
          </a:stretch>
        </p:blipFill>
        <p:spPr bwMode="auto">
          <a:xfrm>
            <a:off x="1028700" y="2855913"/>
            <a:ext cx="6637338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6425" y="2855913"/>
            <a:ext cx="6943725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/>
          <p:nvPr/>
        </p:nvSpPr>
        <p:spPr>
          <a:xfrm>
            <a:off x="1381125" y="1100138"/>
            <a:ext cx="4032250" cy="10144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78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50">
                <a:solidFill>
                  <a:srgbClr val="100F0D"/>
                </a:solidFill>
                <a:latin typeface="HK Grotesk Medium Bold"/>
                <a:cs typeface="+mn-cs"/>
              </a:rPr>
              <a:t>Вкид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44050" y="1100138"/>
            <a:ext cx="6896100" cy="10144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78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50">
                <a:solidFill>
                  <a:srgbClr val="100F0D"/>
                </a:solidFill>
                <a:latin typeface="HK Grotesk Medium Bold"/>
                <a:cs typeface="+mn-cs"/>
              </a:rPr>
              <a:t>Спростування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0" y="0"/>
            <a:ext cx="9144000" cy="10287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rcRect t="407" r="7588" b="407"/>
          <a:stretch>
            <a:fillRect/>
          </a:stretch>
        </p:blipFill>
        <p:spPr bwMode="auto">
          <a:xfrm>
            <a:off x="2259013" y="1779588"/>
            <a:ext cx="4625975" cy="747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8675" y="2633663"/>
            <a:ext cx="13906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1028700" y="381000"/>
            <a:ext cx="16735425" cy="1835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9">
                <a:solidFill>
                  <a:srgbClr val="100F0D"/>
                </a:solidFill>
                <a:latin typeface="HK Grotesk Medium Bold"/>
                <a:cs typeface="+mn-cs"/>
              </a:rPr>
              <a:t>Повідомлення у соцмережах і месенжерах</a:t>
            </a:r>
          </a:p>
          <a:p>
            <a:pPr fontAlgn="auto">
              <a:lnSpc>
                <a:spcPts val="7160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74275" y="3287713"/>
            <a:ext cx="7950200" cy="2425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634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65">
                <a:solidFill>
                  <a:srgbClr val="100F0D"/>
                </a:solidFill>
                <a:latin typeface="HK Grotesk Medium Bold"/>
                <a:cs typeface="+mn-cs"/>
              </a:rPr>
              <a:t>Це спекуляції для нарощування </a:t>
            </a:r>
          </a:p>
          <a:p>
            <a:pPr algn="ctr" fontAlgn="auto">
              <a:lnSpc>
                <a:spcPts val="6341"/>
              </a:lnSpc>
              <a:spcAft>
                <a:spcPts val="0"/>
              </a:spcAft>
              <a:defRPr/>
            </a:pPr>
            <a:r>
              <a:rPr lang="en-US" sz="5765">
                <a:solidFill>
                  <a:srgbClr val="100F0D"/>
                </a:solidFill>
                <a:latin typeface="HK Grotesk Medium Bold"/>
                <a:cs typeface="+mn-cs"/>
              </a:rPr>
              <a:t>аудиторії!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/>
          <p:cNvGrpSpPr>
            <a:grpSpLocks/>
          </p:cNvGrpSpPr>
          <p:nvPr/>
        </p:nvGrpSpPr>
        <p:grpSpPr bwMode="auto">
          <a:xfrm>
            <a:off x="433388" y="739775"/>
            <a:ext cx="3644900" cy="3911600"/>
            <a:chOff x="351790" y="351790"/>
            <a:chExt cx="2940050" cy="2954020"/>
          </a:xfrm>
        </p:grpSpPr>
        <p:sp>
          <p:nvSpPr>
            <p:cNvPr id="27682" name="Freeform 3"/>
            <p:cNvSpPr>
              <a:spLocks/>
            </p:cNvSpPr>
            <p:nvPr/>
          </p:nvSpPr>
          <p:spPr bwMode="auto">
            <a:xfrm>
              <a:off x="371964" y="1595871"/>
              <a:ext cx="3494266" cy="2580910"/>
            </a:xfrm>
            <a:custGeom>
              <a:avLst/>
              <a:gdLst/>
              <a:ahLst/>
              <a:cxnLst>
                <a:cxn ang="0">
                  <a:pos x="223465" y="1347897"/>
                </a:cxn>
                <a:cxn ang="0">
                  <a:pos x="111732" y="1470433"/>
                </a:cxn>
                <a:cxn ang="0">
                  <a:pos x="0" y="1347897"/>
                </a:cxn>
                <a:cxn ang="0">
                  <a:pos x="111732" y="1225360"/>
                </a:cxn>
                <a:cxn ang="0">
                  <a:pos x="223465" y="1347897"/>
                </a:cxn>
                <a:cxn ang="0">
                  <a:pos x="1225953" y="0"/>
                </a:cxn>
                <a:cxn ang="0">
                  <a:pos x="1114221" y="122536"/>
                </a:cxn>
                <a:cxn ang="0">
                  <a:pos x="1225953" y="245072"/>
                </a:cxn>
                <a:cxn ang="0">
                  <a:pos x="1337686" y="122536"/>
                </a:cxn>
                <a:cxn ang="0">
                  <a:pos x="1225953" y="0"/>
                </a:cxn>
                <a:cxn ang="0">
                  <a:pos x="2343278" y="0"/>
                </a:cxn>
                <a:cxn ang="0">
                  <a:pos x="2231546" y="122536"/>
                </a:cxn>
                <a:cxn ang="0">
                  <a:pos x="2343278" y="245072"/>
                </a:cxn>
                <a:cxn ang="0">
                  <a:pos x="2455011" y="122536"/>
                </a:cxn>
                <a:cxn ang="0">
                  <a:pos x="2343278" y="0"/>
                </a:cxn>
                <a:cxn ang="0">
                  <a:pos x="3402826" y="1225360"/>
                </a:cxn>
                <a:cxn ang="0">
                  <a:pos x="3311386" y="1347897"/>
                </a:cxn>
                <a:cxn ang="0">
                  <a:pos x="3402826" y="1470433"/>
                </a:cxn>
                <a:cxn ang="0">
                  <a:pos x="3494266" y="1347897"/>
                </a:cxn>
                <a:cxn ang="0">
                  <a:pos x="3402826" y="1225360"/>
                </a:cxn>
                <a:cxn ang="0">
                  <a:pos x="2343278" y="2398030"/>
                </a:cxn>
                <a:cxn ang="0">
                  <a:pos x="2231546" y="2489470"/>
                </a:cxn>
                <a:cxn ang="0">
                  <a:pos x="2343278" y="2580910"/>
                </a:cxn>
                <a:cxn ang="0">
                  <a:pos x="2455011" y="2489470"/>
                </a:cxn>
                <a:cxn ang="0">
                  <a:pos x="2343278" y="2398030"/>
                </a:cxn>
              </a:cxnLst>
              <a:rect l="0" t="0" r="r" b="b"/>
              <a:pathLst>
                <a:path w="3494266" h="2580910">
                  <a:moveTo>
                    <a:pt x="223465" y="1347897"/>
                  </a:moveTo>
                  <a:cubicBezTo>
                    <a:pt x="223465" y="1415972"/>
                    <a:pt x="173806" y="1470433"/>
                    <a:pt x="111732" y="1470433"/>
                  </a:cubicBezTo>
                  <a:cubicBezTo>
                    <a:pt x="49659" y="1470433"/>
                    <a:pt x="0" y="1415972"/>
                    <a:pt x="0" y="1347897"/>
                  </a:cubicBezTo>
                  <a:cubicBezTo>
                    <a:pt x="0" y="1279821"/>
                    <a:pt x="49659" y="1225360"/>
                    <a:pt x="111732" y="1225360"/>
                  </a:cubicBezTo>
                  <a:cubicBezTo>
                    <a:pt x="173806" y="1225360"/>
                    <a:pt x="223465" y="1279821"/>
                    <a:pt x="223465" y="1347897"/>
                  </a:cubicBezTo>
                  <a:close/>
                  <a:moveTo>
                    <a:pt x="1225953" y="0"/>
                  </a:moveTo>
                  <a:cubicBezTo>
                    <a:pt x="1163880" y="0"/>
                    <a:pt x="1114221" y="54461"/>
                    <a:pt x="1114221" y="122536"/>
                  </a:cubicBezTo>
                  <a:cubicBezTo>
                    <a:pt x="1114221" y="190612"/>
                    <a:pt x="1163880" y="245072"/>
                    <a:pt x="1225953" y="245072"/>
                  </a:cubicBezTo>
                  <a:cubicBezTo>
                    <a:pt x="1288027" y="245072"/>
                    <a:pt x="1337686" y="190612"/>
                    <a:pt x="1337686" y="122536"/>
                  </a:cubicBezTo>
                  <a:cubicBezTo>
                    <a:pt x="1337686" y="54461"/>
                    <a:pt x="1288027" y="0"/>
                    <a:pt x="1225953" y="0"/>
                  </a:cubicBezTo>
                  <a:close/>
                  <a:moveTo>
                    <a:pt x="2343278" y="0"/>
                  </a:moveTo>
                  <a:cubicBezTo>
                    <a:pt x="2281205" y="0"/>
                    <a:pt x="2231546" y="54461"/>
                    <a:pt x="2231546" y="122536"/>
                  </a:cubicBezTo>
                  <a:cubicBezTo>
                    <a:pt x="2231546" y="190612"/>
                    <a:pt x="2281205" y="245072"/>
                    <a:pt x="2343278" y="245072"/>
                  </a:cubicBezTo>
                  <a:cubicBezTo>
                    <a:pt x="2405352" y="245072"/>
                    <a:pt x="2455011" y="190612"/>
                    <a:pt x="2455011" y="122536"/>
                  </a:cubicBezTo>
                  <a:cubicBezTo>
                    <a:pt x="2455011" y="54461"/>
                    <a:pt x="2403800" y="0"/>
                    <a:pt x="2343278" y="0"/>
                  </a:cubicBezTo>
                  <a:close/>
                  <a:moveTo>
                    <a:pt x="3402826" y="1225360"/>
                  </a:moveTo>
                  <a:cubicBezTo>
                    <a:pt x="3352026" y="1225360"/>
                    <a:pt x="3311386" y="1279821"/>
                    <a:pt x="3311386" y="1347897"/>
                  </a:cubicBezTo>
                  <a:cubicBezTo>
                    <a:pt x="3311386" y="1415972"/>
                    <a:pt x="3352026" y="1470433"/>
                    <a:pt x="3402826" y="1470433"/>
                  </a:cubicBezTo>
                  <a:cubicBezTo>
                    <a:pt x="3453626" y="1470433"/>
                    <a:pt x="3494266" y="1415972"/>
                    <a:pt x="3494266" y="1347897"/>
                  </a:cubicBezTo>
                  <a:cubicBezTo>
                    <a:pt x="3494266" y="1279821"/>
                    <a:pt x="3453626" y="1225360"/>
                    <a:pt x="3402826" y="1225360"/>
                  </a:cubicBezTo>
                  <a:close/>
                  <a:moveTo>
                    <a:pt x="2343278" y="2398030"/>
                  </a:moveTo>
                  <a:cubicBezTo>
                    <a:pt x="2281205" y="2398030"/>
                    <a:pt x="2231546" y="2438670"/>
                    <a:pt x="2231546" y="2489470"/>
                  </a:cubicBezTo>
                  <a:cubicBezTo>
                    <a:pt x="2231546" y="2540270"/>
                    <a:pt x="2281205" y="2580910"/>
                    <a:pt x="2343278" y="2580910"/>
                  </a:cubicBezTo>
                  <a:cubicBezTo>
                    <a:pt x="2405352" y="2580910"/>
                    <a:pt x="2455011" y="2540270"/>
                    <a:pt x="2455011" y="2489470"/>
                  </a:cubicBezTo>
                  <a:cubicBezTo>
                    <a:pt x="2455011" y="2438670"/>
                    <a:pt x="2403800" y="2398030"/>
                    <a:pt x="2343278" y="2398030"/>
                  </a:cubicBezTo>
                  <a:close/>
                </a:path>
              </a:pathLst>
            </a:custGeom>
            <a:solidFill>
              <a:srgbClr val="BA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4"/>
            <p:cNvSpPr>
              <a:spLocks/>
            </p:cNvSpPr>
            <p:nvPr/>
          </p:nvSpPr>
          <p:spPr bwMode="auto">
            <a:xfrm>
              <a:off x="351790" y="351790"/>
              <a:ext cx="3514440" cy="3838962"/>
            </a:xfrm>
            <a:custGeom>
              <a:avLst/>
              <a:gdLst/>
              <a:ahLst/>
              <a:cxnLst>
                <a:cxn ang="0">
                  <a:pos x="3511900" y="1450010"/>
                </a:cxn>
                <a:cxn ang="0">
                  <a:pos x="3362040" y="1485749"/>
                </a:cxn>
                <a:cxn ang="0">
                  <a:pos x="3335370" y="1283225"/>
                </a:cxn>
                <a:cxn ang="0">
                  <a:pos x="3485230" y="1247485"/>
                </a:cxn>
                <a:cxn ang="0">
                  <a:pos x="3420460" y="20423"/>
                </a:cxn>
                <a:cxn ang="0">
                  <a:pos x="3329020" y="142959"/>
                </a:cxn>
                <a:cxn ang="0">
                  <a:pos x="3473800" y="142959"/>
                </a:cxn>
                <a:cxn ang="0">
                  <a:pos x="17070" y="1366617"/>
                </a:cxn>
                <a:cxn ang="0">
                  <a:pos x="128803" y="1489153"/>
                </a:cxn>
                <a:cxn ang="0">
                  <a:pos x="128803" y="1438096"/>
                </a:cxn>
                <a:cxn ang="0">
                  <a:pos x="63625" y="1366617"/>
                </a:cxn>
                <a:cxn ang="0">
                  <a:pos x="107077" y="3714501"/>
                </a:cxn>
                <a:cxn ang="0">
                  <a:pos x="105525" y="3752601"/>
                </a:cxn>
                <a:cxn ang="0">
                  <a:pos x="152080" y="3751331"/>
                </a:cxn>
                <a:cxn ang="0">
                  <a:pos x="153632" y="3713231"/>
                </a:cxn>
                <a:cxn ang="0">
                  <a:pos x="133458" y="178698"/>
                </a:cxn>
                <a:cxn ang="0">
                  <a:pos x="166047" y="142959"/>
                </a:cxn>
                <a:cxn ang="0">
                  <a:pos x="133458" y="107219"/>
                </a:cxn>
                <a:cxn ang="0">
                  <a:pos x="100870" y="141257"/>
                </a:cxn>
                <a:cxn ang="0">
                  <a:pos x="3514440" y="3733551"/>
                </a:cxn>
                <a:cxn ang="0">
                  <a:pos x="3423000" y="3642111"/>
                </a:cxn>
                <a:cxn ang="0">
                  <a:pos x="3423000" y="3680211"/>
                </a:cxn>
                <a:cxn ang="0">
                  <a:pos x="3476340" y="3733551"/>
                </a:cxn>
                <a:cxn ang="0">
                  <a:pos x="2287412" y="2472845"/>
                </a:cxn>
                <a:cxn ang="0">
                  <a:pos x="2254824" y="2675370"/>
                </a:cxn>
                <a:cxn ang="0">
                  <a:pos x="2437941" y="2711110"/>
                </a:cxn>
                <a:cxn ang="0">
                  <a:pos x="2470529" y="2508585"/>
                </a:cxn>
                <a:cxn ang="0">
                  <a:pos x="2340175" y="0"/>
                </a:cxn>
                <a:cxn ang="0">
                  <a:pos x="2234650" y="168487"/>
                </a:cxn>
                <a:cxn ang="0">
                  <a:pos x="2385178" y="284216"/>
                </a:cxn>
                <a:cxn ang="0">
                  <a:pos x="2493807" y="115729"/>
                </a:cxn>
                <a:cxn ang="0">
                  <a:pos x="1357860" y="2591978"/>
                </a:cxn>
                <a:cxn ang="0">
                  <a:pos x="1246127" y="2469441"/>
                </a:cxn>
                <a:cxn ang="0">
                  <a:pos x="1246127" y="2520498"/>
                </a:cxn>
                <a:cxn ang="0">
                  <a:pos x="1311305" y="2591978"/>
                </a:cxn>
                <a:cxn ang="0">
                  <a:pos x="1137499" y="142959"/>
                </a:cxn>
                <a:cxn ang="0">
                  <a:pos x="1314408" y="142959"/>
                </a:cxn>
                <a:cxn ang="0">
                  <a:pos x="1249231" y="214438"/>
                </a:cxn>
                <a:cxn ang="0">
                  <a:pos x="1247679" y="3705611"/>
                </a:cxn>
                <a:cxn ang="0">
                  <a:pos x="1215091" y="3732281"/>
                </a:cxn>
                <a:cxn ang="0">
                  <a:pos x="1247679" y="3758951"/>
                </a:cxn>
                <a:cxn ang="0">
                  <a:pos x="1278716" y="3732281"/>
                </a:cxn>
              </a:cxnLst>
              <a:rect l="0" t="0" r="r" b="b"/>
              <a:pathLst>
                <a:path w="3514440" h="3838962">
                  <a:moveTo>
                    <a:pt x="3511900" y="1283225"/>
                  </a:moveTo>
                  <a:lnTo>
                    <a:pt x="3449670" y="1366617"/>
                  </a:lnTo>
                  <a:lnTo>
                    <a:pt x="3511900" y="1450010"/>
                  </a:lnTo>
                  <a:lnTo>
                    <a:pt x="3485230" y="1485749"/>
                  </a:lnTo>
                  <a:lnTo>
                    <a:pt x="3423000" y="1402357"/>
                  </a:lnTo>
                  <a:lnTo>
                    <a:pt x="3362040" y="1485749"/>
                  </a:lnTo>
                  <a:lnTo>
                    <a:pt x="3335370" y="1450010"/>
                  </a:lnTo>
                  <a:lnTo>
                    <a:pt x="3397600" y="1366617"/>
                  </a:lnTo>
                  <a:lnTo>
                    <a:pt x="3335370" y="1283225"/>
                  </a:lnTo>
                  <a:lnTo>
                    <a:pt x="3362040" y="1247485"/>
                  </a:lnTo>
                  <a:lnTo>
                    <a:pt x="3423000" y="1330877"/>
                  </a:lnTo>
                  <a:lnTo>
                    <a:pt x="3485230" y="1247485"/>
                  </a:lnTo>
                  <a:lnTo>
                    <a:pt x="3511900" y="1283225"/>
                  </a:lnTo>
                  <a:close/>
                  <a:moveTo>
                    <a:pt x="3329020" y="142959"/>
                  </a:moveTo>
                  <a:cubicBezTo>
                    <a:pt x="3329020" y="74883"/>
                    <a:pt x="3369660" y="20423"/>
                    <a:pt x="3420460" y="20423"/>
                  </a:cubicBezTo>
                  <a:cubicBezTo>
                    <a:pt x="3471260" y="20423"/>
                    <a:pt x="3511900" y="74883"/>
                    <a:pt x="3511900" y="142959"/>
                  </a:cubicBezTo>
                  <a:cubicBezTo>
                    <a:pt x="3511900" y="211034"/>
                    <a:pt x="3471260" y="265495"/>
                    <a:pt x="3420460" y="265495"/>
                  </a:cubicBezTo>
                  <a:cubicBezTo>
                    <a:pt x="3369660" y="265495"/>
                    <a:pt x="3329020" y="211034"/>
                    <a:pt x="3329020" y="142959"/>
                  </a:cubicBezTo>
                  <a:close/>
                  <a:moveTo>
                    <a:pt x="3367120" y="142959"/>
                  </a:moveTo>
                  <a:cubicBezTo>
                    <a:pt x="3367120" y="182102"/>
                    <a:pt x="3391250" y="214438"/>
                    <a:pt x="3420460" y="214438"/>
                  </a:cubicBezTo>
                  <a:cubicBezTo>
                    <a:pt x="3449670" y="214438"/>
                    <a:pt x="3473800" y="182102"/>
                    <a:pt x="3473800" y="142959"/>
                  </a:cubicBezTo>
                  <a:cubicBezTo>
                    <a:pt x="3473800" y="103815"/>
                    <a:pt x="3449670" y="71479"/>
                    <a:pt x="3420460" y="71479"/>
                  </a:cubicBezTo>
                  <a:cubicBezTo>
                    <a:pt x="3391250" y="71479"/>
                    <a:pt x="3367120" y="103815"/>
                    <a:pt x="3367120" y="142959"/>
                  </a:cubicBezTo>
                  <a:close/>
                  <a:moveTo>
                    <a:pt x="17070" y="1366617"/>
                  </a:moveTo>
                  <a:cubicBezTo>
                    <a:pt x="17070" y="1298542"/>
                    <a:pt x="66729" y="1244081"/>
                    <a:pt x="128803" y="1244081"/>
                  </a:cubicBezTo>
                  <a:cubicBezTo>
                    <a:pt x="190876" y="1244081"/>
                    <a:pt x="240535" y="1298542"/>
                    <a:pt x="240535" y="1366617"/>
                  </a:cubicBezTo>
                  <a:cubicBezTo>
                    <a:pt x="240535" y="1434693"/>
                    <a:pt x="190876" y="1489153"/>
                    <a:pt x="128803" y="1489153"/>
                  </a:cubicBezTo>
                  <a:cubicBezTo>
                    <a:pt x="66729" y="1489153"/>
                    <a:pt x="17070" y="1434693"/>
                    <a:pt x="17070" y="1366617"/>
                  </a:cubicBezTo>
                  <a:close/>
                  <a:moveTo>
                    <a:pt x="63625" y="1366617"/>
                  </a:moveTo>
                  <a:cubicBezTo>
                    <a:pt x="63625" y="1405761"/>
                    <a:pt x="93110" y="1438096"/>
                    <a:pt x="128803" y="1438096"/>
                  </a:cubicBezTo>
                  <a:cubicBezTo>
                    <a:pt x="164495" y="1438096"/>
                    <a:pt x="193980" y="1405761"/>
                    <a:pt x="193980" y="1366617"/>
                  </a:cubicBezTo>
                  <a:cubicBezTo>
                    <a:pt x="193980" y="1327474"/>
                    <a:pt x="164495" y="1295138"/>
                    <a:pt x="128803" y="1295138"/>
                  </a:cubicBezTo>
                  <a:cubicBezTo>
                    <a:pt x="93110" y="1295138"/>
                    <a:pt x="63625" y="1327474"/>
                    <a:pt x="63625" y="1366617"/>
                  </a:cubicBezTo>
                  <a:close/>
                  <a:moveTo>
                    <a:pt x="153632" y="3626871"/>
                  </a:moveTo>
                  <a:lnTo>
                    <a:pt x="107077" y="3626871"/>
                  </a:lnTo>
                  <a:lnTo>
                    <a:pt x="107077" y="3714501"/>
                  </a:lnTo>
                  <a:lnTo>
                    <a:pt x="0" y="3714501"/>
                  </a:lnTo>
                  <a:lnTo>
                    <a:pt x="0" y="3752601"/>
                  </a:lnTo>
                  <a:lnTo>
                    <a:pt x="105525" y="3752601"/>
                  </a:lnTo>
                  <a:lnTo>
                    <a:pt x="105525" y="3838962"/>
                  </a:lnTo>
                  <a:lnTo>
                    <a:pt x="152080" y="3838962"/>
                  </a:lnTo>
                  <a:lnTo>
                    <a:pt x="152080" y="3751331"/>
                  </a:lnTo>
                  <a:lnTo>
                    <a:pt x="259157" y="3751331"/>
                  </a:lnTo>
                  <a:lnTo>
                    <a:pt x="259157" y="3713231"/>
                  </a:lnTo>
                  <a:lnTo>
                    <a:pt x="153632" y="3713231"/>
                  </a:lnTo>
                  <a:lnTo>
                    <a:pt x="153632" y="3626871"/>
                  </a:lnTo>
                  <a:close/>
                  <a:moveTo>
                    <a:pt x="57418" y="262091"/>
                  </a:moveTo>
                  <a:lnTo>
                    <a:pt x="133458" y="178698"/>
                  </a:lnTo>
                  <a:lnTo>
                    <a:pt x="209498" y="262091"/>
                  </a:lnTo>
                  <a:lnTo>
                    <a:pt x="240535" y="226351"/>
                  </a:lnTo>
                  <a:lnTo>
                    <a:pt x="166047" y="142959"/>
                  </a:lnTo>
                  <a:lnTo>
                    <a:pt x="240535" y="59566"/>
                  </a:lnTo>
                  <a:lnTo>
                    <a:pt x="207947" y="23826"/>
                  </a:lnTo>
                  <a:lnTo>
                    <a:pt x="133458" y="107219"/>
                  </a:lnTo>
                  <a:lnTo>
                    <a:pt x="58970" y="23826"/>
                  </a:lnTo>
                  <a:lnTo>
                    <a:pt x="26381" y="59566"/>
                  </a:lnTo>
                  <a:lnTo>
                    <a:pt x="100870" y="141257"/>
                  </a:lnTo>
                  <a:lnTo>
                    <a:pt x="24829" y="226351"/>
                  </a:lnTo>
                  <a:lnTo>
                    <a:pt x="57418" y="262091"/>
                  </a:lnTo>
                  <a:close/>
                  <a:moveTo>
                    <a:pt x="3514440" y="3733551"/>
                  </a:moveTo>
                  <a:cubicBezTo>
                    <a:pt x="3514440" y="3784351"/>
                    <a:pt x="3473800" y="3824991"/>
                    <a:pt x="3423000" y="3824991"/>
                  </a:cubicBezTo>
                  <a:cubicBezTo>
                    <a:pt x="3372200" y="3824991"/>
                    <a:pt x="3331560" y="3784351"/>
                    <a:pt x="3331560" y="3733551"/>
                  </a:cubicBezTo>
                  <a:cubicBezTo>
                    <a:pt x="3331560" y="3682751"/>
                    <a:pt x="3372200" y="3642111"/>
                    <a:pt x="3423000" y="3642111"/>
                  </a:cubicBezTo>
                  <a:cubicBezTo>
                    <a:pt x="3473800" y="3642111"/>
                    <a:pt x="3514440" y="3682751"/>
                    <a:pt x="3514440" y="3733551"/>
                  </a:cubicBezTo>
                  <a:close/>
                  <a:moveTo>
                    <a:pt x="3476340" y="3733551"/>
                  </a:moveTo>
                  <a:cubicBezTo>
                    <a:pt x="3476340" y="3704341"/>
                    <a:pt x="3452210" y="3680211"/>
                    <a:pt x="3423000" y="3680211"/>
                  </a:cubicBezTo>
                  <a:cubicBezTo>
                    <a:pt x="3393790" y="3680211"/>
                    <a:pt x="3369660" y="3704341"/>
                    <a:pt x="3369660" y="3733551"/>
                  </a:cubicBezTo>
                  <a:cubicBezTo>
                    <a:pt x="3369660" y="3762761"/>
                    <a:pt x="3393790" y="3786891"/>
                    <a:pt x="3423000" y="3786891"/>
                  </a:cubicBezTo>
                  <a:cubicBezTo>
                    <a:pt x="3452210" y="3786891"/>
                    <a:pt x="3476340" y="3762761"/>
                    <a:pt x="3476340" y="3733551"/>
                  </a:cubicBezTo>
                  <a:close/>
                  <a:moveTo>
                    <a:pt x="2437941" y="2472845"/>
                  </a:moveTo>
                  <a:lnTo>
                    <a:pt x="2361901" y="2556238"/>
                  </a:lnTo>
                  <a:lnTo>
                    <a:pt x="2287412" y="2472845"/>
                  </a:lnTo>
                  <a:lnTo>
                    <a:pt x="2254824" y="2508585"/>
                  </a:lnTo>
                  <a:lnTo>
                    <a:pt x="2330864" y="2591978"/>
                  </a:lnTo>
                  <a:lnTo>
                    <a:pt x="2254824" y="2675370"/>
                  </a:lnTo>
                  <a:lnTo>
                    <a:pt x="2287412" y="2711110"/>
                  </a:lnTo>
                  <a:lnTo>
                    <a:pt x="2361901" y="2627717"/>
                  </a:lnTo>
                  <a:lnTo>
                    <a:pt x="2437941" y="2711110"/>
                  </a:lnTo>
                  <a:lnTo>
                    <a:pt x="2470529" y="2675370"/>
                  </a:lnTo>
                  <a:lnTo>
                    <a:pt x="2394489" y="2591978"/>
                  </a:lnTo>
                  <a:lnTo>
                    <a:pt x="2470529" y="2508585"/>
                  </a:lnTo>
                  <a:lnTo>
                    <a:pt x="2437941" y="2472845"/>
                  </a:lnTo>
                  <a:close/>
                  <a:moveTo>
                    <a:pt x="2386730" y="0"/>
                  </a:moveTo>
                  <a:lnTo>
                    <a:pt x="2340175" y="0"/>
                  </a:lnTo>
                  <a:lnTo>
                    <a:pt x="2340175" y="117430"/>
                  </a:lnTo>
                  <a:lnTo>
                    <a:pt x="2234650" y="117430"/>
                  </a:lnTo>
                  <a:lnTo>
                    <a:pt x="2234650" y="168487"/>
                  </a:lnTo>
                  <a:lnTo>
                    <a:pt x="2338623" y="168487"/>
                  </a:lnTo>
                  <a:lnTo>
                    <a:pt x="2338623" y="284216"/>
                  </a:lnTo>
                  <a:lnTo>
                    <a:pt x="2385178" y="284216"/>
                  </a:lnTo>
                  <a:lnTo>
                    <a:pt x="2385178" y="166785"/>
                  </a:lnTo>
                  <a:lnTo>
                    <a:pt x="2493807" y="166785"/>
                  </a:lnTo>
                  <a:lnTo>
                    <a:pt x="2493807" y="115729"/>
                  </a:lnTo>
                  <a:lnTo>
                    <a:pt x="2386730" y="115729"/>
                  </a:lnTo>
                  <a:lnTo>
                    <a:pt x="2386730" y="0"/>
                  </a:lnTo>
                  <a:close/>
                  <a:moveTo>
                    <a:pt x="1357860" y="2591978"/>
                  </a:moveTo>
                  <a:cubicBezTo>
                    <a:pt x="1357860" y="2660053"/>
                    <a:pt x="1308201" y="2714514"/>
                    <a:pt x="1246127" y="2714514"/>
                  </a:cubicBezTo>
                  <a:cubicBezTo>
                    <a:pt x="1184054" y="2714514"/>
                    <a:pt x="1134395" y="2660053"/>
                    <a:pt x="1134395" y="2591978"/>
                  </a:cubicBezTo>
                  <a:cubicBezTo>
                    <a:pt x="1134395" y="2523902"/>
                    <a:pt x="1184054" y="2469441"/>
                    <a:pt x="1246127" y="2469441"/>
                  </a:cubicBezTo>
                  <a:cubicBezTo>
                    <a:pt x="1308201" y="2469441"/>
                    <a:pt x="1357860" y="2523902"/>
                    <a:pt x="1357860" y="2591978"/>
                  </a:cubicBezTo>
                  <a:close/>
                  <a:moveTo>
                    <a:pt x="1311305" y="2591978"/>
                  </a:moveTo>
                  <a:cubicBezTo>
                    <a:pt x="1311305" y="2552834"/>
                    <a:pt x="1281820" y="2520498"/>
                    <a:pt x="1246127" y="2520498"/>
                  </a:cubicBezTo>
                  <a:cubicBezTo>
                    <a:pt x="1210435" y="2520498"/>
                    <a:pt x="1180950" y="2552834"/>
                    <a:pt x="1180950" y="2591978"/>
                  </a:cubicBezTo>
                  <a:cubicBezTo>
                    <a:pt x="1180950" y="2631121"/>
                    <a:pt x="1210435" y="2663457"/>
                    <a:pt x="1246127" y="2663457"/>
                  </a:cubicBezTo>
                  <a:cubicBezTo>
                    <a:pt x="1281820" y="2663457"/>
                    <a:pt x="1311305" y="2631121"/>
                    <a:pt x="1311305" y="2591978"/>
                  </a:cubicBezTo>
                  <a:close/>
                  <a:moveTo>
                    <a:pt x="1360964" y="142959"/>
                  </a:moveTo>
                  <a:cubicBezTo>
                    <a:pt x="1360964" y="211034"/>
                    <a:pt x="1311305" y="265495"/>
                    <a:pt x="1249231" y="265495"/>
                  </a:cubicBezTo>
                  <a:cubicBezTo>
                    <a:pt x="1187158" y="265495"/>
                    <a:pt x="1137499" y="211034"/>
                    <a:pt x="1137499" y="142959"/>
                  </a:cubicBezTo>
                  <a:cubicBezTo>
                    <a:pt x="1137499" y="74883"/>
                    <a:pt x="1188709" y="20423"/>
                    <a:pt x="1249231" y="20423"/>
                  </a:cubicBezTo>
                  <a:cubicBezTo>
                    <a:pt x="1311305" y="20423"/>
                    <a:pt x="1360964" y="74883"/>
                    <a:pt x="1360964" y="142959"/>
                  </a:cubicBezTo>
                  <a:close/>
                  <a:moveTo>
                    <a:pt x="1314408" y="142959"/>
                  </a:moveTo>
                  <a:cubicBezTo>
                    <a:pt x="1314408" y="103815"/>
                    <a:pt x="1284923" y="71479"/>
                    <a:pt x="1249231" y="71479"/>
                  </a:cubicBezTo>
                  <a:cubicBezTo>
                    <a:pt x="1213539" y="71479"/>
                    <a:pt x="1184054" y="103815"/>
                    <a:pt x="1184054" y="142959"/>
                  </a:cubicBezTo>
                  <a:cubicBezTo>
                    <a:pt x="1184054" y="182102"/>
                    <a:pt x="1213539" y="214438"/>
                    <a:pt x="1249231" y="214438"/>
                  </a:cubicBezTo>
                  <a:cubicBezTo>
                    <a:pt x="1284923" y="214438"/>
                    <a:pt x="1314408" y="182102"/>
                    <a:pt x="1314408" y="142959"/>
                  </a:cubicBezTo>
                  <a:close/>
                  <a:moveTo>
                    <a:pt x="1322168" y="3643381"/>
                  </a:moveTo>
                  <a:lnTo>
                    <a:pt x="1247679" y="3705611"/>
                  </a:lnTo>
                  <a:lnTo>
                    <a:pt x="1171639" y="3643381"/>
                  </a:lnTo>
                  <a:lnTo>
                    <a:pt x="1139051" y="3670051"/>
                  </a:lnTo>
                  <a:lnTo>
                    <a:pt x="1215091" y="3732281"/>
                  </a:lnTo>
                  <a:lnTo>
                    <a:pt x="1139051" y="3794511"/>
                  </a:lnTo>
                  <a:lnTo>
                    <a:pt x="1171639" y="3821181"/>
                  </a:lnTo>
                  <a:lnTo>
                    <a:pt x="1247679" y="3758951"/>
                  </a:lnTo>
                  <a:lnTo>
                    <a:pt x="1322168" y="3821181"/>
                  </a:lnTo>
                  <a:lnTo>
                    <a:pt x="1354756" y="3794511"/>
                  </a:lnTo>
                  <a:lnTo>
                    <a:pt x="1278716" y="3732281"/>
                  </a:lnTo>
                  <a:lnTo>
                    <a:pt x="1354756" y="3670051"/>
                  </a:lnTo>
                  <a:lnTo>
                    <a:pt x="1322168" y="3643381"/>
                  </a:lnTo>
                  <a:close/>
                </a:path>
              </a:pathLst>
            </a:custGeom>
            <a:solidFill>
              <a:srgbClr val="100F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65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028700"/>
            <a:ext cx="3082925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1" name="Group 6"/>
          <p:cNvGrpSpPr>
            <a:grpSpLocks/>
          </p:cNvGrpSpPr>
          <p:nvPr/>
        </p:nvGrpSpPr>
        <p:grpSpPr bwMode="auto">
          <a:xfrm>
            <a:off x="16281400" y="8759825"/>
            <a:ext cx="977900" cy="498475"/>
            <a:chOff x="0" y="0"/>
            <a:chExt cx="1303368" cy="665005"/>
          </a:xfrm>
        </p:grpSpPr>
        <p:grpSp>
          <p:nvGrpSpPr>
            <p:cNvPr id="27677" name="Group 7"/>
            <p:cNvGrpSpPr>
              <a:grpSpLocks/>
            </p:cNvGrpSpPr>
            <p:nvPr/>
          </p:nvGrpSpPr>
          <p:grpSpPr bwMode="auto">
            <a:xfrm>
              <a:off x="13838" y="0"/>
              <a:ext cx="1275691" cy="665005"/>
              <a:chOff x="0" y="0"/>
              <a:chExt cx="2121986" cy="1106170"/>
            </a:xfrm>
          </p:grpSpPr>
          <p:sp>
            <p:nvSpPr>
              <p:cNvPr id="27681" name="Freeform 8"/>
              <p:cNvSpPr>
                <a:spLocks/>
              </p:cNvSpPr>
              <p:nvPr/>
            </p:nvSpPr>
            <p:spPr bwMode="auto">
              <a:xfrm>
                <a:off x="0" y="0"/>
                <a:ext cx="2123256" cy="1106170"/>
              </a:xfrm>
              <a:custGeom>
                <a:avLst/>
                <a:gdLst/>
                <a:ahLst/>
                <a:cxnLst>
                  <a:cxn ang="0">
                    <a:pos x="1569536" y="1106170"/>
                  </a:cxn>
                  <a:cxn ang="0">
                    <a:pos x="553720" y="1106170"/>
                  </a:cxn>
                  <a:cxn ang="0">
                    <a:pos x="0" y="553720"/>
                  </a:cxn>
                  <a:cxn ang="0">
                    <a:pos x="553720" y="0"/>
                  </a:cxn>
                  <a:cxn ang="0">
                    <a:pos x="1569536" y="0"/>
                  </a:cxn>
                  <a:cxn ang="0">
                    <a:pos x="2123256" y="553720"/>
                  </a:cxn>
                  <a:cxn ang="0">
                    <a:pos x="1569536" y="1106170"/>
                  </a:cxn>
                </a:cxnLst>
                <a:rect l="0" t="0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BAE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78" name="Group 9"/>
            <p:cNvGrpSpPr>
              <a:grpSpLocks/>
            </p:cNvGrpSpPr>
            <p:nvPr/>
          </p:nvGrpSpPr>
          <p:grpSpPr bwMode="auto">
            <a:xfrm>
              <a:off x="0" y="0"/>
              <a:ext cx="1303368" cy="665005"/>
              <a:chOff x="0" y="0"/>
              <a:chExt cx="2144216" cy="1106170"/>
            </a:xfrm>
          </p:grpSpPr>
          <p:sp>
            <p:nvSpPr>
              <p:cNvPr id="27680" name="Freeform 10"/>
              <p:cNvSpPr>
                <a:spLocks/>
              </p:cNvSpPr>
              <p:nvPr/>
            </p:nvSpPr>
            <p:spPr bwMode="auto">
              <a:xfrm>
                <a:off x="0" y="0"/>
                <a:ext cx="2145487" cy="1107440"/>
              </a:xfrm>
              <a:custGeom>
                <a:avLst/>
                <a:gdLst/>
                <a:ahLst/>
                <a:cxnLst>
                  <a:cxn ang="0">
                    <a:pos x="1591766" y="45720"/>
                  </a:cxn>
                  <a:cxn ang="0">
                    <a:pos x="2098496" y="552450"/>
                  </a:cxn>
                  <a:cxn ang="0">
                    <a:pos x="1591766" y="1059180"/>
                  </a:cxn>
                  <a:cxn ang="0">
                    <a:pos x="553720" y="1059180"/>
                  </a:cxn>
                  <a:cxn ang="0">
                    <a:pos x="46990" y="552450"/>
                  </a:cxn>
                  <a:cxn ang="0">
                    <a:pos x="553720" y="45720"/>
                  </a:cxn>
                  <a:cxn ang="0">
                    <a:pos x="1591766" y="45720"/>
                  </a:cxn>
                  <a:cxn ang="0">
                    <a:pos x="1591766" y="0"/>
                  </a:cxn>
                  <a:cxn ang="0">
                    <a:pos x="553720" y="0"/>
                  </a:cxn>
                  <a:cxn ang="0">
                    <a:pos x="0" y="553720"/>
                  </a:cxn>
                  <a:cxn ang="0">
                    <a:pos x="553720" y="1107440"/>
                  </a:cxn>
                  <a:cxn ang="0">
                    <a:pos x="1591766" y="1107440"/>
                  </a:cxn>
                  <a:cxn ang="0">
                    <a:pos x="2145486" y="553720"/>
                  </a:cxn>
                  <a:cxn ang="0">
                    <a:pos x="1591766" y="0"/>
                  </a:cxn>
                </a:cxnLst>
                <a:rect l="0" t="0" r="r" b="b"/>
                <a:pathLst>
                  <a:path w="2145487" h="1107440">
                    <a:moveTo>
                      <a:pt x="1591766" y="45720"/>
                    </a:moveTo>
                    <a:cubicBezTo>
                      <a:pt x="1871166" y="45720"/>
                      <a:pt x="2098496" y="273050"/>
                      <a:pt x="2098496" y="552450"/>
                    </a:cubicBezTo>
                    <a:cubicBezTo>
                      <a:pt x="2098496" y="831850"/>
                      <a:pt x="1871166" y="1059180"/>
                      <a:pt x="159176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591766" y="45720"/>
                    </a:lnTo>
                    <a:moveTo>
                      <a:pt x="159176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591766" y="1107440"/>
                    </a:lnTo>
                    <a:cubicBezTo>
                      <a:pt x="1897836" y="1107440"/>
                      <a:pt x="2145486" y="859790"/>
                      <a:pt x="2145486" y="553720"/>
                    </a:cubicBezTo>
                    <a:cubicBezTo>
                      <a:pt x="2144216" y="247650"/>
                      <a:pt x="1896566" y="0"/>
                      <a:pt x="1591766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7679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0099" y="201950"/>
              <a:ext cx="563169" cy="26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2" name="Group 12"/>
          <p:cNvGrpSpPr>
            <a:grpSpLocks/>
          </p:cNvGrpSpPr>
          <p:nvPr/>
        </p:nvGrpSpPr>
        <p:grpSpPr bwMode="auto">
          <a:xfrm>
            <a:off x="5380038" y="3014663"/>
            <a:ext cx="3387725" cy="1412875"/>
            <a:chOff x="0" y="0"/>
            <a:chExt cx="892194" cy="372166"/>
          </a:xfrm>
        </p:grpSpPr>
        <p:sp>
          <p:nvSpPr>
            <p:cNvPr id="27675" name="Freeform 13"/>
            <p:cNvSpPr>
              <a:spLocks/>
            </p:cNvSpPr>
            <p:nvPr/>
          </p:nvSpPr>
          <p:spPr bwMode="auto">
            <a:xfrm>
              <a:off x="0" y="0"/>
              <a:ext cx="892194" cy="3721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2194" y="0"/>
                </a:cxn>
                <a:cxn ang="0">
                  <a:pos x="892194" y="372166"/>
                </a:cxn>
                <a:cxn ang="0">
                  <a:pos x="0" y="372166"/>
                </a:cxn>
              </a:cxnLst>
              <a:rect l="0" t="0" r="r" b="b"/>
              <a:pathLst>
                <a:path w="892194" h="372166">
                  <a:moveTo>
                    <a:pt x="0" y="0"/>
                  </a:moveTo>
                  <a:lnTo>
                    <a:pt x="892194" y="0"/>
                  </a:lnTo>
                  <a:lnTo>
                    <a:pt x="892194" y="372166"/>
                  </a:lnTo>
                  <a:lnTo>
                    <a:pt x="0" y="372166"/>
                  </a:lnTo>
                  <a:close/>
                </a:path>
              </a:pathLst>
            </a:custGeom>
            <a:solidFill>
              <a:srgbClr val="BA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TextBox 14"/>
            <p:cNvSpPr txBox="1">
              <a:spLocks noChangeArrowheads="1"/>
            </p:cNvSpPr>
            <p:nvPr/>
          </p:nvSpPr>
          <p:spPr bwMode="auto">
            <a:xfrm>
              <a:off x="0" y="-28575"/>
              <a:ext cx="812800" cy="84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3125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835525" y="414338"/>
            <a:ext cx="13452475" cy="17462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6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999">
                <a:solidFill>
                  <a:srgbClr val="100F0D"/>
                </a:solidFill>
                <a:latin typeface="HK Grotesk Medium Bold"/>
                <a:cs typeface="+mn-cs"/>
              </a:rPr>
              <a:t>Публічні заяви знакових персон</a:t>
            </a:r>
          </a:p>
          <a:p>
            <a:pPr fontAlgn="auto">
              <a:lnSpc>
                <a:spcPts val="6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>
                <a:solidFill>
                  <a:srgbClr val="100F0D"/>
                </a:solidFill>
                <a:latin typeface="HK Grotesk Medium Bold"/>
                <a:cs typeface="+mn-cs"/>
              </a:rPr>
              <a:t>Кого перевіряємо?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05450" y="3414713"/>
            <a:ext cx="3136900" cy="660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169"/>
              </a:lnSpc>
              <a:spcAft>
                <a:spcPts val="0"/>
              </a:spcAft>
              <a:defRPr/>
            </a:pPr>
            <a:r>
              <a:rPr lang="en-US" sz="4699">
                <a:solidFill>
                  <a:srgbClr val="000000"/>
                </a:solidFill>
                <a:latin typeface="HK Grotesk Medium Bold"/>
                <a:cs typeface="+mn-cs"/>
              </a:rPr>
              <a:t>Президент</a:t>
            </a:r>
          </a:p>
        </p:txBody>
      </p:sp>
      <p:grpSp>
        <p:nvGrpSpPr>
          <p:cNvPr id="27655" name="Group 17"/>
          <p:cNvGrpSpPr>
            <a:grpSpLocks/>
          </p:cNvGrpSpPr>
          <p:nvPr/>
        </p:nvGrpSpPr>
        <p:grpSpPr bwMode="auto">
          <a:xfrm>
            <a:off x="8378825" y="4651375"/>
            <a:ext cx="4040188" cy="2014538"/>
            <a:chOff x="0" y="0"/>
            <a:chExt cx="1063958" cy="530308"/>
          </a:xfrm>
        </p:grpSpPr>
        <p:sp>
          <p:nvSpPr>
            <p:cNvPr id="27673" name="Freeform 18"/>
            <p:cNvSpPr>
              <a:spLocks/>
            </p:cNvSpPr>
            <p:nvPr/>
          </p:nvSpPr>
          <p:spPr bwMode="auto">
            <a:xfrm>
              <a:off x="0" y="0"/>
              <a:ext cx="1063958" cy="5303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3958" y="0"/>
                </a:cxn>
                <a:cxn ang="0">
                  <a:pos x="1063958" y="530308"/>
                </a:cxn>
                <a:cxn ang="0">
                  <a:pos x="0" y="530308"/>
                </a:cxn>
              </a:cxnLst>
              <a:rect l="0" t="0" r="r" b="b"/>
              <a:pathLst>
                <a:path w="1063958" h="530308">
                  <a:moveTo>
                    <a:pt x="0" y="0"/>
                  </a:moveTo>
                  <a:lnTo>
                    <a:pt x="1063958" y="0"/>
                  </a:lnTo>
                  <a:lnTo>
                    <a:pt x="1063958" y="530308"/>
                  </a:lnTo>
                  <a:lnTo>
                    <a:pt x="0" y="530308"/>
                  </a:lnTo>
                  <a:close/>
                </a:path>
              </a:pathLst>
            </a:custGeom>
            <a:solidFill>
              <a:srgbClr val="BA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TextBox 19"/>
            <p:cNvSpPr txBox="1">
              <a:spLocks noChangeArrowheads="1"/>
            </p:cNvSpPr>
            <p:nvPr/>
          </p:nvSpPr>
          <p:spPr bwMode="auto">
            <a:xfrm>
              <a:off x="0" y="-28575"/>
              <a:ext cx="812800" cy="84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3125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378825" y="4916488"/>
            <a:ext cx="4040188" cy="1443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752"/>
              </a:lnSpc>
              <a:spcAft>
                <a:spcPts val="0"/>
              </a:spcAft>
              <a:defRPr/>
            </a:pPr>
            <a:r>
              <a:rPr lang="en-US" sz="3411">
                <a:solidFill>
                  <a:srgbClr val="000000"/>
                </a:solidFill>
                <a:latin typeface="HK Grotesk Medium Bold"/>
                <a:cs typeface="+mn-cs"/>
              </a:rPr>
              <a:t>прем’єр-міністр, міністри, керівники відомств</a:t>
            </a:r>
          </a:p>
        </p:txBody>
      </p:sp>
      <p:grpSp>
        <p:nvGrpSpPr>
          <p:cNvPr id="27657" name="Group 21"/>
          <p:cNvGrpSpPr>
            <a:grpSpLocks/>
          </p:cNvGrpSpPr>
          <p:nvPr/>
        </p:nvGrpSpPr>
        <p:grpSpPr bwMode="auto">
          <a:xfrm>
            <a:off x="13219113" y="2638425"/>
            <a:ext cx="4040187" cy="2012950"/>
            <a:chOff x="0" y="0"/>
            <a:chExt cx="1063958" cy="530308"/>
          </a:xfrm>
        </p:grpSpPr>
        <p:sp>
          <p:nvSpPr>
            <p:cNvPr id="27671" name="Freeform 22"/>
            <p:cNvSpPr>
              <a:spLocks/>
            </p:cNvSpPr>
            <p:nvPr/>
          </p:nvSpPr>
          <p:spPr bwMode="auto">
            <a:xfrm>
              <a:off x="0" y="0"/>
              <a:ext cx="1063958" cy="5303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3958" y="0"/>
                </a:cxn>
                <a:cxn ang="0">
                  <a:pos x="1063958" y="530308"/>
                </a:cxn>
                <a:cxn ang="0">
                  <a:pos x="0" y="530308"/>
                </a:cxn>
              </a:cxnLst>
              <a:rect l="0" t="0" r="r" b="b"/>
              <a:pathLst>
                <a:path w="1063958" h="530308">
                  <a:moveTo>
                    <a:pt x="0" y="0"/>
                  </a:moveTo>
                  <a:lnTo>
                    <a:pt x="1063958" y="0"/>
                  </a:lnTo>
                  <a:lnTo>
                    <a:pt x="1063958" y="530308"/>
                  </a:lnTo>
                  <a:lnTo>
                    <a:pt x="0" y="530308"/>
                  </a:lnTo>
                  <a:close/>
                </a:path>
              </a:pathLst>
            </a:custGeom>
            <a:solidFill>
              <a:srgbClr val="BA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TextBox 23"/>
            <p:cNvSpPr txBox="1">
              <a:spLocks noChangeArrowheads="1"/>
            </p:cNvSpPr>
            <p:nvPr/>
          </p:nvSpPr>
          <p:spPr bwMode="auto">
            <a:xfrm>
              <a:off x="0" y="-28575"/>
              <a:ext cx="812800" cy="84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3125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482638" y="3001963"/>
            <a:ext cx="3513137" cy="9667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752"/>
              </a:lnSpc>
              <a:spcAft>
                <a:spcPts val="0"/>
              </a:spcAft>
              <a:defRPr/>
            </a:pPr>
            <a:r>
              <a:rPr lang="en-US" sz="3411">
                <a:solidFill>
                  <a:srgbClr val="000000"/>
                </a:solidFill>
                <a:latin typeface="HK Grotesk Medium Bold"/>
                <a:cs typeface="+mn-cs"/>
              </a:rPr>
              <a:t>Голова ВР, депутати ВР</a:t>
            </a:r>
          </a:p>
        </p:txBody>
      </p:sp>
      <p:grpSp>
        <p:nvGrpSpPr>
          <p:cNvPr id="27659" name="Group 25"/>
          <p:cNvGrpSpPr>
            <a:grpSpLocks/>
          </p:cNvGrpSpPr>
          <p:nvPr/>
        </p:nvGrpSpPr>
        <p:grpSpPr bwMode="auto">
          <a:xfrm>
            <a:off x="5103813" y="7475538"/>
            <a:ext cx="4040187" cy="2012950"/>
            <a:chOff x="0" y="0"/>
            <a:chExt cx="1063958" cy="530308"/>
          </a:xfrm>
        </p:grpSpPr>
        <p:sp>
          <p:nvSpPr>
            <p:cNvPr id="27669" name="Freeform 26"/>
            <p:cNvSpPr>
              <a:spLocks/>
            </p:cNvSpPr>
            <p:nvPr/>
          </p:nvSpPr>
          <p:spPr bwMode="auto">
            <a:xfrm>
              <a:off x="0" y="0"/>
              <a:ext cx="1063958" cy="5303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3958" y="0"/>
                </a:cxn>
                <a:cxn ang="0">
                  <a:pos x="1063958" y="530308"/>
                </a:cxn>
                <a:cxn ang="0">
                  <a:pos x="0" y="530308"/>
                </a:cxn>
              </a:cxnLst>
              <a:rect l="0" t="0" r="r" b="b"/>
              <a:pathLst>
                <a:path w="1063958" h="530308">
                  <a:moveTo>
                    <a:pt x="0" y="0"/>
                  </a:moveTo>
                  <a:lnTo>
                    <a:pt x="1063958" y="0"/>
                  </a:lnTo>
                  <a:lnTo>
                    <a:pt x="1063958" y="530308"/>
                  </a:lnTo>
                  <a:lnTo>
                    <a:pt x="0" y="530308"/>
                  </a:lnTo>
                  <a:close/>
                </a:path>
              </a:pathLst>
            </a:custGeom>
            <a:solidFill>
              <a:srgbClr val="BA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TextBox 27"/>
            <p:cNvSpPr txBox="1">
              <a:spLocks noChangeArrowheads="1"/>
            </p:cNvSpPr>
            <p:nvPr/>
          </p:nvSpPr>
          <p:spPr bwMode="auto">
            <a:xfrm>
              <a:off x="0" y="-28575"/>
              <a:ext cx="812800" cy="84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3125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7660" name="Group 28"/>
          <p:cNvGrpSpPr>
            <a:grpSpLocks/>
          </p:cNvGrpSpPr>
          <p:nvPr/>
        </p:nvGrpSpPr>
        <p:grpSpPr bwMode="auto">
          <a:xfrm>
            <a:off x="13219113" y="5461000"/>
            <a:ext cx="4040187" cy="2014538"/>
            <a:chOff x="0" y="0"/>
            <a:chExt cx="1063958" cy="530308"/>
          </a:xfrm>
        </p:grpSpPr>
        <p:sp>
          <p:nvSpPr>
            <p:cNvPr id="27667" name="Freeform 29"/>
            <p:cNvSpPr>
              <a:spLocks/>
            </p:cNvSpPr>
            <p:nvPr/>
          </p:nvSpPr>
          <p:spPr bwMode="auto">
            <a:xfrm>
              <a:off x="0" y="0"/>
              <a:ext cx="1063958" cy="5303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3958" y="0"/>
                </a:cxn>
                <a:cxn ang="0">
                  <a:pos x="1063958" y="530308"/>
                </a:cxn>
                <a:cxn ang="0">
                  <a:pos x="0" y="530308"/>
                </a:cxn>
              </a:cxnLst>
              <a:rect l="0" t="0" r="r" b="b"/>
              <a:pathLst>
                <a:path w="1063958" h="530308">
                  <a:moveTo>
                    <a:pt x="0" y="0"/>
                  </a:moveTo>
                  <a:lnTo>
                    <a:pt x="1063958" y="0"/>
                  </a:lnTo>
                  <a:lnTo>
                    <a:pt x="1063958" y="530308"/>
                  </a:lnTo>
                  <a:lnTo>
                    <a:pt x="0" y="530308"/>
                  </a:lnTo>
                  <a:close/>
                </a:path>
              </a:pathLst>
            </a:custGeom>
            <a:solidFill>
              <a:srgbClr val="BA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TextBox 30"/>
            <p:cNvSpPr txBox="1">
              <a:spLocks noChangeArrowheads="1"/>
            </p:cNvSpPr>
            <p:nvPr/>
          </p:nvSpPr>
          <p:spPr bwMode="auto">
            <a:xfrm>
              <a:off x="0" y="-28575"/>
              <a:ext cx="812800" cy="84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3125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5367338" y="8042275"/>
            <a:ext cx="3513137" cy="9667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752"/>
              </a:lnSpc>
              <a:spcAft>
                <a:spcPts val="0"/>
              </a:spcAft>
              <a:defRPr/>
            </a:pPr>
            <a:r>
              <a:rPr lang="en-US" sz="3411">
                <a:solidFill>
                  <a:srgbClr val="000000"/>
                </a:solidFill>
                <a:latin typeface="HK Grotesk Medium Bold"/>
                <a:cs typeface="+mn-cs"/>
              </a:rPr>
              <a:t>Голови ОДА, міські голови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482638" y="5999163"/>
            <a:ext cx="3513137" cy="9667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752"/>
              </a:lnSpc>
              <a:spcAft>
                <a:spcPts val="0"/>
              </a:spcAft>
              <a:defRPr/>
            </a:pPr>
            <a:r>
              <a:rPr lang="en-US" sz="3411">
                <a:solidFill>
                  <a:srgbClr val="000000"/>
                </a:solidFill>
                <a:latin typeface="HK Grotesk Medium Bold"/>
                <a:cs typeface="+mn-cs"/>
              </a:rPr>
              <a:t>депутати місцевих рад</a:t>
            </a:r>
          </a:p>
        </p:txBody>
      </p:sp>
      <p:grpSp>
        <p:nvGrpSpPr>
          <p:cNvPr id="27663" name="Group 33"/>
          <p:cNvGrpSpPr>
            <a:grpSpLocks/>
          </p:cNvGrpSpPr>
          <p:nvPr/>
        </p:nvGrpSpPr>
        <p:grpSpPr bwMode="auto">
          <a:xfrm>
            <a:off x="10693400" y="7713663"/>
            <a:ext cx="4038600" cy="2012950"/>
            <a:chOff x="0" y="0"/>
            <a:chExt cx="1063958" cy="530308"/>
          </a:xfrm>
        </p:grpSpPr>
        <p:sp>
          <p:nvSpPr>
            <p:cNvPr id="27665" name="Freeform 34"/>
            <p:cNvSpPr>
              <a:spLocks/>
            </p:cNvSpPr>
            <p:nvPr/>
          </p:nvSpPr>
          <p:spPr bwMode="auto">
            <a:xfrm>
              <a:off x="0" y="0"/>
              <a:ext cx="1063958" cy="5303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3958" y="0"/>
                </a:cxn>
                <a:cxn ang="0">
                  <a:pos x="1063958" y="530308"/>
                </a:cxn>
                <a:cxn ang="0">
                  <a:pos x="0" y="530308"/>
                </a:cxn>
              </a:cxnLst>
              <a:rect l="0" t="0" r="r" b="b"/>
              <a:pathLst>
                <a:path w="1063958" h="530308">
                  <a:moveTo>
                    <a:pt x="0" y="0"/>
                  </a:moveTo>
                  <a:lnTo>
                    <a:pt x="1063958" y="0"/>
                  </a:lnTo>
                  <a:lnTo>
                    <a:pt x="1063958" y="530308"/>
                  </a:lnTo>
                  <a:lnTo>
                    <a:pt x="0" y="530308"/>
                  </a:lnTo>
                  <a:close/>
                </a:path>
              </a:pathLst>
            </a:custGeom>
            <a:solidFill>
              <a:srgbClr val="BA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TextBox 35"/>
            <p:cNvSpPr txBox="1">
              <a:spLocks noChangeArrowheads="1"/>
            </p:cNvSpPr>
            <p:nvPr/>
          </p:nvSpPr>
          <p:spPr bwMode="auto">
            <a:xfrm>
              <a:off x="0" y="-28575"/>
              <a:ext cx="812800" cy="84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3125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0956925" y="8289925"/>
            <a:ext cx="3513138" cy="9667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752"/>
              </a:lnSpc>
              <a:spcAft>
                <a:spcPts val="0"/>
              </a:spcAft>
              <a:defRPr/>
            </a:pPr>
            <a:r>
              <a:rPr lang="en-US" sz="3411">
                <a:solidFill>
                  <a:srgbClr val="000000"/>
                </a:solidFill>
                <a:latin typeface="HK Grotesk Medium Bold"/>
                <a:cs typeface="+mn-cs"/>
              </a:rPr>
              <a:t>Відомі громадські діячі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6413" y="215900"/>
            <a:ext cx="16752887" cy="1212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934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499">
                <a:solidFill>
                  <a:srgbClr val="100F0D"/>
                </a:solidFill>
                <a:latin typeface="HK Grotesk Medium Bold"/>
                <a:cs typeface="+mn-cs"/>
              </a:rPr>
              <a:t>Які заяви перевіряємо?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09825" y="1990725"/>
            <a:ext cx="11884025" cy="23479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6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99">
                <a:solidFill>
                  <a:srgbClr val="100F0D"/>
                </a:solidFill>
                <a:latin typeface="HK Grotesk Medium Bold"/>
                <a:cs typeface="+mn-cs"/>
              </a:rPr>
              <a:t>містять конкретний факт, цифру, документальну інформацію, що можуть бути підтверджені чи спростовані за допомогою інформації з відкритих джерел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13614400" y="3206750"/>
            <a:ext cx="3644900" cy="4643438"/>
            <a:chOff x="351790" y="351790"/>
            <a:chExt cx="2940050" cy="2954020"/>
          </a:xfrm>
        </p:grpSpPr>
        <p:sp>
          <p:nvSpPr>
            <p:cNvPr id="28681" name="Freeform 5"/>
            <p:cNvSpPr>
              <a:spLocks/>
            </p:cNvSpPr>
            <p:nvPr/>
          </p:nvSpPr>
          <p:spPr bwMode="auto">
            <a:xfrm>
              <a:off x="371964" y="1851483"/>
              <a:ext cx="3494266" cy="3041780"/>
            </a:xfrm>
            <a:custGeom>
              <a:avLst/>
              <a:gdLst/>
              <a:ahLst/>
              <a:cxnLst>
                <a:cxn ang="0">
                  <a:pos x="223465" y="1624837"/>
                </a:cxn>
                <a:cxn ang="0">
                  <a:pos x="111732" y="1772550"/>
                </a:cxn>
                <a:cxn ang="0">
                  <a:pos x="0" y="1624837"/>
                </a:cxn>
                <a:cxn ang="0">
                  <a:pos x="111732" y="1477125"/>
                </a:cxn>
                <a:cxn ang="0">
                  <a:pos x="223465" y="1624837"/>
                </a:cxn>
                <a:cxn ang="0">
                  <a:pos x="1225953" y="0"/>
                </a:cxn>
                <a:cxn ang="0">
                  <a:pos x="1114221" y="147712"/>
                </a:cxn>
                <a:cxn ang="0">
                  <a:pos x="1225953" y="295425"/>
                </a:cxn>
                <a:cxn ang="0">
                  <a:pos x="1337686" y="147712"/>
                </a:cxn>
                <a:cxn ang="0">
                  <a:pos x="1225953" y="0"/>
                </a:cxn>
                <a:cxn ang="0">
                  <a:pos x="2343278" y="0"/>
                </a:cxn>
                <a:cxn ang="0">
                  <a:pos x="2231546" y="147712"/>
                </a:cxn>
                <a:cxn ang="0">
                  <a:pos x="2343278" y="295425"/>
                </a:cxn>
                <a:cxn ang="0">
                  <a:pos x="2455011" y="147712"/>
                </a:cxn>
                <a:cxn ang="0">
                  <a:pos x="2343278" y="0"/>
                </a:cxn>
                <a:cxn ang="0">
                  <a:pos x="3402826" y="1477125"/>
                </a:cxn>
                <a:cxn ang="0">
                  <a:pos x="3311386" y="1624837"/>
                </a:cxn>
                <a:cxn ang="0">
                  <a:pos x="3402826" y="1772550"/>
                </a:cxn>
                <a:cxn ang="0">
                  <a:pos x="3494266" y="1624837"/>
                </a:cxn>
                <a:cxn ang="0">
                  <a:pos x="3402826" y="1477125"/>
                </a:cxn>
                <a:cxn ang="0">
                  <a:pos x="2343278" y="2858900"/>
                </a:cxn>
                <a:cxn ang="0">
                  <a:pos x="2231546" y="2950339"/>
                </a:cxn>
                <a:cxn ang="0">
                  <a:pos x="2343278" y="3041780"/>
                </a:cxn>
                <a:cxn ang="0">
                  <a:pos x="2455011" y="2950339"/>
                </a:cxn>
                <a:cxn ang="0">
                  <a:pos x="2343278" y="2858900"/>
                </a:cxn>
              </a:cxnLst>
              <a:rect l="0" t="0" r="r" b="b"/>
              <a:pathLst>
                <a:path w="3494266" h="3041780">
                  <a:moveTo>
                    <a:pt x="223465" y="1624837"/>
                  </a:moveTo>
                  <a:cubicBezTo>
                    <a:pt x="223465" y="1706900"/>
                    <a:pt x="173806" y="1772550"/>
                    <a:pt x="111732" y="1772550"/>
                  </a:cubicBezTo>
                  <a:cubicBezTo>
                    <a:pt x="49659" y="1772550"/>
                    <a:pt x="0" y="1706900"/>
                    <a:pt x="0" y="1624837"/>
                  </a:cubicBezTo>
                  <a:cubicBezTo>
                    <a:pt x="0" y="1542775"/>
                    <a:pt x="49659" y="1477125"/>
                    <a:pt x="111732" y="1477125"/>
                  </a:cubicBezTo>
                  <a:cubicBezTo>
                    <a:pt x="173806" y="1477125"/>
                    <a:pt x="223465" y="1542775"/>
                    <a:pt x="223465" y="1624837"/>
                  </a:cubicBezTo>
                  <a:close/>
                  <a:moveTo>
                    <a:pt x="1225953" y="0"/>
                  </a:moveTo>
                  <a:cubicBezTo>
                    <a:pt x="1163880" y="0"/>
                    <a:pt x="1114221" y="65650"/>
                    <a:pt x="1114221" y="147712"/>
                  </a:cubicBezTo>
                  <a:cubicBezTo>
                    <a:pt x="1114221" y="229775"/>
                    <a:pt x="1163880" y="295425"/>
                    <a:pt x="1225953" y="295425"/>
                  </a:cubicBezTo>
                  <a:cubicBezTo>
                    <a:pt x="1288027" y="295425"/>
                    <a:pt x="1337686" y="229775"/>
                    <a:pt x="1337686" y="147712"/>
                  </a:cubicBezTo>
                  <a:cubicBezTo>
                    <a:pt x="1337686" y="65650"/>
                    <a:pt x="1288027" y="0"/>
                    <a:pt x="1225953" y="0"/>
                  </a:cubicBezTo>
                  <a:close/>
                  <a:moveTo>
                    <a:pt x="2343278" y="0"/>
                  </a:moveTo>
                  <a:cubicBezTo>
                    <a:pt x="2281205" y="0"/>
                    <a:pt x="2231546" y="65650"/>
                    <a:pt x="2231546" y="147712"/>
                  </a:cubicBezTo>
                  <a:cubicBezTo>
                    <a:pt x="2231546" y="229775"/>
                    <a:pt x="2281205" y="295425"/>
                    <a:pt x="2343278" y="295425"/>
                  </a:cubicBezTo>
                  <a:cubicBezTo>
                    <a:pt x="2405352" y="295425"/>
                    <a:pt x="2455011" y="229775"/>
                    <a:pt x="2455011" y="147712"/>
                  </a:cubicBezTo>
                  <a:cubicBezTo>
                    <a:pt x="2455011" y="65650"/>
                    <a:pt x="2403800" y="0"/>
                    <a:pt x="2343278" y="0"/>
                  </a:cubicBezTo>
                  <a:close/>
                  <a:moveTo>
                    <a:pt x="3402826" y="1477125"/>
                  </a:moveTo>
                  <a:cubicBezTo>
                    <a:pt x="3352026" y="1477125"/>
                    <a:pt x="3311386" y="1542775"/>
                    <a:pt x="3311386" y="1624837"/>
                  </a:cubicBezTo>
                  <a:cubicBezTo>
                    <a:pt x="3311386" y="1706900"/>
                    <a:pt x="3352026" y="1772550"/>
                    <a:pt x="3402826" y="1772550"/>
                  </a:cubicBezTo>
                  <a:cubicBezTo>
                    <a:pt x="3453626" y="1772550"/>
                    <a:pt x="3494266" y="1706900"/>
                    <a:pt x="3494266" y="1624837"/>
                  </a:cubicBezTo>
                  <a:cubicBezTo>
                    <a:pt x="3494266" y="1542775"/>
                    <a:pt x="3453626" y="1477125"/>
                    <a:pt x="3402826" y="1477125"/>
                  </a:cubicBezTo>
                  <a:close/>
                  <a:moveTo>
                    <a:pt x="2343278" y="2858900"/>
                  </a:moveTo>
                  <a:cubicBezTo>
                    <a:pt x="2281205" y="2858900"/>
                    <a:pt x="2231546" y="2899539"/>
                    <a:pt x="2231546" y="2950339"/>
                  </a:cubicBezTo>
                  <a:cubicBezTo>
                    <a:pt x="2231546" y="3001139"/>
                    <a:pt x="2281205" y="3041780"/>
                    <a:pt x="2343278" y="3041780"/>
                  </a:cubicBezTo>
                  <a:cubicBezTo>
                    <a:pt x="2405352" y="3041780"/>
                    <a:pt x="2455011" y="3001139"/>
                    <a:pt x="2455011" y="2950339"/>
                  </a:cubicBezTo>
                  <a:cubicBezTo>
                    <a:pt x="2455011" y="2899539"/>
                    <a:pt x="2403800" y="2858900"/>
                    <a:pt x="2343278" y="28589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Freeform 6"/>
            <p:cNvSpPr>
              <a:spLocks/>
            </p:cNvSpPr>
            <p:nvPr/>
          </p:nvSpPr>
          <p:spPr bwMode="auto">
            <a:xfrm>
              <a:off x="351790" y="351790"/>
              <a:ext cx="3514440" cy="4555443"/>
            </a:xfrm>
            <a:custGeom>
              <a:avLst/>
              <a:gdLst/>
              <a:ahLst/>
              <a:cxnLst>
                <a:cxn ang="0">
                  <a:pos x="3511900" y="1747932"/>
                </a:cxn>
                <a:cxn ang="0">
                  <a:pos x="3362040" y="1791014"/>
                </a:cxn>
                <a:cxn ang="0">
                  <a:pos x="3335370" y="1546878"/>
                </a:cxn>
                <a:cxn ang="0">
                  <a:pos x="3485230" y="1503796"/>
                </a:cxn>
                <a:cxn ang="0">
                  <a:pos x="3420460" y="24619"/>
                </a:cxn>
                <a:cxn ang="0">
                  <a:pos x="3329020" y="172331"/>
                </a:cxn>
                <a:cxn ang="0">
                  <a:pos x="3473800" y="172331"/>
                </a:cxn>
                <a:cxn ang="0">
                  <a:pos x="17070" y="1647405"/>
                </a:cxn>
                <a:cxn ang="0">
                  <a:pos x="128803" y="1795118"/>
                </a:cxn>
                <a:cxn ang="0">
                  <a:pos x="128803" y="1733571"/>
                </a:cxn>
                <a:cxn ang="0">
                  <a:pos x="63625" y="1647405"/>
                </a:cxn>
                <a:cxn ang="0">
                  <a:pos x="107077" y="4430983"/>
                </a:cxn>
                <a:cxn ang="0">
                  <a:pos x="105525" y="4469083"/>
                </a:cxn>
                <a:cxn ang="0">
                  <a:pos x="152080" y="4467813"/>
                </a:cxn>
                <a:cxn ang="0">
                  <a:pos x="153632" y="4429713"/>
                </a:cxn>
                <a:cxn ang="0">
                  <a:pos x="133458" y="215414"/>
                </a:cxn>
                <a:cxn ang="0">
                  <a:pos x="166047" y="172331"/>
                </a:cxn>
                <a:cxn ang="0">
                  <a:pos x="133458" y="129248"/>
                </a:cxn>
                <a:cxn ang="0">
                  <a:pos x="100870" y="170280"/>
                </a:cxn>
                <a:cxn ang="0">
                  <a:pos x="3514440" y="4450032"/>
                </a:cxn>
                <a:cxn ang="0">
                  <a:pos x="3423000" y="4358593"/>
                </a:cxn>
                <a:cxn ang="0">
                  <a:pos x="3423000" y="4396693"/>
                </a:cxn>
                <a:cxn ang="0">
                  <a:pos x="3476340" y="4450032"/>
                </a:cxn>
                <a:cxn ang="0">
                  <a:pos x="2287412" y="2980921"/>
                </a:cxn>
                <a:cxn ang="0">
                  <a:pos x="2254824" y="3225057"/>
                </a:cxn>
                <a:cxn ang="0">
                  <a:pos x="2437941" y="3268140"/>
                </a:cxn>
                <a:cxn ang="0">
                  <a:pos x="2470529" y="3024004"/>
                </a:cxn>
                <a:cxn ang="0">
                  <a:pos x="2340175" y="0"/>
                </a:cxn>
                <a:cxn ang="0">
                  <a:pos x="2234650" y="203105"/>
                </a:cxn>
                <a:cxn ang="0">
                  <a:pos x="2385178" y="342611"/>
                </a:cxn>
                <a:cxn ang="0">
                  <a:pos x="2493807" y="139506"/>
                </a:cxn>
                <a:cxn ang="0">
                  <a:pos x="1357860" y="3124530"/>
                </a:cxn>
                <a:cxn ang="0">
                  <a:pos x="1246127" y="2976818"/>
                </a:cxn>
                <a:cxn ang="0">
                  <a:pos x="1246127" y="3038365"/>
                </a:cxn>
                <a:cxn ang="0">
                  <a:pos x="1311305" y="3124530"/>
                </a:cxn>
                <a:cxn ang="0">
                  <a:pos x="1137499" y="172331"/>
                </a:cxn>
                <a:cxn ang="0">
                  <a:pos x="1314408" y="172331"/>
                </a:cxn>
                <a:cxn ang="0">
                  <a:pos x="1249231" y="258497"/>
                </a:cxn>
                <a:cxn ang="0">
                  <a:pos x="1247679" y="4422093"/>
                </a:cxn>
                <a:cxn ang="0">
                  <a:pos x="1215091" y="4448762"/>
                </a:cxn>
                <a:cxn ang="0">
                  <a:pos x="1247679" y="4475432"/>
                </a:cxn>
                <a:cxn ang="0">
                  <a:pos x="1278716" y="4448762"/>
                </a:cxn>
              </a:cxnLst>
              <a:rect l="0" t="0" r="r" b="b"/>
              <a:pathLst>
                <a:path w="3514440" h="4555443">
                  <a:moveTo>
                    <a:pt x="3511900" y="1546878"/>
                  </a:moveTo>
                  <a:lnTo>
                    <a:pt x="3449670" y="1647405"/>
                  </a:lnTo>
                  <a:lnTo>
                    <a:pt x="3511900" y="1747932"/>
                  </a:lnTo>
                  <a:lnTo>
                    <a:pt x="3485230" y="1791014"/>
                  </a:lnTo>
                  <a:lnTo>
                    <a:pt x="3423000" y="1690488"/>
                  </a:lnTo>
                  <a:lnTo>
                    <a:pt x="3362040" y="1791014"/>
                  </a:lnTo>
                  <a:lnTo>
                    <a:pt x="3335370" y="1747932"/>
                  </a:lnTo>
                  <a:lnTo>
                    <a:pt x="3397600" y="1647405"/>
                  </a:lnTo>
                  <a:lnTo>
                    <a:pt x="3335370" y="1546878"/>
                  </a:lnTo>
                  <a:lnTo>
                    <a:pt x="3362040" y="1503796"/>
                  </a:lnTo>
                  <a:lnTo>
                    <a:pt x="3423000" y="1604322"/>
                  </a:lnTo>
                  <a:lnTo>
                    <a:pt x="3485230" y="1503796"/>
                  </a:lnTo>
                  <a:lnTo>
                    <a:pt x="3511900" y="1546878"/>
                  </a:lnTo>
                  <a:close/>
                  <a:moveTo>
                    <a:pt x="3329020" y="172331"/>
                  </a:moveTo>
                  <a:cubicBezTo>
                    <a:pt x="3329020" y="90269"/>
                    <a:pt x="3369660" y="24619"/>
                    <a:pt x="3420460" y="24619"/>
                  </a:cubicBezTo>
                  <a:cubicBezTo>
                    <a:pt x="3471260" y="24619"/>
                    <a:pt x="3511900" y="90269"/>
                    <a:pt x="3511900" y="172331"/>
                  </a:cubicBezTo>
                  <a:cubicBezTo>
                    <a:pt x="3511900" y="254394"/>
                    <a:pt x="3471260" y="320044"/>
                    <a:pt x="3420460" y="320044"/>
                  </a:cubicBezTo>
                  <a:cubicBezTo>
                    <a:pt x="3369660" y="320044"/>
                    <a:pt x="3329020" y="254394"/>
                    <a:pt x="3329020" y="172331"/>
                  </a:cubicBezTo>
                  <a:close/>
                  <a:moveTo>
                    <a:pt x="3367120" y="172331"/>
                  </a:moveTo>
                  <a:cubicBezTo>
                    <a:pt x="3367120" y="219517"/>
                    <a:pt x="3391250" y="258497"/>
                    <a:pt x="3420460" y="258497"/>
                  </a:cubicBezTo>
                  <a:cubicBezTo>
                    <a:pt x="3449670" y="258497"/>
                    <a:pt x="3473800" y="219517"/>
                    <a:pt x="3473800" y="172331"/>
                  </a:cubicBezTo>
                  <a:cubicBezTo>
                    <a:pt x="3473800" y="125145"/>
                    <a:pt x="3449670" y="86166"/>
                    <a:pt x="3420460" y="86166"/>
                  </a:cubicBezTo>
                  <a:cubicBezTo>
                    <a:pt x="3391250" y="86166"/>
                    <a:pt x="3367120" y="125145"/>
                    <a:pt x="3367120" y="172331"/>
                  </a:cubicBezTo>
                  <a:close/>
                  <a:moveTo>
                    <a:pt x="17070" y="1647405"/>
                  </a:moveTo>
                  <a:cubicBezTo>
                    <a:pt x="17070" y="1565343"/>
                    <a:pt x="66729" y="1499693"/>
                    <a:pt x="128803" y="1499693"/>
                  </a:cubicBezTo>
                  <a:cubicBezTo>
                    <a:pt x="190876" y="1499693"/>
                    <a:pt x="240535" y="1565343"/>
                    <a:pt x="240535" y="1647405"/>
                  </a:cubicBezTo>
                  <a:cubicBezTo>
                    <a:pt x="240535" y="1729468"/>
                    <a:pt x="190876" y="1795118"/>
                    <a:pt x="128803" y="1795118"/>
                  </a:cubicBezTo>
                  <a:cubicBezTo>
                    <a:pt x="66729" y="1795118"/>
                    <a:pt x="17070" y="1729468"/>
                    <a:pt x="17070" y="1647405"/>
                  </a:cubicBezTo>
                  <a:close/>
                  <a:moveTo>
                    <a:pt x="63625" y="1647405"/>
                  </a:moveTo>
                  <a:cubicBezTo>
                    <a:pt x="63625" y="1694591"/>
                    <a:pt x="93110" y="1733571"/>
                    <a:pt x="128803" y="1733571"/>
                  </a:cubicBezTo>
                  <a:cubicBezTo>
                    <a:pt x="164495" y="1733571"/>
                    <a:pt x="193980" y="1694591"/>
                    <a:pt x="193980" y="1647405"/>
                  </a:cubicBezTo>
                  <a:cubicBezTo>
                    <a:pt x="193980" y="1600219"/>
                    <a:pt x="164495" y="1561239"/>
                    <a:pt x="128803" y="1561239"/>
                  </a:cubicBezTo>
                  <a:cubicBezTo>
                    <a:pt x="93110" y="1561239"/>
                    <a:pt x="63625" y="1600219"/>
                    <a:pt x="63625" y="1647405"/>
                  </a:cubicBezTo>
                  <a:close/>
                  <a:moveTo>
                    <a:pt x="153632" y="4343352"/>
                  </a:moveTo>
                  <a:lnTo>
                    <a:pt x="107077" y="4343352"/>
                  </a:lnTo>
                  <a:lnTo>
                    <a:pt x="107077" y="4430983"/>
                  </a:lnTo>
                  <a:lnTo>
                    <a:pt x="0" y="4430983"/>
                  </a:lnTo>
                  <a:lnTo>
                    <a:pt x="0" y="4469083"/>
                  </a:lnTo>
                  <a:lnTo>
                    <a:pt x="105525" y="4469083"/>
                  </a:lnTo>
                  <a:lnTo>
                    <a:pt x="105525" y="4555443"/>
                  </a:lnTo>
                  <a:lnTo>
                    <a:pt x="152080" y="4555443"/>
                  </a:lnTo>
                  <a:lnTo>
                    <a:pt x="152080" y="4467813"/>
                  </a:lnTo>
                  <a:lnTo>
                    <a:pt x="259157" y="4467813"/>
                  </a:lnTo>
                  <a:lnTo>
                    <a:pt x="259157" y="4429713"/>
                  </a:lnTo>
                  <a:lnTo>
                    <a:pt x="153632" y="4429713"/>
                  </a:lnTo>
                  <a:lnTo>
                    <a:pt x="153632" y="4343352"/>
                  </a:lnTo>
                  <a:close/>
                  <a:moveTo>
                    <a:pt x="57418" y="315941"/>
                  </a:moveTo>
                  <a:lnTo>
                    <a:pt x="133458" y="215414"/>
                  </a:lnTo>
                  <a:lnTo>
                    <a:pt x="209498" y="315941"/>
                  </a:lnTo>
                  <a:lnTo>
                    <a:pt x="240535" y="272858"/>
                  </a:lnTo>
                  <a:lnTo>
                    <a:pt x="166047" y="172331"/>
                  </a:lnTo>
                  <a:lnTo>
                    <a:pt x="240535" y="71805"/>
                  </a:lnTo>
                  <a:lnTo>
                    <a:pt x="207947" y="28722"/>
                  </a:lnTo>
                  <a:lnTo>
                    <a:pt x="133458" y="129248"/>
                  </a:lnTo>
                  <a:lnTo>
                    <a:pt x="58970" y="28722"/>
                  </a:lnTo>
                  <a:lnTo>
                    <a:pt x="26381" y="71805"/>
                  </a:lnTo>
                  <a:lnTo>
                    <a:pt x="100870" y="170280"/>
                  </a:lnTo>
                  <a:lnTo>
                    <a:pt x="24829" y="272858"/>
                  </a:lnTo>
                  <a:lnTo>
                    <a:pt x="57418" y="315941"/>
                  </a:lnTo>
                  <a:close/>
                  <a:moveTo>
                    <a:pt x="3514440" y="4450032"/>
                  </a:moveTo>
                  <a:cubicBezTo>
                    <a:pt x="3514440" y="4500832"/>
                    <a:pt x="3473800" y="4541473"/>
                    <a:pt x="3423000" y="4541473"/>
                  </a:cubicBezTo>
                  <a:cubicBezTo>
                    <a:pt x="3372200" y="4541473"/>
                    <a:pt x="3331560" y="4500832"/>
                    <a:pt x="3331560" y="4450032"/>
                  </a:cubicBezTo>
                  <a:cubicBezTo>
                    <a:pt x="3331560" y="4399232"/>
                    <a:pt x="3372200" y="4358593"/>
                    <a:pt x="3423000" y="4358593"/>
                  </a:cubicBezTo>
                  <a:cubicBezTo>
                    <a:pt x="3473800" y="4358593"/>
                    <a:pt x="3514440" y="4399232"/>
                    <a:pt x="3514440" y="4450032"/>
                  </a:cubicBezTo>
                  <a:close/>
                  <a:moveTo>
                    <a:pt x="3476340" y="4450032"/>
                  </a:moveTo>
                  <a:cubicBezTo>
                    <a:pt x="3476340" y="4420823"/>
                    <a:pt x="3452210" y="4396693"/>
                    <a:pt x="3423000" y="4396693"/>
                  </a:cubicBezTo>
                  <a:cubicBezTo>
                    <a:pt x="3393790" y="4396693"/>
                    <a:pt x="3369660" y="4420823"/>
                    <a:pt x="3369660" y="4450032"/>
                  </a:cubicBezTo>
                  <a:cubicBezTo>
                    <a:pt x="3369660" y="4479243"/>
                    <a:pt x="3393790" y="4503373"/>
                    <a:pt x="3423000" y="4503373"/>
                  </a:cubicBezTo>
                  <a:cubicBezTo>
                    <a:pt x="3452210" y="4503373"/>
                    <a:pt x="3476340" y="4479243"/>
                    <a:pt x="3476340" y="4450032"/>
                  </a:cubicBezTo>
                  <a:close/>
                  <a:moveTo>
                    <a:pt x="2437941" y="2980921"/>
                  </a:moveTo>
                  <a:lnTo>
                    <a:pt x="2361901" y="3081448"/>
                  </a:lnTo>
                  <a:lnTo>
                    <a:pt x="2287412" y="2980921"/>
                  </a:lnTo>
                  <a:lnTo>
                    <a:pt x="2254824" y="3024004"/>
                  </a:lnTo>
                  <a:lnTo>
                    <a:pt x="2330864" y="3124530"/>
                  </a:lnTo>
                  <a:lnTo>
                    <a:pt x="2254824" y="3225057"/>
                  </a:lnTo>
                  <a:lnTo>
                    <a:pt x="2287412" y="3268140"/>
                  </a:lnTo>
                  <a:lnTo>
                    <a:pt x="2361901" y="3167613"/>
                  </a:lnTo>
                  <a:lnTo>
                    <a:pt x="2437941" y="3268140"/>
                  </a:lnTo>
                  <a:lnTo>
                    <a:pt x="2470529" y="3225057"/>
                  </a:lnTo>
                  <a:lnTo>
                    <a:pt x="2394489" y="3124530"/>
                  </a:lnTo>
                  <a:lnTo>
                    <a:pt x="2470529" y="3024004"/>
                  </a:lnTo>
                  <a:lnTo>
                    <a:pt x="2437941" y="2980921"/>
                  </a:lnTo>
                  <a:close/>
                  <a:moveTo>
                    <a:pt x="2386730" y="0"/>
                  </a:moveTo>
                  <a:lnTo>
                    <a:pt x="2340175" y="0"/>
                  </a:lnTo>
                  <a:lnTo>
                    <a:pt x="2340175" y="141558"/>
                  </a:lnTo>
                  <a:lnTo>
                    <a:pt x="2234650" y="141558"/>
                  </a:lnTo>
                  <a:lnTo>
                    <a:pt x="2234650" y="203105"/>
                  </a:lnTo>
                  <a:lnTo>
                    <a:pt x="2338623" y="203105"/>
                  </a:lnTo>
                  <a:lnTo>
                    <a:pt x="2338623" y="342611"/>
                  </a:lnTo>
                  <a:lnTo>
                    <a:pt x="2385178" y="342611"/>
                  </a:lnTo>
                  <a:lnTo>
                    <a:pt x="2385178" y="201053"/>
                  </a:lnTo>
                  <a:lnTo>
                    <a:pt x="2493807" y="201053"/>
                  </a:lnTo>
                  <a:lnTo>
                    <a:pt x="2493807" y="139506"/>
                  </a:lnTo>
                  <a:lnTo>
                    <a:pt x="2386730" y="139506"/>
                  </a:lnTo>
                  <a:lnTo>
                    <a:pt x="2386730" y="0"/>
                  </a:lnTo>
                  <a:close/>
                  <a:moveTo>
                    <a:pt x="1357860" y="3124530"/>
                  </a:moveTo>
                  <a:cubicBezTo>
                    <a:pt x="1357860" y="3206593"/>
                    <a:pt x="1308201" y="3272243"/>
                    <a:pt x="1246127" y="3272243"/>
                  </a:cubicBezTo>
                  <a:cubicBezTo>
                    <a:pt x="1184054" y="3272243"/>
                    <a:pt x="1134395" y="3206593"/>
                    <a:pt x="1134395" y="3124530"/>
                  </a:cubicBezTo>
                  <a:cubicBezTo>
                    <a:pt x="1134395" y="3042468"/>
                    <a:pt x="1184054" y="2976818"/>
                    <a:pt x="1246127" y="2976818"/>
                  </a:cubicBezTo>
                  <a:cubicBezTo>
                    <a:pt x="1308201" y="2976818"/>
                    <a:pt x="1357860" y="3042468"/>
                    <a:pt x="1357860" y="3124530"/>
                  </a:cubicBezTo>
                  <a:close/>
                  <a:moveTo>
                    <a:pt x="1311305" y="3124530"/>
                  </a:moveTo>
                  <a:cubicBezTo>
                    <a:pt x="1311305" y="3077344"/>
                    <a:pt x="1281820" y="3038365"/>
                    <a:pt x="1246127" y="3038365"/>
                  </a:cubicBezTo>
                  <a:cubicBezTo>
                    <a:pt x="1210435" y="3038365"/>
                    <a:pt x="1180950" y="3077344"/>
                    <a:pt x="1180950" y="3124530"/>
                  </a:cubicBezTo>
                  <a:cubicBezTo>
                    <a:pt x="1180950" y="3171716"/>
                    <a:pt x="1210435" y="3210696"/>
                    <a:pt x="1246127" y="3210696"/>
                  </a:cubicBezTo>
                  <a:cubicBezTo>
                    <a:pt x="1281820" y="3210696"/>
                    <a:pt x="1311305" y="3171716"/>
                    <a:pt x="1311305" y="3124530"/>
                  </a:cubicBezTo>
                  <a:close/>
                  <a:moveTo>
                    <a:pt x="1360964" y="172331"/>
                  </a:moveTo>
                  <a:cubicBezTo>
                    <a:pt x="1360964" y="254394"/>
                    <a:pt x="1311305" y="320044"/>
                    <a:pt x="1249231" y="320044"/>
                  </a:cubicBezTo>
                  <a:cubicBezTo>
                    <a:pt x="1187158" y="320044"/>
                    <a:pt x="1137499" y="254394"/>
                    <a:pt x="1137499" y="172331"/>
                  </a:cubicBezTo>
                  <a:cubicBezTo>
                    <a:pt x="1137499" y="90269"/>
                    <a:pt x="1188709" y="24619"/>
                    <a:pt x="1249231" y="24619"/>
                  </a:cubicBezTo>
                  <a:cubicBezTo>
                    <a:pt x="1311305" y="24619"/>
                    <a:pt x="1360964" y="90269"/>
                    <a:pt x="1360964" y="172331"/>
                  </a:cubicBezTo>
                  <a:close/>
                  <a:moveTo>
                    <a:pt x="1314408" y="172331"/>
                  </a:moveTo>
                  <a:cubicBezTo>
                    <a:pt x="1314408" y="125145"/>
                    <a:pt x="1284923" y="86166"/>
                    <a:pt x="1249231" y="86166"/>
                  </a:cubicBezTo>
                  <a:cubicBezTo>
                    <a:pt x="1213539" y="86166"/>
                    <a:pt x="1184054" y="125145"/>
                    <a:pt x="1184054" y="172331"/>
                  </a:cubicBezTo>
                  <a:cubicBezTo>
                    <a:pt x="1184054" y="219517"/>
                    <a:pt x="1213539" y="258497"/>
                    <a:pt x="1249231" y="258497"/>
                  </a:cubicBezTo>
                  <a:cubicBezTo>
                    <a:pt x="1284923" y="258497"/>
                    <a:pt x="1314408" y="219517"/>
                    <a:pt x="1314408" y="172331"/>
                  </a:cubicBezTo>
                  <a:close/>
                  <a:moveTo>
                    <a:pt x="1322168" y="4359862"/>
                  </a:moveTo>
                  <a:lnTo>
                    <a:pt x="1247679" y="4422093"/>
                  </a:lnTo>
                  <a:lnTo>
                    <a:pt x="1171639" y="4359862"/>
                  </a:lnTo>
                  <a:lnTo>
                    <a:pt x="1139051" y="4386532"/>
                  </a:lnTo>
                  <a:lnTo>
                    <a:pt x="1215091" y="4448762"/>
                  </a:lnTo>
                  <a:lnTo>
                    <a:pt x="1139051" y="4510993"/>
                  </a:lnTo>
                  <a:lnTo>
                    <a:pt x="1171639" y="4537662"/>
                  </a:lnTo>
                  <a:lnTo>
                    <a:pt x="1247679" y="4475432"/>
                  </a:lnTo>
                  <a:lnTo>
                    <a:pt x="1322168" y="4537662"/>
                  </a:lnTo>
                  <a:lnTo>
                    <a:pt x="1354756" y="4510993"/>
                  </a:lnTo>
                  <a:lnTo>
                    <a:pt x="1278716" y="4448762"/>
                  </a:lnTo>
                  <a:lnTo>
                    <a:pt x="1354756" y="4386532"/>
                  </a:lnTo>
                  <a:lnTo>
                    <a:pt x="1322168" y="4359862"/>
                  </a:lnTo>
                  <a:close/>
                </a:path>
              </a:pathLst>
            </a:custGeom>
            <a:solidFill>
              <a:srgbClr val="100F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67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0525" y="3790950"/>
            <a:ext cx="54387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2605088"/>
            <a:ext cx="114935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/>
          <p:cNvSpPr txBox="1"/>
          <p:nvPr/>
        </p:nvSpPr>
        <p:spPr>
          <a:xfrm>
            <a:off x="2409825" y="6181725"/>
            <a:ext cx="10639425" cy="11858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6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99">
                <a:solidFill>
                  <a:srgbClr val="100F0D"/>
                </a:solidFill>
                <a:latin typeface="HK Grotesk Medium Bold"/>
                <a:cs typeface="+mn-cs"/>
              </a:rPr>
              <a:t>оголошені публічно й можуть бути зафіксовані документально</a:t>
            </a:r>
            <a:r>
              <a:rPr lang="en-US" sz="4199">
                <a:solidFill>
                  <a:srgbClr val="C40000"/>
                </a:solidFill>
                <a:latin typeface="HK Grotesk Medium Bold"/>
                <a:cs typeface="+mn-cs"/>
              </a:rPr>
              <a:t>!!!</a:t>
            </a:r>
          </a:p>
        </p:txBody>
      </p:sp>
      <p:pic>
        <p:nvPicPr>
          <p:cNvPr id="2868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6153150"/>
            <a:ext cx="114935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60800" y="755650"/>
            <a:ext cx="12733338" cy="1139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8700"/>
              </a:lnSpc>
              <a:spcAft>
                <a:spcPts val="0"/>
              </a:spcAft>
              <a:defRPr/>
            </a:pPr>
            <a:r>
              <a:rPr lang="en-US" sz="7909">
                <a:solidFill>
                  <a:srgbClr val="100F0D"/>
                </a:solidFill>
                <a:latin typeface="HK Grotesk Medium Bold"/>
                <a:cs typeface="+mn-cs"/>
              </a:rPr>
              <a:t>Які заяви </a:t>
            </a:r>
            <a:r>
              <a:rPr lang="en-US" sz="7909">
                <a:solidFill>
                  <a:srgbClr val="C40000"/>
                </a:solidFill>
                <a:latin typeface="HK Grotesk Medium Bold"/>
                <a:cs typeface="+mn-cs"/>
              </a:rPr>
              <a:t>НЕ</a:t>
            </a:r>
            <a:r>
              <a:rPr lang="en-US" sz="7909">
                <a:solidFill>
                  <a:srgbClr val="100F0D"/>
                </a:solidFill>
                <a:latin typeface="HK Grotesk Medium Bold"/>
                <a:cs typeface="+mn-cs"/>
              </a:rPr>
              <a:t> перевіряємо?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23225" y="2311400"/>
            <a:ext cx="8740775" cy="70754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52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88">
                <a:solidFill>
                  <a:srgbClr val="100F0D"/>
                </a:solidFill>
                <a:latin typeface="HK Grotesk Medium Bold"/>
                <a:cs typeface="+mn-cs"/>
              </a:rPr>
              <a:t>містять суб’єктивну думку</a:t>
            </a:r>
          </a:p>
          <a:p>
            <a:pPr algn="r" fontAlgn="auto">
              <a:lnSpc>
                <a:spcPts val="52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88">
                <a:solidFill>
                  <a:srgbClr val="100F0D"/>
                </a:solidFill>
                <a:latin typeface="HK Grotesk Medium Bold"/>
                <a:cs typeface="+mn-cs"/>
              </a:rPr>
              <a:t> </a:t>
            </a:r>
          </a:p>
          <a:p>
            <a:pPr algn="r" fontAlgn="auto">
              <a:lnSpc>
                <a:spcPts val="52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88">
                <a:solidFill>
                  <a:srgbClr val="100F0D"/>
                </a:solidFill>
                <a:latin typeface="HK Grotesk Medium Bold"/>
                <a:cs typeface="+mn-cs"/>
              </a:rPr>
              <a:t>є припущенням чи мають приблизні розрахунки</a:t>
            </a:r>
          </a:p>
          <a:p>
            <a:pPr algn="r" fontAlgn="auto">
              <a:lnSpc>
                <a:spcPts val="52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88">
                <a:solidFill>
                  <a:srgbClr val="100F0D"/>
                </a:solidFill>
                <a:latin typeface="HK Grotesk Medium Bold"/>
                <a:cs typeface="+mn-cs"/>
              </a:rPr>
              <a:t>  </a:t>
            </a:r>
          </a:p>
          <a:p>
            <a:pPr algn="r" fontAlgn="auto">
              <a:lnSpc>
                <a:spcPts val="52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88">
                <a:solidFill>
                  <a:srgbClr val="100F0D"/>
                </a:solidFill>
                <a:latin typeface="HK Grotesk Medium Bold"/>
                <a:cs typeface="+mn-cs"/>
              </a:rPr>
              <a:t>спрямовані на перспективу та не містять конкретних часових чи фактажних меж </a:t>
            </a:r>
          </a:p>
          <a:p>
            <a:pPr algn="r" fontAlgn="auto">
              <a:lnSpc>
                <a:spcPts val="526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r" fontAlgn="auto">
              <a:lnSpc>
                <a:spcPts val="52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88">
                <a:solidFill>
                  <a:srgbClr val="100F0D"/>
                </a:solidFill>
                <a:latin typeface="HK Grotesk Medium Bold"/>
                <a:cs typeface="+mn-cs"/>
              </a:rPr>
              <a:t>містять узагальнений факт </a:t>
            </a:r>
          </a:p>
          <a:p>
            <a:pPr algn="r" fontAlgn="auto">
              <a:lnSpc>
                <a:spcPts val="3508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grpSp>
        <p:nvGrpSpPr>
          <p:cNvPr id="29699" name="Group 4"/>
          <p:cNvGrpSpPr>
            <a:grpSpLocks/>
          </p:cNvGrpSpPr>
          <p:nvPr/>
        </p:nvGrpSpPr>
        <p:grpSpPr bwMode="auto">
          <a:xfrm>
            <a:off x="17086263" y="8523288"/>
            <a:ext cx="173037" cy="173037"/>
            <a:chOff x="0" y="0"/>
            <a:chExt cx="6350000" cy="6350000"/>
          </a:xfrm>
        </p:grpSpPr>
        <p:sp>
          <p:nvSpPr>
            <p:cNvPr id="29710" name="Freeform 5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/>
              <a:ahLst/>
              <a:cxnLst>
                <a:cxn ang="0">
                  <a:pos x="3160833" y="0"/>
                </a:cxn>
                <a:cxn ang="0">
                  <a:pos x="3160833" y="0"/>
                </a:cxn>
                <a:cxn ang="0">
                  <a:pos x="6321666" y="3175000"/>
                </a:cxn>
                <a:cxn ang="0">
                  <a:pos x="3160833" y="6350000"/>
                </a:cxn>
                <a:cxn ang="0">
                  <a:pos x="0" y="3175000"/>
                </a:cxn>
                <a:cxn ang="0">
                  <a:pos x="3160833" y="0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00F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0" name="Group 6"/>
          <p:cNvGrpSpPr>
            <a:grpSpLocks/>
          </p:cNvGrpSpPr>
          <p:nvPr/>
        </p:nvGrpSpPr>
        <p:grpSpPr bwMode="auto">
          <a:xfrm>
            <a:off x="17259300" y="6367463"/>
            <a:ext cx="173038" cy="171450"/>
            <a:chOff x="0" y="0"/>
            <a:chExt cx="6350000" cy="6350000"/>
          </a:xfrm>
        </p:grpSpPr>
        <p:sp>
          <p:nvSpPr>
            <p:cNvPr id="29709" name="Freeform 7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/>
              <a:ahLst/>
              <a:cxnLst>
                <a:cxn ang="0">
                  <a:pos x="3160833" y="0"/>
                </a:cxn>
                <a:cxn ang="0">
                  <a:pos x="3160833" y="0"/>
                </a:cxn>
                <a:cxn ang="0">
                  <a:pos x="6321666" y="3175000"/>
                </a:cxn>
                <a:cxn ang="0">
                  <a:pos x="3160833" y="6350000"/>
                </a:cxn>
                <a:cxn ang="0">
                  <a:pos x="0" y="3175000"/>
                </a:cxn>
                <a:cxn ang="0">
                  <a:pos x="3160833" y="0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00F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1" name="Group 8"/>
          <p:cNvGrpSpPr>
            <a:grpSpLocks/>
          </p:cNvGrpSpPr>
          <p:nvPr/>
        </p:nvGrpSpPr>
        <p:grpSpPr bwMode="auto">
          <a:xfrm>
            <a:off x="3589338" y="2263775"/>
            <a:ext cx="3643312" cy="4641850"/>
            <a:chOff x="351790" y="351790"/>
            <a:chExt cx="2940050" cy="2954020"/>
          </a:xfrm>
        </p:grpSpPr>
        <p:sp>
          <p:nvSpPr>
            <p:cNvPr id="29707" name="Freeform 9"/>
            <p:cNvSpPr>
              <a:spLocks/>
            </p:cNvSpPr>
            <p:nvPr/>
          </p:nvSpPr>
          <p:spPr bwMode="auto">
            <a:xfrm>
              <a:off x="371964" y="1851483"/>
              <a:ext cx="3494266" cy="3041780"/>
            </a:xfrm>
            <a:custGeom>
              <a:avLst/>
              <a:gdLst/>
              <a:ahLst/>
              <a:cxnLst>
                <a:cxn ang="0">
                  <a:pos x="223465" y="1624837"/>
                </a:cxn>
                <a:cxn ang="0">
                  <a:pos x="111732" y="1772550"/>
                </a:cxn>
                <a:cxn ang="0">
                  <a:pos x="0" y="1624837"/>
                </a:cxn>
                <a:cxn ang="0">
                  <a:pos x="111732" y="1477125"/>
                </a:cxn>
                <a:cxn ang="0">
                  <a:pos x="223465" y="1624837"/>
                </a:cxn>
                <a:cxn ang="0">
                  <a:pos x="1225953" y="0"/>
                </a:cxn>
                <a:cxn ang="0">
                  <a:pos x="1114221" y="147712"/>
                </a:cxn>
                <a:cxn ang="0">
                  <a:pos x="1225953" y="295425"/>
                </a:cxn>
                <a:cxn ang="0">
                  <a:pos x="1337686" y="147712"/>
                </a:cxn>
                <a:cxn ang="0">
                  <a:pos x="1225953" y="0"/>
                </a:cxn>
                <a:cxn ang="0">
                  <a:pos x="2343278" y="0"/>
                </a:cxn>
                <a:cxn ang="0">
                  <a:pos x="2231546" y="147712"/>
                </a:cxn>
                <a:cxn ang="0">
                  <a:pos x="2343278" y="295425"/>
                </a:cxn>
                <a:cxn ang="0">
                  <a:pos x="2455011" y="147712"/>
                </a:cxn>
                <a:cxn ang="0">
                  <a:pos x="2343278" y="0"/>
                </a:cxn>
                <a:cxn ang="0">
                  <a:pos x="3402826" y="1477125"/>
                </a:cxn>
                <a:cxn ang="0">
                  <a:pos x="3311386" y="1624837"/>
                </a:cxn>
                <a:cxn ang="0">
                  <a:pos x="3402826" y="1772550"/>
                </a:cxn>
                <a:cxn ang="0">
                  <a:pos x="3494266" y="1624837"/>
                </a:cxn>
                <a:cxn ang="0">
                  <a:pos x="3402826" y="1477125"/>
                </a:cxn>
                <a:cxn ang="0">
                  <a:pos x="2343278" y="2858900"/>
                </a:cxn>
                <a:cxn ang="0">
                  <a:pos x="2231546" y="2950339"/>
                </a:cxn>
                <a:cxn ang="0">
                  <a:pos x="2343278" y="3041780"/>
                </a:cxn>
                <a:cxn ang="0">
                  <a:pos x="2455011" y="2950339"/>
                </a:cxn>
                <a:cxn ang="0">
                  <a:pos x="2343278" y="2858900"/>
                </a:cxn>
              </a:cxnLst>
              <a:rect l="0" t="0" r="r" b="b"/>
              <a:pathLst>
                <a:path w="3494266" h="3041780">
                  <a:moveTo>
                    <a:pt x="223465" y="1624837"/>
                  </a:moveTo>
                  <a:cubicBezTo>
                    <a:pt x="223465" y="1706900"/>
                    <a:pt x="173806" y="1772550"/>
                    <a:pt x="111732" y="1772550"/>
                  </a:cubicBezTo>
                  <a:cubicBezTo>
                    <a:pt x="49659" y="1772550"/>
                    <a:pt x="0" y="1706900"/>
                    <a:pt x="0" y="1624837"/>
                  </a:cubicBezTo>
                  <a:cubicBezTo>
                    <a:pt x="0" y="1542775"/>
                    <a:pt x="49659" y="1477125"/>
                    <a:pt x="111732" y="1477125"/>
                  </a:cubicBezTo>
                  <a:cubicBezTo>
                    <a:pt x="173806" y="1477125"/>
                    <a:pt x="223465" y="1542775"/>
                    <a:pt x="223465" y="1624837"/>
                  </a:cubicBezTo>
                  <a:close/>
                  <a:moveTo>
                    <a:pt x="1225953" y="0"/>
                  </a:moveTo>
                  <a:cubicBezTo>
                    <a:pt x="1163880" y="0"/>
                    <a:pt x="1114221" y="65650"/>
                    <a:pt x="1114221" y="147712"/>
                  </a:cubicBezTo>
                  <a:cubicBezTo>
                    <a:pt x="1114221" y="229775"/>
                    <a:pt x="1163880" y="295425"/>
                    <a:pt x="1225953" y="295425"/>
                  </a:cubicBezTo>
                  <a:cubicBezTo>
                    <a:pt x="1288027" y="295425"/>
                    <a:pt x="1337686" y="229775"/>
                    <a:pt x="1337686" y="147712"/>
                  </a:cubicBezTo>
                  <a:cubicBezTo>
                    <a:pt x="1337686" y="65650"/>
                    <a:pt x="1288027" y="0"/>
                    <a:pt x="1225953" y="0"/>
                  </a:cubicBezTo>
                  <a:close/>
                  <a:moveTo>
                    <a:pt x="2343278" y="0"/>
                  </a:moveTo>
                  <a:cubicBezTo>
                    <a:pt x="2281205" y="0"/>
                    <a:pt x="2231546" y="65650"/>
                    <a:pt x="2231546" y="147712"/>
                  </a:cubicBezTo>
                  <a:cubicBezTo>
                    <a:pt x="2231546" y="229775"/>
                    <a:pt x="2281205" y="295425"/>
                    <a:pt x="2343278" y="295425"/>
                  </a:cubicBezTo>
                  <a:cubicBezTo>
                    <a:pt x="2405352" y="295425"/>
                    <a:pt x="2455011" y="229775"/>
                    <a:pt x="2455011" y="147712"/>
                  </a:cubicBezTo>
                  <a:cubicBezTo>
                    <a:pt x="2455011" y="65650"/>
                    <a:pt x="2403800" y="0"/>
                    <a:pt x="2343278" y="0"/>
                  </a:cubicBezTo>
                  <a:close/>
                  <a:moveTo>
                    <a:pt x="3402826" y="1477125"/>
                  </a:moveTo>
                  <a:cubicBezTo>
                    <a:pt x="3352026" y="1477125"/>
                    <a:pt x="3311386" y="1542775"/>
                    <a:pt x="3311386" y="1624837"/>
                  </a:cubicBezTo>
                  <a:cubicBezTo>
                    <a:pt x="3311386" y="1706900"/>
                    <a:pt x="3352026" y="1772550"/>
                    <a:pt x="3402826" y="1772550"/>
                  </a:cubicBezTo>
                  <a:cubicBezTo>
                    <a:pt x="3453626" y="1772550"/>
                    <a:pt x="3494266" y="1706900"/>
                    <a:pt x="3494266" y="1624837"/>
                  </a:cubicBezTo>
                  <a:cubicBezTo>
                    <a:pt x="3494266" y="1542775"/>
                    <a:pt x="3453626" y="1477125"/>
                    <a:pt x="3402826" y="1477125"/>
                  </a:cubicBezTo>
                  <a:close/>
                  <a:moveTo>
                    <a:pt x="2343278" y="2858900"/>
                  </a:moveTo>
                  <a:cubicBezTo>
                    <a:pt x="2281205" y="2858900"/>
                    <a:pt x="2231546" y="2899539"/>
                    <a:pt x="2231546" y="2950339"/>
                  </a:cubicBezTo>
                  <a:cubicBezTo>
                    <a:pt x="2231546" y="3001139"/>
                    <a:pt x="2281205" y="3041780"/>
                    <a:pt x="2343278" y="3041780"/>
                  </a:cubicBezTo>
                  <a:cubicBezTo>
                    <a:pt x="2405352" y="3041780"/>
                    <a:pt x="2455011" y="3001139"/>
                    <a:pt x="2455011" y="2950339"/>
                  </a:cubicBezTo>
                  <a:cubicBezTo>
                    <a:pt x="2455011" y="2899539"/>
                    <a:pt x="2403800" y="2858900"/>
                    <a:pt x="2343278" y="2858900"/>
                  </a:cubicBezTo>
                  <a:close/>
                </a:path>
              </a:pathLst>
            </a:custGeom>
            <a:solidFill>
              <a:srgbClr val="BA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Freeform 10"/>
            <p:cNvSpPr>
              <a:spLocks/>
            </p:cNvSpPr>
            <p:nvPr/>
          </p:nvSpPr>
          <p:spPr bwMode="auto">
            <a:xfrm>
              <a:off x="351790" y="351790"/>
              <a:ext cx="3514440" cy="4555443"/>
            </a:xfrm>
            <a:custGeom>
              <a:avLst/>
              <a:gdLst/>
              <a:ahLst/>
              <a:cxnLst>
                <a:cxn ang="0">
                  <a:pos x="3511900" y="1747932"/>
                </a:cxn>
                <a:cxn ang="0">
                  <a:pos x="3362040" y="1791014"/>
                </a:cxn>
                <a:cxn ang="0">
                  <a:pos x="3335370" y="1546878"/>
                </a:cxn>
                <a:cxn ang="0">
                  <a:pos x="3485230" y="1503796"/>
                </a:cxn>
                <a:cxn ang="0">
                  <a:pos x="3420460" y="24619"/>
                </a:cxn>
                <a:cxn ang="0">
                  <a:pos x="3329020" y="172331"/>
                </a:cxn>
                <a:cxn ang="0">
                  <a:pos x="3473800" y="172331"/>
                </a:cxn>
                <a:cxn ang="0">
                  <a:pos x="17070" y="1647405"/>
                </a:cxn>
                <a:cxn ang="0">
                  <a:pos x="128803" y="1795118"/>
                </a:cxn>
                <a:cxn ang="0">
                  <a:pos x="128803" y="1733571"/>
                </a:cxn>
                <a:cxn ang="0">
                  <a:pos x="63625" y="1647405"/>
                </a:cxn>
                <a:cxn ang="0">
                  <a:pos x="107077" y="4430983"/>
                </a:cxn>
                <a:cxn ang="0">
                  <a:pos x="105525" y="4469083"/>
                </a:cxn>
                <a:cxn ang="0">
                  <a:pos x="152080" y="4467813"/>
                </a:cxn>
                <a:cxn ang="0">
                  <a:pos x="153632" y="4429713"/>
                </a:cxn>
                <a:cxn ang="0">
                  <a:pos x="133458" y="215414"/>
                </a:cxn>
                <a:cxn ang="0">
                  <a:pos x="166047" y="172331"/>
                </a:cxn>
                <a:cxn ang="0">
                  <a:pos x="133458" y="129248"/>
                </a:cxn>
                <a:cxn ang="0">
                  <a:pos x="100870" y="170280"/>
                </a:cxn>
                <a:cxn ang="0">
                  <a:pos x="3514440" y="4450032"/>
                </a:cxn>
                <a:cxn ang="0">
                  <a:pos x="3423000" y="4358593"/>
                </a:cxn>
                <a:cxn ang="0">
                  <a:pos x="3423000" y="4396693"/>
                </a:cxn>
                <a:cxn ang="0">
                  <a:pos x="3476340" y="4450032"/>
                </a:cxn>
                <a:cxn ang="0">
                  <a:pos x="2287412" y="2980921"/>
                </a:cxn>
                <a:cxn ang="0">
                  <a:pos x="2254824" y="3225057"/>
                </a:cxn>
                <a:cxn ang="0">
                  <a:pos x="2437941" y="3268140"/>
                </a:cxn>
                <a:cxn ang="0">
                  <a:pos x="2470529" y="3024004"/>
                </a:cxn>
                <a:cxn ang="0">
                  <a:pos x="2340175" y="0"/>
                </a:cxn>
                <a:cxn ang="0">
                  <a:pos x="2234650" y="203105"/>
                </a:cxn>
                <a:cxn ang="0">
                  <a:pos x="2385178" y="342611"/>
                </a:cxn>
                <a:cxn ang="0">
                  <a:pos x="2493807" y="139506"/>
                </a:cxn>
                <a:cxn ang="0">
                  <a:pos x="1357860" y="3124530"/>
                </a:cxn>
                <a:cxn ang="0">
                  <a:pos x="1246127" y="2976818"/>
                </a:cxn>
                <a:cxn ang="0">
                  <a:pos x="1246127" y="3038365"/>
                </a:cxn>
                <a:cxn ang="0">
                  <a:pos x="1311305" y="3124530"/>
                </a:cxn>
                <a:cxn ang="0">
                  <a:pos x="1137499" y="172331"/>
                </a:cxn>
                <a:cxn ang="0">
                  <a:pos x="1314408" y="172331"/>
                </a:cxn>
                <a:cxn ang="0">
                  <a:pos x="1249231" y="258497"/>
                </a:cxn>
                <a:cxn ang="0">
                  <a:pos x="1247679" y="4422093"/>
                </a:cxn>
                <a:cxn ang="0">
                  <a:pos x="1215091" y="4448762"/>
                </a:cxn>
                <a:cxn ang="0">
                  <a:pos x="1247679" y="4475432"/>
                </a:cxn>
                <a:cxn ang="0">
                  <a:pos x="1278716" y="4448762"/>
                </a:cxn>
              </a:cxnLst>
              <a:rect l="0" t="0" r="r" b="b"/>
              <a:pathLst>
                <a:path w="3514440" h="4555443">
                  <a:moveTo>
                    <a:pt x="3511900" y="1546878"/>
                  </a:moveTo>
                  <a:lnTo>
                    <a:pt x="3449670" y="1647405"/>
                  </a:lnTo>
                  <a:lnTo>
                    <a:pt x="3511900" y="1747932"/>
                  </a:lnTo>
                  <a:lnTo>
                    <a:pt x="3485230" y="1791014"/>
                  </a:lnTo>
                  <a:lnTo>
                    <a:pt x="3423000" y="1690488"/>
                  </a:lnTo>
                  <a:lnTo>
                    <a:pt x="3362040" y="1791014"/>
                  </a:lnTo>
                  <a:lnTo>
                    <a:pt x="3335370" y="1747932"/>
                  </a:lnTo>
                  <a:lnTo>
                    <a:pt x="3397600" y="1647405"/>
                  </a:lnTo>
                  <a:lnTo>
                    <a:pt x="3335370" y="1546878"/>
                  </a:lnTo>
                  <a:lnTo>
                    <a:pt x="3362040" y="1503796"/>
                  </a:lnTo>
                  <a:lnTo>
                    <a:pt x="3423000" y="1604322"/>
                  </a:lnTo>
                  <a:lnTo>
                    <a:pt x="3485230" y="1503796"/>
                  </a:lnTo>
                  <a:lnTo>
                    <a:pt x="3511900" y="1546878"/>
                  </a:lnTo>
                  <a:close/>
                  <a:moveTo>
                    <a:pt x="3329020" y="172331"/>
                  </a:moveTo>
                  <a:cubicBezTo>
                    <a:pt x="3329020" y="90269"/>
                    <a:pt x="3369660" y="24619"/>
                    <a:pt x="3420460" y="24619"/>
                  </a:cubicBezTo>
                  <a:cubicBezTo>
                    <a:pt x="3471260" y="24619"/>
                    <a:pt x="3511900" y="90269"/>
                    <a:pt x="3511900" y="172331"/>
                  </a:cubicBezTo>
                  <a:cubicBezTo>
                    <a:pt x="3511900" y="254394"/>
                    <a:pt x="3471260" y="320044"/>
                    <a:pt x="3420460" y="320044"/>
                  </a:cubicBezTo>
                  <a:cubicBezTo>
                    <a:pt x="3369660" y="320044"/>
                    <a:pt x="3329020" y="254394"/>
                    <a:pt x="3329020" y="172331"/>
                  </a:cubicBezTo>
                  <a:close/>
                  <a:moveTo>
                    <a:pt x="3367120" y="172331"/>
                  </a:moveTo>
                  <a:cubicBezTo>
                    <a:pt x="3367120" y="219517"/>
                    <a:pt x="3391250" y="258497"/>
                    <a:pt x="3420460" y="258497"/>
                  </a:cubicBezTo>
                  <a:cubicBezTo>
                    <a:pt x="3449670" y="258497"/>
                    <a:pt x="3473800" y="219517"/>
                    <a:pt x="3473800" y="172331"/>
                  </a:cubicBezTo>
                  <a:cubicBezTo>
                    <a:pt x="3473800" y="125145"/>
                    <a:pt x="3449670" y="86166"/>
                    <a:pt x="3420460" y="86166"/>
                  </a:cubicBezTo>
                  <a:cubicBezTo>
                    <a:pt x="3391250" y="86166"/>
                    <a:pt x="3367120" y="125145"/>
                    <a:pt x="3367120" y="172331"/>
                  </a:cubicBezTo>
                  <a:close/>
                  <a:moveTo>
                    <a:pt x="17070" y="1647405"/>
                  </a:moveTo>
                  <a:cubicBezTo>
                    <a:pt x="17070" y="1565343"/>
                    <a:pt x="66729" y="1499693"/>
                    <a:pt x="128803" y="1499693"/>
                  </a:cubicBezTo>
                  <a:cubicBezTo>
                    <a:pt x="190876" y="1499693"/>
                    <a:pt x="240535" y="1565343"/>
                    <a:pt x="240535" y="1647405"/>
                  </a:cubicBezTo>
                  <a:cubicBezTo>
                    <a:pt x="240535" y="1729468"/>
                    <a:pt x="190876" y="1795118"/>
                    <a:pt x="128803" y="1795118"/>
                  </a:cubicBezTo>
                  <a:cubicBezTo>
                    <a:pt x="66729" y="1795118"/>
                    <a:pt x="17070" y="1729468"/>
                    <a:pt x="17070" y="1647405"/>
                  </a:cubicBezTo>
                  <a:close/>
                  <a:moveTo>
                    <a:pt x="63625" y="1647405"/>
                  </a:moveTo>
                  <a:cubicBezTo>
                    <a:pt x="63625" y="1694591"/>
                    <a:pt x="93110" y="1733571"/>
                    <a:pt x="128803" y="1733571"/>
                  </a:cubicBezTo>
                  <a:cubicBezTo>
                    <a:pt x="164495" y="1733571"/>
                    <a:pt x="193980" y="1694591"/>
                    <a:pt x="193980" y="1647405"/>
                  </a:cubicBezTo>
                  <a:cubicBezTo>
                    <a:pt x="193980" y="1600219"/>
                    <a:pt x="164495" y="1561239"/>
                    <a:pt x="128803" y="1561239"/>
                  </a:cubicBezTo>
                  <a:cubicBezTo>
                    <a:pt x="93110" y="1561239"/>
                    <a:pt x="63625" y="1600219"/>
                    <a:pt x="63625" y="1647405"/>
                  </a:cubicBezTo>
                  <a:close/>
                  <a:moveTo>
                    <a:pt x="153632" y="4343352"/>
                  </a:moveTo>
                  <a:lnTo>
                    <a:pt x="107077" y="4343352"/>
                  </a:lnTo>
                  <a:lnTo>
                    <a:pt x="107077" y="4430983"/>
                  </a:lnTo>
                  <a:lnTo>
                    <a:pt x="0" y="4430983"/>
                  </a:lnTo>
                  <a:lnTo>
                    <a:pt x="0" y="4469083"/>
                  </a:lnTo>
                  <a:lnTo>
                    <a:pt x="105525" y="4469083"/>
                  </a:lnTo>
                  <a:lnTo>
                    <a:pt x="105525" y="4555443"/>
                  </a:lnTo>
                  <a:lnTo>
                    <a:pt x="152080" y="4555443"/>
                  </a:lnTo>
                  <a:lnTo>
                    <a:pt x="152080" y="4467813"/>
                  </a:lnTo>
                  <a:lnTo>
                    <a:pt x="259157" y="4467813"/>
                  </a:lnTo>
                  <a:lnTo>
                    <a:pt x="259157" y="4429713"/>
                  </a:lnTo>
                  <a:lnTo>
                    <a:pt x="153632" y="4429713"/>
                  </a:lnTo>
                  <a:lnTo>
                    <a:pt x="153632" y="4343352"/>
                  </a:lnTo>
                  <a:close/>
                  <a:moveTo>
                    <a:pt x="57418" y="315941"/>
                  </a:moveTo>
                  <a:lnTo>
                    <a:pt x="133458" y="215414"/>
                  </a:lnTo>
                  <a:lnTo>
                    <a:pt x="209498" y="315941"/>
                  </a:lnTo>
                  <a:lnTo>
                    <a:pt x="240535" y="272858"/>
                  </a:lnTo>
                  <a:lnTo>
                    <a:pt x="166047" y="172331"/>
                  </a:lnTo>
                  <a:lnTo>
                    <a:pt x="240535" y="71805"/>
                  </a:lnTo>
                  <a:lnTo>
                    <a:pt x="207947" y="28722"/>
                  </a:lnTo>
                  <a:lnTo>
                    <a:pt x="133458" y="129248"/>
                  </a:lnTo>
                  <a:lnTo>
                    <a:pt x="58970" y="28722"/>
                  </a:lnTo>
                  <a:lnTo>
                    <a:pt x="26381" y="71805"/>
                  </a:lnTo>
                  <a:lnTo>
                    <a:pt x="100870" y="170280"/>
                  </a:lnTo>
                  <a:lnTo>
                    <a:pt x="24829" y="272858"/>
                  </a:lnTo>
                  <a:lnTo>
                    <a:pt x="57418" y="315941"/>
                  </a:lnTo>
                  <a:close/>
                  <a:moveTo>
                    <a:pt x="3514440" y="4450032"/>
                  </a:moveTo>
                  <a:cubicBezTo>
                    <a:pt x="3514440" y="4500832"/>
                    <a:pt x="3473800" y="4541473"/>
                    <a:pt x="3423000" y="4541473"/>
                  </a:cubicBezTo>
                  <a:cubicBezTo>
                    <a:pt x="3372200" y="4541473"/>
                    <a:pt x="3331560" y="4500832"/>
                    <a:pt x="3331560" y="4450032"/>
                  </a:cubicBezTo>
                  <a:cubicBezTo>
                    <a:pt x="3331560" y="4399232"/>
                    <a:pt x="3372200" y="4358593"/>
                    <a:pt x="3423000" y="4358593"/>
                  </a:cubicBezTo>
                  <a:cubicBezTo>
                    <a:pt x="3473800" y="4358593"/>
                    <a:pt x="3514440" y="4399232"/>
                    <a:pt x="3514440" y="4450032"/>
                  </a:cubicBezTo>
                  <a:close/>
                  <a:moveTo>
                    <a:pt x="3476340" y="4450032"/>
                  </a:moveTo>
                  <a:cubicBezTo>
                    <a:pt x="3476340" y="4420823"/>
                    <a:pt x="3452210" y="4396693"/>
                    <a:pt x="3423000" y="4396693"/>
                  </a:cubicBezTo>
                  <a:cubicBezTo>
                    <a:pt x="3393790" y="4396693"/>
                    <a:pt x="3369660" y="4420823"/>
                    <a:pt x="3369660" y="4450032"/>
                  </a:cubicBezTo>
                  <a:cubicBezTo>
                    <a:pt x="3369660" y="4479243"/>
                    <a:pt x="3393790" y="4503373"/>
                    <a:pt x="3423000" y="4503373"/>
                  </a:cubicBezTo>
                  <a:cubicBezTo>
                    <a:pt x="3452210" y="4503373"/>
                    <a:pt x="3476340" y="4479243"/>
                    <a:pt x="3476340" y="4450032"/>
                  </a:cubicBezTo>
                  <a:close/>
                  <a:moveTo>
                    <a:pt x="2437941" y="2980921"/>
                  </a:moveTo>
                  <a:lnTo>
                    <a:pt x="2361901" y="3081448"/>
                  </a:lnTo>
                  <a:lnTo>
                    <a:pt x="2287412" y="2980921"/>
                  </a:lnTo>
                  <a:lnTo>
                    <a:pt x="2254824" y="3024004"/>
                  </a:lnTo>
                  <a:lnTo>
                    <a:pt x="2330864" y="3124530"/>
                  </a:lnTo>
                  <a:lnTo>
                    <a:pt x="2254824" y="3225057"/>
                  </a:lnTo>
                  <a:lnTo>
                    <a:pt x="2287412" y="3268140"/>
                  </a:lnTo>
                  <a:lnTo>
                    <a:pt x="2361901" y="3167613"/>
                  </a:lnTo>
                  <a:lnTo>
                    <a:pt x="2437941" y="3268140"/>
                  </a:lnTo>
                  <a:lnTo>
                    <a:pt x="2470529" y="3225057"/>
                  </a:lnTo>
                  <a:lnTo>
                    <a:pt x="2394489" y="3124530"/>
                  </a:lnTo>
                  <a:lnTo>
                    <a:pt x="2470529" y="3024004"/>
                  </a:lnTo>
                  <a:lnTo>
                    <a:pt x="2437941" y="2980921"/>
                  </a:lnTo>
                  <a:close/>
                  <a:moveTo>
                    <a:pt x="2386730" y="0"/>
                  </a:moveTo>
                  <a:lnTo>
                    <a:pt x="2340175" y="0"/>
                  </a:lnTo>
                  <a:lnTo>
                    <a:pt x="2340175" y="141558"/>
                  </a:lnTo>
                  <a:lnTo>
                    <a:pt x="2234650" y="141558"/>
                  </a:lnTo>
                  <a:lnTo>
                    <a:pt x="2234650" y="203105"/>
                  </a:lnTo>
                  <a:lnTo>
                    <a:pt x="2338623" y="203105"/>
                  </a:lnTo>
                  <a:lnTo>
                    <a:pt x="2338623" y="342611"/>
                  </a:lnTo>
                  <a:lnTo>
                    <a:pt x="2385178" y="342611"/>
                  </a:lnTo>
                  <a:lnTo>
                    <a:pt x="2385178" y="201053"/>
                  </a:lnTo>
                  <a:lnTo>
                    <a:pt x="2493807" y="201053"/>
                  </a:lnTo>
                  <a:lnTo>
                    <a:pt x="2493807" y="139506"/>
                  </a:lnTo>
                  <a:lnTo>
                    <a:pt x="2386730" y="139506"/>
                  </a:lnTo>
                  <a:lnTo>
                    <a:pt x="2386730" y="0"/>
                  </a:lnTo>
                  <a:close/>
                  <a:moveTo>
                    <a:pt x="1357860" y="3124530"/>
                  </a:moveTo>
                  <a:cubicBezTo>
                    <a:pt x="1357860" y="3206593"/>
                    <a:pt x="1308201" y="3272243"/>
                    <a:pt x="1246127" y="3272243"/>
                  </a:cubicBezTo>
                  <a:cubicBezTo>
                    <a:pt x="1184054" y="3272243"/>
                    <a:pt x="1134395" y="3206593"/>
                    <a:pt x="1134395" y="3124530"/>
                  </a:cubicBezTo>
                  <a:cubicBezTo>
                    <a:pt x="1134395" y="3042468"/>
                    <a:pt x="1184054" y="2976818"/>
                    <a:pt x="1246127" y="2976818"/>
                  </a:cubicBezTo>
                  <a:cubicBezTo>
                    <a:pt x="1308201" y="2976818"/>
                    <a:pt x="1357860" y="3042468"/>
                    <a:pt x="1357860" y="3124530"/>
                  </a:cubicBezTo>
                  <a:close/>
                  <a:moveTo>
                    <a:pt x="1311305" y="3124530"/>
                  </a:moveTo>
                  <a:cubicBezTo>
                    <a:pt x="1311305" y="3077344"/>
                    <a:pt x="1281820" y="3038365"/>
                    <a:pt x="1246127" y="3038365"/>
                  </a:cubicBezTo>
                  <a:cubicBezTo>
                    <a:pt x="1210435" y="3038365"/>
                    <a:pt x="1180950" y="3077344"/>
                    <a:pt x="1180950" y="3124530"/>
                  </a:cubicBezTo>
                  <a:cubicBezTo>
                    <a:pt x="1180950" y="3171716"/>
                    <a:pt x="1210435" y="3210696"/>
                    <a:pt x="1246127" y="3210696"/>
                  </a:cubicBezTo>
                  <a:cubicBezTo>
                    <a:pt x="1281820" y="3210696"/>
                    <a:pt x="1311305" y="3171716"/>
                    <a:pt x="1311305" y="3124530"/>
                  </a:cubicBezTo>
                  <a:close/>
                  <a:moveTo>
                    <a:pt x="1360964" y="172331"/>
                  </a:moveTo>
                  <a:cubicBezTo>
                    <a:pt x="1360964" y="254394"/>
                    <a:pt x="1311305" y="320044"/>
                    <a:pt x="1249231" y="320044"/>
                  </a:cubicBezTo>
                  <a:cubicBezTo>
                    <a:pt x="1187158" y="320044"/>
                    <a:pt x="1137499" y="254394"/>
                    <a:pt x="1137499" y="172331"/>
                  </a:cubicBezTo>
                  <a:cubicBezTo>
                    <a:pt x="1137499" y="90269"/>
                    <a:pt x="1188709" y="24619"/>
                    <a:pt x="1249231" y="24619"/>
                  </a:cubicBezTo>
                  <a:cubicBezTo>
                    <a:pt x="1311305" y="24619"/>
                    <a:pt x="1360964" y="90269"/>
                    <a:pt x="1360964" y="172331"/>
                  </a:cubicBezTo>
                  <a:close/>
                  <a:moveTo>
                    <a:pt x="1314408" y="172331"/>
                  </a:moveTo>
                  <a:cubicBezTo>
                    <a:pt x="1314408" y="125145"/>
                    <a:pt x="1284923" y="86166"/>
                    <a:pt x="1249231" y="86166"/>
                  </a:cubicBezTo>
                  <a:cubicBezTo>
                    <a:pt x="1213539" y="86166"/>
                    <a:pt x="1184054" y="125145"/>
                    <a:pt x="1184054" y="172331"/>
                  </a:cubicBezTo>
                  <a:cubicBezTo>
                    <a:pt x="1184054" y="219517"/>
                    <a:pt x="1213539" y="258497"/>
                    <a:pt x="1249231" y="258497"/>
                  </a:cubicBezTo>
                  <a:cubicBezTo>
                    <a:pt x="1284923" y="258497"/>
                    <a:pt x="1314408" y="219517"/>
                    <a:pt x="1314408" y="172331"/>
                  </a:cubicBezTo>
                  <a:close/>
                  <a:moveTo>
                    <a:pt x="1322168" y="4359862"/>
                  </a:moveTo>
                  <a:lnTo>
                    <a:pt x="1247679" y="4422093"/>
                  </a:lnTo>
                  <a:lnTo>
                    <a:pt x="1171639" y="4359862"/>
                  </a:lnTo>
                  <a:lnTo>
                    <a:pt x="1139051" y="4386532"/>
                  </a:lnTo>
                  <a:lnTo>
                    <a:pt x="1215091" y="4448762"/>
                  </a:lnTo>
                  <a:lnTo>
                    <a:pt x="1139051" y="4510993"/>
                  </a:lnTo>
                  <a:lnTo>
                    <a:pt x="1171639" y="4537662"/>
                  </a:lnTo>
                  <a:lnTo>
                    <a:pt x="1247679" y="4475432"/>
                  </a:lnTo>
                  <a:lnTo>
                    <a:pt x="1322168" y="4537662"/>
                  </a:lnTo>
                  <a:lnTo>
                    <a:pt x="1354756" y="4510993"/>
                  </a:lnTo>
                  <a:lnTo>
                    <a:pt x="1278716" y="4448762"/>
                  </a:lnTo>
                  <a:lnTo>
                    <a:pt x="1354756" y="4386532"/>
                  </a:lnTo>
                  <a:lnTo>
                    <a:pt x="1322168" y="4359862"/>
                  </a:lnTo>
                  <a:close/>
                </a:path>
              </a:pathLst>
            </a:custGeom>
            <a:solidFill>
              <a:srgbClr val="100F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3498850"/>
            <a:ext cx="6994525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3" name="Group 12"/>
          <p:cNvGrpSpPr>
            <a:grpSpLocks/>
          </p:cNvGrpSpPr>
          <p:nvPr/>
        </p:nvGrpSpPr>
        <p:grpSpPr bwMode="auto">
          <a:xfrm>
            <a:off x="17259300" y="2601913"/>
            <a:ext cx="173038" cy="173037"/>
            <a:chOff x="0" y="0"/>
            <a:chExt cx="6350000" cy="6350000"/>
          </a:xfrm>
        </p:grpSpPr>
        <p:sp>
          <p:nvSpPr>
            <p:cNvPr id="29706" name="Freeform 13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/>
              <a:ahLst/>
              <a:cxnLst>
                <a:cxn ang="0">
                  <a:pos x="3160833" y="0"/>
                </a:cxn>
                <a:cxn ang="0">
                  <a:pos x="3160833" y="0"/>
                </a:cxn>
                <a:cxn ang="0">
                  <a:pos x="6321666" y="3175000"/>
                </a:cxn>
                <a:cxn ang="0">
                  <a:pos x="3160833" y="6350000"/>
                </a:cxn>
                <a:cxn ang="0">
                  <a:pos x="0" y="3175000"/>
                </a:cxn>
                <a:cxn ang="0">
                  <a:pos x="3160833" y="0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00F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4" name="Group 14"/>
          <p:cNvGrpSpPr>
            <a:grpSpLocks/>
          </p:cNvGrpSpPr>
          <p:nvPr/>
        </p:nvGrpSpPr>
        <p:grpSpPr bwMode="auto">
          <a:xfrm>
            <a:off x="17259300" y="3911600"/>
            <a:ext cx="173038" cy="173038"/>
            <a:chOff x="0" y="0"/>
            <a:chExt cx="6350000" cy="6350000"/>
          </a:xfrm>
        </p:grpSpPr>
        <p:sp>
          <p:nvSpPr>
            <p:cNvPr id="29705" name="Freeform 15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/>
              <a:ahLst/>
              <a:cxnLst>
                <a:cxn ang="0">
                  <a:pos x="3160833" y="0"/>
                </a:cxn>
                <a:cxn ang="0">
                  <a:pos x="3160833" y="0"/>
                </a:cxn>
                <a:cxn ang="0">
                  <a:pos x="6321666" y="3175000"/>
                </a:cxn>
                <a:cxn ang="0">
                  <a:pos x="3160833" y="6350000"/>
                </a:cxn>
                <a:cxn ang="0">
                  <a:pos x="0" y="3175000"/>
                </a:cxn>
                <a:cxn ang="0">
                  <a:pos x="3160833" y="0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00F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028700" y="460375"/>
            <a:ext cx="90820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9350"/>
              </a:lnSpc>
            </a:pPr>
            <a:r>
              <a:rPr lang="en-US" sz="8500">
                <a:solidFill>
                  <a:srgbClr val="100F0D"/>
                </a:solidFill>
                <a:latin typeface="HK Grotesk Medium Bold"/>
              </a:rPr>
              <a:t>Потренуємось!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095500"/>
            <a:ext cx="16230600" cy="11858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6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99">
                <a:solidFill>
                  <a:srgbClr val="100F0D"/>
                </a:solidFill>
                <a:latin typeface="HK Grotesk Medium Bold"/>
                <a:cs typeface="+mn-cs"/>
              </a:rPr>
              <a:t>«... На початку десятиліття майже третина українського експорту направлялась на російський ринок ...».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167438"/>
            <a:ext cx="16230600" cy="1185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6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99">
                <a:solidFill>
                  <a:srgbClr val="100F0D"/>
                </a:solidFill>
                <a:latin typeface="HK Grotesk Medium Bold"/>
                <a:cs typeface="+mn-cs"/>
              </a:rPr>
              <a:t>«З бюджету країни корумпованими чиновниками вкрадено 5 млрд гривень».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956050"/>
            <a:ext cx="16683038" cy="1187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6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99">
                <a:solidFill>
                  <a:srgbClr val="100F0D"/>
                </a:solidFill>
                <a:latin typeface="HK Grotesk Medium Bold"/>
                <a:cs typeface="+mn-cs"/>
              </a:rPr>
              <a:t>«Я не думаю, що Україна зможе домогтися бажаного рівня зростання ВВП у 2020 році ... »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8838" y="8029575"/>
            <a:ext cx="17022762" cy="1187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619"/>
              </a:lnSpc>
              <a:spcAft>
                <a:spcPts val="0"/>
              </a:spcAft>
              <a:defRPr/>
            </a:pPr>
            <a:r>
              <a:rPr lang="en-US" sz="4199">
                <a:solidFill>
                  <a:srgbClr val="100F0D"/>
                </a:solidFill>
                <a:latin typeface="HK Grotesk Medium Bold"/>
                <a:cs typeface="+mn-cs"/>
              </a:rPr>
              <a:t>«Десять українських ІТ-компаній увійшли до списку топ-100 аутсорсингових компаній світу».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1108075" y="2143125"/>
            <a:ext cx="5537200" cy="5584825"/>
            <a:chOff x="0" y="0"/>
            <a:chExt cx="7382718" cy="7447120"/>
          </a:xfrm>
        </p:grpSpPr>
        <p:grpSp>
          <p:nvGrpSpPr>
            <p:cNvPr id="31749" name="Group 3"/>
            <p:cNvGrpSpPr>
              <a:grpSpLocks/>
            </p:cNvGrpSpPr>
            <p:nvPr/>
          </p:nvGrpSpPr>
          <p:grpSpPr bwMode="auto">
            <a:xfrm>
              <a:off x="0" y="0"/>
              <a:ext cx="4858898" cy="6189670"/>
              <a:chOff x="351790" y="351790"/>
              <a:chExt cx="2940050" cy="2954020"/>
            </a:xfrm>
          </p:grpSpPr>
          <p:sp>
            <p:nvSpPr>
              <p:cNvPr id="31751" name="Freeform 4"/>
              <p:cNvSpPr>
                <a:spLocks/>
              </p:cNvSpPr>
              <p:nvPr/>
            </p:nvSpPr>
            <p:spPr bwMode="auto">
              <a:xfrm>
                <a:off x="371964" y="1851483"/>
                <a:ext cx="3494266" cy="3041780"/>
              </a:xfrm>
              <a:custGeom>
                <a:avLst/>
                <a:gdLst/>
                <a:ahLst/>
                <a:cxnLst>
                  <a:cxn ang="0">
                    <a:pos x="223465" y="1624837"/>
                  </a:cxn>
                  <a:cxn ang="0">
                    <a:pos x="111732" y="1772550"/>
                  </a:cxn>
                  <a:cxn ang="0">
                    <a:pos x="0" y="1624837"/>
                  </a:cxn>
                  <a:cxn ang="0">
                    <a:pos x="111732" y="1477125"/>
                  </a:cxn>
                  <a:cxn ang="0">
                    <a:pos x="223465" y="1624837"/>
                  </a:cxn>
                  <a:cxn ang="0">
                    <a:pos x="1225953" y="0"/>
                  </a:cxn>
                  <a:cxn ang="0">
                    <a:pos x="1114221" y="147712"/>
                  </a:cxn>
                  <a:cxn ang="0">
                    <a:pos x="1225953" y="295425"/>
                  </a:cxn>
                  <a:cxn ang="0">
                    <a:pos x="1337686" y="147712"/>
                  </a:cxn>
                  <a:cxn ang="0">
                    <a:pos x="1225953" y="0"/>
                  </a:cxn>
                  <a:cxn ang="0">
                    <a:pos x="2343278" y="0"/>
                  </a:cxn>
                  <a:cxn ang="0">
                    <a:pos x="2231546" y="147712"/>
                  </a:cxn>
                  <a:cxn ang="0">
                    <a:pos x="2343278" y="295425"/>
                  </a:cxn>
                  <a:cxn ang="0">
                    <a:pos x="2455011" y="147712"/>
                  </a:cxn>
                  <a:cxn ang="0">
                    <a:pos x="2343278" y="0"/>
                  </a:cxn>
                  <a:cxn ang="0">
                    <a:pos x="3402826" y="1477125"/>
                  </a:cxn>
                  <a:cxn ang="0">
                    <a:pos x="3311386" y="1624837"/>
                  </a:cxn>
                  <a:cxn ang="0">
                    <a:pos x="3402826" y="1772550"/>
                  </a:cxn>
                  <a:cxn ang="0">
                    <a:pos x="3494266" y="1624837"/>
                  </a:cxn>
                  <a:cxn ang="0">
                    <a:pos x="3402826" y="1477125"/>
                  </a:cxn>
                  <a:cxn ang="0">
                    <a:pos x="2343278" y="2858900"/>
                  </a:cxn>
                  <a:cxn ang="0">
                    <a:pos x="2231546" y="2950339"/>
                  </a:cxn>
                  <a:cxn ang="0">
                    <a:pos x="2343278" y="3041780"/>
                  </a:cxn>
                  <a:cxn ang="0">
                    <a:pos x="2455011" y="2950339"/>
                  </a:cxn>
                  <a:cxn ang="0">
                    <a:pos x="2343278" y="2858900"/>
                  </a:cxn>
                </a:cxnLst>
                <a:rect l="0" t="0" r="r" b="b"/>
                <a:pathLst>
                  <a:path w="3494266" h="3041780">
                    <a:moveTo>
                      <a:pt x="223465" y="1624837"/>
                    </a:moveTo>
                    <a:cubicBezTo>
                      <a:pt x="223465" y="1706900"/>
                      <a:pt x="173806" y="1772550"/>
                      <a:pt x="111732" y="1772550"/>
                    </a:cubicBezTo>
                    <a:cubicBezTo>
                      <a:pt x="49659" y="1772550"/>
                      <a:pt x="0" y="1706900"/>
                      <a:pt x="0" y="1624837"/>
                    </a:cubicBezTo>
                    <a:cubicBezTo>
                      <a:pt x="0" y="1542775"/>
                      <a:pt x="49659" y="1477125"/>
                      <a:pt x="111732" y="1477125"/>
                    </a:cubicBezTo>
                    <a:cubicBezTo>
                      <a:pt x="173806" y="1477125"/>
                      <a:pt x="223465" y="1542775"/>
                      <a:pt x="223465" y="1624837"/>
                    </a:cubicBezTo>
                    <a:close/>
                    <a:moveTo>
                      <a:pt x="1225953" y="0"/>
                    </a:moveTo>
                    <a:cubicBezTo>
                      <a:pt x="1163880" y="0"/>
                      <a:pt x="1114221" y="65650"/>
                      <a:pt x="1114221" y="147712"/>
                    </a:cubicBezTo>
                    <a:cubicBezTo>
                      <a:pt x="1114221" y="229775"/>
                      <a:pt x="1163880" y="295425"/>
                      <a:pt x="1225953" y="295425"/>
                    </a:cubicBezTo>
                    <a:cubicBezTo>
                      <a:pt x="1288027" y="295425"/>
                      <a:pt x="1337686" y="229775"/>
                      <a:pt x="1337686" y="147712"/>
                    </a:cubicBezTo>
                    <a:cubicBezTo>
                      <a:pt x="1337686" y="65650"/>
                      <a:pt x="1288027" y="0"/>
                      <a:pt x="1225953" y="0"/>
                    </a:cubicBezTo>
                    <a:close/>
                    <a:moveTo>
                      <a:pt x="2343278" y="0"/>
                    </a:moveTo>
                    <a:cubicBezTo>
                      <a:pt x="2281205" y="0"/>
                      <a:pt x="2231546" y="65650"/>
                      <a:pt x="2231546" y="147712"/>
                    </a:cubicBezTo>
                    <a:cubicBezTo>
                      <a:pt x="2231546" y="229775"/>
                      <a:pt x="2281205" y="295425"/>
                      <a:pt x="2343278" y="295425"/>
                    </a:cubicBezTo>
                    <a:cubicBezTo>
                      <a:pt x="2405352" y="295425"/>
                      <a:pt x="2455011" y="229775"/>
                      <a:pt x="2455011" y="147712"/>
                    </a:cubicBezTo>
                    <a:cubicBezTo>
                      <a:pt x="2455011" y="65650"/>
                      <a:pt x="2403800" y="0"/>
                      <a:pt x="2343278" y="0"/>
                    </a:cubicBezTo>
                    <a:close/>
                    <a:moveTo>
                      <a:pt x="3402826" y="1477125"/>
                    </a:moveTo>
                    <a:cubicBezTo>
                      <a:pt x="3352026" y="1477125"/>
                      <a:pt x="3311386" y="1542775"/>
                      <a:pt x="3311386" y="1624837"/>
                    </a:cubicBezTo>
                    <a:cubicBezTo>
                      <a:pt x="3311386" y="1706900"/>
                      <a:pt x="3352026" y="1772550"/>
                      <a:pt x="3402826" y="1772550"/>
                    </a:cubicBezTo>
                    <a:cubicBezTo>
                      <a:pt x="3453626" y="1772550"/>
                      <a:pt x="3494266" y="1706900"/>
                      <a:pt x="3494266" y="1624837"/>
                    </a:cubicBezTo>
                    <a:cubicBezTo>
                      <a:pt x="3494266" y="1542775"/>
                      <a:pt x="3453626" y="1477125"/>
                      <a:pt x="3402826" y="1477125"/>
                    </a:cubicBezTo>
                    <a:close/>
                    <a:moveTo>
                      <a:pt x="2343278" y="2858900"/>
                    </a:moveTo>
                    <a:cubicBezTo>
                      <a:pt x="2281205" y="2858900"/>
                      <a:pt x="2231546" y="2899539"/>
                      <a:pt x="2231546" y="2950339"/>
                    </a:cubicBezTo>
                    <a:cubicBezTo>
                      <a:pt x="2231546" y="3001139"/>
                      <a:pt x="2281205" y="3041780"/>
                      <a:pt x="2343278" y="3041780"/>
                    </a:cubicBezTo>
                    <a:cubicBezTo>
                      <a:pt x="2405352" y="3041780"/>
                      <a:pt x="2455011" y="3001139"/>
                      <a:pt x="2455011" y="2950339"/>
                    </a:cubicBezTo>
                    <a:cubicBezTo>
                      <a:pt x="2455011" y="2899539"/>
                      <a:pt x="2403800" y="2858900"/>
                      <a:pt x="2343278" y="28589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2" name="Freeform 5"/>
              <p:cNvSpPr>
                <a:spLocks/>
              </p:cNvSpPr>
              <p:nvPr/>
            </p:nvSpPr>
            <p:spPr bwMode="auto">
              <a:xfrm>
                <a:off x="351790" y="351790"/>
                <a:ext cx="3514440" cy="4555443"/>
              </a:xfrm>
              <a:custGeom>
                <a:avLst/>
                <a:gdLst/>
                <a:ahLst/>
                <a:cxnLst>
                  <a:cxn ang="0">
                    <a:pos x="3511900" y="1747932"/>
                  </a:cxn>
                  <a:cxn ang="0">
                    <a:pos x="3362040" y="1791014"/>
                  </a:cxn>
                  <a:cxn ang="0">
                    <a:pos x="3335370" y="1546878"/>
                  </a:cxn>
                  <a:cxn ang="0">
                    <a:pos x="3485230" y="1503796"/>
                  </a:cxn>
                  <a:cxn ang="0">
                    <a:pos x="3420460" y="24619"/>
                  </a:cxn>
                  <a:cxn ang="0">
                    <a:pos x="3329020" y="172331"/>
                  </a:cxn>
                  <a:cxn ang="0">
                    <a:pos x="3473800" y="172331"/>
                  </a:cxn>
                  <a:cxn ang="0">
                    <a:pos x="17070" y="1647405"/>
                  </a:cxn>
                  <a:cxn ang="0">
                    <a:pos x="128803" y="1795118"/>
                  </a:cxn>
                  <a:cxn ang="0">
                    <a:pos x="128803" y="1733571"/>
                  </a:cxn>
                  <a:cxn ang="0">
                    <a:pos x="63625" y="1647405"/>
                  </a:cxn>
                  <a:cxn ang="0">
                    <a:pos x="107077" y="4430983"/>
                  </a:cxn>
                  <a:cxn ang="0">
                    <a:pos x="105525" y="4469083"/>
                  </a:cxn>
                  <a:cxn ang="0">
                    <a:pos x="152080" y="4467813"/>
                  </a:cxn>
                  <a:cxn ang="0">
                    <a:pos x="153632" y="4429713"/>
                  </a:cxn>
                  <a:cxn ang="0">
                    <a:pos x="133458" y="215414"/>
                  </a:cxn>
                  <a:cxn ang="0">
                    <a:pos x="166047" y="172331"/>
                  </a:cxn>
                  <a:cxn ang="0">
                    <a:pos x="133458" y="129248"/>
                  </a:cxn>
                  <a:cxn ang="0">
                    <a:pos x="100870" y="170280"/>
                  </a:cxn>
                  <a:cxn ang="0">
                    <a:pos x="3514440" y="4450032"/>
                  </a:cxn>
                  <a:cxn ang="0">
                    <a:pos x="3423000" y="4358593"/>
                  </a:cxn>
                  <a:cxn ang="0">
                    <a:pos x="3423000" y="4396693"/>
                  </a:cxn>
                  <a:cxn ang="0">
                    <a:pos x="3476340" y="4450032"/>
                  </a:cxn>
                  <a:cxn ang="0">
                    <a:pos x="2287412" y="2980921"/>
                  </a:cxn>
                  <a:cxn ang="0">
                    <a:pos x="2254824" y="3225057"/>
                  </a:cxn>
                  <a:cxn ang="0">
                    <a:pos x="2437941" y="3268140"/>
                  </a:cxn>
                  <a:cxn ang="0">
                    <a:pos x="2470529" y="3024004"/>
                  </a:cxn>
                  <a:cxn ang="0">
                    <a:pos x="2340175" y="0"/>
                  </a:cxn>
                  <a:cxn ang="0">
                    <a:pos x="2234650" y="203105"/>
                  </a:cxn>
                  <a:cxn ang="0">
                    <a:pos x="2385178" y="342611"/>
                  </a:cxn>
                  <a:cxn ang="0">
                    <a:pos x="2493807" y="139506"/>
                  </a:cxn>
                  <a:cxn ang="0">
                    <a:pos x="1357860" y="3124530"/>
                  </a:cxn>
                  <a:cxn ang="0">
                    <a:pos x="1246127" y="2976818"/>
                  </a:cxn>
                  <a:cxn ang="0">
                    <a:pos x="1246127" y="3038365"/>
                  </a:cxn>
                  <a:cxn ang="0">
                    <a:pos x="1311305" y="3124530"/>
                  </a:cxn>
                  <a:cxn ang="0">
                    <a:pos x="1137499" y="172331"/>
                  </a:cxn>
                  <a:cxn ang="0">
                    <a:pos x="1314408" y="172331"/>
                  </a:cxn>
                  <a:cxn ang="0">
                    <a:pos x="1249231" y="258497"/>
                  </a:cxn>
                  <a:cxn ang="0">
                    <a:pos x="1247679" y="4422093"/>
                  </a:cxn>
                  <a:cxn ang="0">
                    <a:pos x="1215091" y="4448762"/>
                  </a:cxn>
                  <a:cxn ang="0">
                    <a:pos x="1247679" y="4475432"/>
                  </a:cxn>
                  <a:cxn ang="0">
                    <a:pos x="1278716" y="4448762"/>
                  </a:cxn>
                </a:cxnLst>
                <a:rect l="0" t="0" r="r" b="b"/>
                <a:pathLst>
                  <a:path w="3514440" h="4555443">
                    <a:moveTo>
                      <a:pt x="3511900" y="1546878"/>
                    </a:moveTo>
                    <a:lnTo>
                      <a:pt x="3449670" y="1647405"/>
                    </a:lnTo>
                    <a:lnTo>
                      <a:pt x="3511900" y="1747932"/>
                    </a:lnTo>
                    <a:lnTo>
                      <a:pt x="3485230" y="1791014"/>
                    </a:lnTo>
                    <a:lnTo>
                      <a:pt x="3423000" y="1690488"/>
                    </a:lnTo>
                    <a:lnTo>
                      <a:pt x="3362040" y="1791014"/>
                    </a:lnTo>
                    <a:lnTo>
                      <a:pt x="3335370" y="1747932"/>
                    </a:lnTo>
                    <a:lnTo>
                      <a:pt x="3397600" y="1647405"/>
                    </a:lnTo>
                    <a:lnTo>
                      <a:pt x="3335370" y="1546878"/>
                    </a:lnTo>
                    <a:lnTo>
                      <a:pt x="3362040" y="1503796"/>
                    </a:lnTo>
                    <a:lnTo>
                      <a:pt x="3423000" y="1604322"/>
                    </a:lnTo>
                    <a:lnTo>
                      <a:pt x="3485230" y="1503796"/>
                    </a:lnTo>
                    <a:lnTo>
                      <a:pt x="3511900" y="1546878"/>
                    </a:lnTo>
                    <a:close/>
                    <a:moveTo>
                      <a:pt x="3329020" y="172331"/>
                    </a:moveTo>
                    <a:cubicBezTo>
                      <a:pt x="3329020" y="90269"/>
                      <a:pt x="3369660" y="24619"/>
                      <a:pt x="3420460" y="24619"/>
                    </a:cubicBezTo>
                    <a:cubicBezTo>
                      <a:pt x="3471260" y="24619"/>
                      <a:pt x="3511900" y="90269"/>
                      <a:pt x="3511900" y="172331"/>
                    </a:cubicBezTo>
                    <a:cubicBezTo>
                      <a:pt x="3511900" y="254394"/>
                      <a:pt x="3471260" y="320044"/>
                      <a:pt x="3420460" y="320044"/>
                    </a:cubicBezTo>
                    <a:cubicBezTo>
                      <a:pt x="3369660" y="320044"/>
                      <a:pt x="3329020" y="254394"/>
                      <a:pt x="3329020" y="172331"/>
                    </a:cubicBezTo>
                    <a:close/>
                    <a:moveTo>
                      <a:pt x="3367120" y="172331"/>
                    </a:moveTo>
                    <a:cubicBezTo>
                      <a:pt x="3367120" y="219517"/>
                      <a:pt x="3391250" y="258497"/>
                      <a:pt x="3420460" y="258497"/>
                    </a:cubicBezTo>
                    <a:cubicBezTo>
                      <a:pt x="3449670" y="258497"/>
                      <a:pt x="3473800" y="219517"/>
                      <a:pt x="3473800" y="172331"/>
                    </a:cubicBezTo>
                    <a:cubicBezTo>
                      <a:pt x="3473800" y="125145"/>
                      <a:pt x="3449670" y="86166"/>
                      <a:pt x="3420460" y="86166"/>
                    </a:cubicBezTo>
                    <a:cubicBezTo>
                      <a:pt x="3391250" y="86166"/>
                      <a:pt x="3367120" y="125145"/>
                      <a:pt x="3367120" y="172331"/>
                    </a:cubicBezTo>
                    <a:close/>
                    <a:moveTo>
                      <a:pt x="17070" y="1647405"/>
                    </a:moveTo>
                    <a:cubicBezTo>
                      <a:pt x="17070" y="1565343"/>
                      <a:pt x="66729" y="1499693"/>
                      <a:pt x="128803" y="1499693"/>
                    </a:cubicBezTo>
                    <a:cubicBezTo>
                      <a:pt x="190876" y="1499693"/>
                      <a:pt x="240535" y="1565343"/>
                      <a:pt x="240535" y="1647405"/>
                    </a:cubicBezTo>
                    <a:cubicBezTo>
                      <a:pt x="240535" y="1729468"/>
                      <a:pt x="190876" y="1795118"/>
                      <a:pt x="128803" y="1795118"/>
                    </a:cubicBezTo>
                    <a:cubicBezTo>
                      <a:pt x="66729" y="1795118"/>
                      <a:pt x="17070" y="1729468"/>
                      <a:pt x="17070" y="1647405"/>
                    </a:cubicBezTo>
                    <a:close/>
                    <a:moveTo>
                      <a:pt x="63625" y="1647405"/>
                    </a:moveTo>
                    <a:cubicBezTo>
                      <a:pt x="63625" y="1694591"/>
                      <a:pt x="93110" y="1733571"/>
                      <a:pt x="128803" y="1733571"/>
                    </a:cubicBezTo>
                    <a:cubicBezTo>
                      <a:pt x="164495" y="1733571"/>
                      <a:pt x="193980" y="1694591"/>
                      <a:pt x="193980" y="1647405"/>
                    </a:cubicBezTo>
                    <a:cubicBezTo>
                      <a:pt x="193980" y="1600219"/>
                      <a:pt x="164495" y="1561239"/>
                      <a:pt x="128803" y="1561239"/>
                    </a:cubicBezTo>
                    <a:cubicBezTo>
                      <a:pt x="93110" y="1561239"/>
                      <a:pt x="63625" y="1600219"/>
                      <a:pt x="63625" y="1647405"/>
                    </a:cubicBezTo>
                    <a:close/>
                    <a:moveTo>
                      <a:pt x="153632" y="4343352"/>
                    </a:moveTo>
                    <a:lnTo>
                      <a:pt x="107077" y="4343352"/>
                    </a:lnTo>
                    <a:lnTo>
                      <a:pt x="107077" y="4430983"/>
                    </a:lnTo>
                    <a:lnTo>
                      <a:pt x="0" y="4430983"/>
                    </a:lnTo>
                    <a:lnTo>
                      <a:pt x="0" y="4469083"/>
                    </a:lnTo>
                    <a:lnTo>
                      <a:pt x="105525" y="4469083"/>
                    </a:lnTo>
                    <a:lnTo>
                      <a:pt x="105525" y="4555443"/>
                    </a:lnTo>
                    <a:lnTo>
                      <a:pt x="152080" y="4555443"/>
                    </a:lnTo>
                    <a:lnTo>
                      <a:pt x="152080" y="4467813"/>
                    </a:lnTo>
                    <a:lnTo>
                      <a:pt x="259157" y="4467813"/>
                    </a:lnTo>
                    <a:lnTo>
                      <a:pt x="259157" y="4429713"/>
                    </a:lnTo>
                    <a:lnTo>
                      <a:pt x="153632" y="4429713"/>
                    </a:lnTo>
                    <a:lnTo>
                      <a:pt x="153632" y="4343352"/>
                    </a:lnTo>
                    <a:close/>
                    <a:moveTo>
                      <a:pt x="57418" y="315941"/>
                    </a:moveTo>
                    <a:lnTo>
                      <a:pt x="133458" y="215414"/>
                    </a:lnTo>
                    <a:lnTo>
                      <a:pt x="209498" y="315941"/>
                    </a:lnTo>
                    <a:lnTo>
                      <a:pt x="240535" y="272858"/>
                    </a:lnTo>
                    <a:lnTo>
                      <a:pt x="166047" y="172331"/>
                    </a:lnTo>
                    <a:lnTo>
                      <a:pt x="240535" y="71805"/>
                    </a:lnTo>
                    <a:lnTo>
                      <a:pt x="207947" y="28722"/>
                    </a:lnTo>
                    <a:lnTo>
                      <a:pt x="133458" y="129248"/>
                    </a:lnTo>
                    <a:lnTo>
                      <a:pt x="58970" y="28722"/>
                    </a:lnTo>
                    <a:lnTo>
                      <a:pt x="26381" y="71805"/>
                    </a:lnTo>
                    <a:lnTo>
                      <a:pt x="100870" y="170280"/>
                    </a:lnTo>
                    <a:lnTo>
                      <a:pt x="24829" y="272858"/>
                    </a:lnTo>
                    <a:lnTo>
                      <a:pt x="57418" y="315941"/>
                    </a:lnTo>
                    <a:close/>
                    <a:moveTo>
                      <a:pt x="3514440" y="4450032"/>
                    </a:moveTo>
                    <a:cubicBezTo>
                      <a:pt x="3514440" y="4500832"/>
                      <a:pt x="3473800" y="4541473"/>
                      <a:pt x="3423000" y="4541473"/>
                    </a:cubicBezTo>
                    <a:cubicBezTo>
                      <a:pt x="3372200" y="4541473"/>
                      <a:pt x="3331560" y="4500832"/>
                      <a:pt x="3331560" y="4450032"/>
                    </a:cubicBezTo>
                    <a:cubicBezTo>
                      <a:pt x="3331560" y="4399232"/>
                      <a:pt x="3372200" y="4358593"/>
                      <a:pt x="3423000" y="4358593"/>
                    </a:cubicBezTo>
                    <a:cubicBezTo>
                      <a:pt x="3473800" y="4358593"/>
                      <a:pt x="3514440" y="4399232"/>
                      <a:pt x="3514440" y="4450032"/>
                    </a:cubicBezTo>
                    <a:close/>
                    <a:moveTo>
                      <a:pt x="3476340" y="4450032"/>
                    </a:moveTo>
                    <a:cubicBezTo>
                      <a:pt x="3476340" y="4420823"/>
                      <a:pt x="3452210" y="4396693"/>
                      <a:pt x="3423000" y="4396693"/>
                    </a:cubicBezTo>
                    <a:cubicBezTo>
                      <a:pt x="3393790" y="4396693"/>
                      <a:pt x="3369660" y="4420823"/>
                      <a:pt x="3369660" y="4450032"/>
                    </a:cubicBezTo>
                    <a:cubicBezTo>
                      <a:pt x="3369660" y="4479243"/>
                      <a:pt x="3393790" y="4503373"/>
                      <a:pt x="3423000" y="4503373"/>
                    </a:cubicBezTo>
                    <a:cubicBezTo>
                      <a:pt x="3452210" y="4503373"/>
                      <a:pt x="3476340" y="4479243"/>
                      <a:pt x="3476340" y="4450032"/>
                    </a:cubicBezTo>
                    <a:close/>
                    <a:moveTo>
                      <a:pt x="2437941" y="2980921"/>
                    </a:moveTo>
                    <a:lnTo>
                      <a:pt x="2361901" y="3081448"/>
                    </a:lnTo>
                    <a:lnTo>
                      <a:pt x="2287412" y="2980921"/>
                    </a:lnTo>
                    <a:lnTo>
                      <a:pt x="2254824" y="3024004"/>
                    </a:lnTo>
                    <a:lnTo>
                      <a:pt x="2330864" y="3124530"/>
                    </a:lnTo>
                    <a:lnTo>
                      <a:pt x="2254824" y="3225057"/>
                    </a:lnTo>
                    <a:lnTo>
                      <a:pt x="2287412" y="3268140"/>
                    </a:lnTo>
                    <a:lnTo>
                      <a:pt x="2361901" y="3167613"/>
                    </a:lnTo>
                    <a:lnTo>
                      <a:pt x="2437941" y="3268140"/>
                    </a:lnTo>
                    <a:lnTo>
                      <a:pt x="2470529" y="3225057"/>
                    </a:lnTo>
                    <a:lnTo>
                      <a:pt x="2394489" y="3124530"/>
                    </a:lnTo>
                    <a:lnTo>
                      <a:pt x="2470529" y="3024004"/>
                    </a:lnTo>
                    <a:lnTo>
                      <a:pt x="2437941" y="2980921"/>
                    </a:lnTo>
                    <a:close/>
                    <a:moveTo>
                      <a:pt x="2386730" y="0"/>
                    </a:moveTo>
                    <a:lnTo>
                      <a:pt x="2340175" y="0"/>
                    </a:lnTo>
                    <a:lnTo>
                      <a:pt x="2340175" y="141558"/>
                    </a:lnTo>
                    <a:lnTo>
                      <a:pt x="2234650" y="141558"/>
                    </a:lnTo>
                    <a:lnTo>
                      <a:pt x="2234650" y="203105"/>
                    </a:lnTo>
                    <a:lnTo>
                      <a:pt x="2338623" y="203105"/>
                    </a:lnTo>
                    <a:lnTo>
                      <a:pt x="2338623" y="342611"/>
                    </a:lnTo>
                    <a:lnTo>
                      <a:pt x="2385178" y="342611"/>
                    </a:lnTo>
                    <a:lnTo>
                      <a:pt x="2385178" y="201053"/>
                    </a:lnTo>
                    <a:lnTo>
                      <a:pt x="2493807" y="201053"/>
                    </a:lnTo>
                    <a:lnTo>
                      <a:pt x="2493807" y="139506"/>
                    </a:lnTo>
                    <a:lnTo>
                      <a:pt x="2386730" y="139506"/>
                    </a:lnTo>
                    <a:lnTo>
                      <a:pt x="2386730" y="0"/>
                    </a:lnTo>
                    <a:close/>
                    <a:moveTo>
                      <a:pt x="1357860" y="3124530"/>
                    </a:moveTo>
                    <a:cubicBezTo>
                      <a:pt x="1357860" y="3206593"/>
                      <a:pt x="1308201" y="3272243"/>
                      <a:pt x="1246127" y="3272243"/>
                    </a:cubicBezTo>
                    <a:cubicBezTo>
                      <a:pt x="1184054" y="3272243"/>
                      <a:pt x="1134395" y="3206593"/>
                      <a:pt x="1134395" y="3124530"/>
                    </a:cubicBezTo>
                    <a:cubicBezTo>
                      <a:pt x="1134395" y="3042468"/>
                      <a:pt x="1184054" y="2976818"/>
                      <a:pt x="1246127" y="2976818"/>
                    </a:cubicBezTo>
                    <a:cubicBezTo>
                      <a:pt x="1308201" y="2976818"/>
                      <a:pt x="1357860" y="3042468"/>
                      <a:pt x="1357860" y="3124530"/>
                    </a:cubicBezTo>
                    <a:close/>
                    <a:moveTo>
                      <a:pt x="1311305" y="3124530"/>
                    </a:moveTo>
                    <a:cubicBezTo>
                      <a:pt x="1311305" y="3077344"/>
                      <a:pt x="1281820" y="3038365"/>
                      <a:pt x="1246127" y="3038365"/>
                    </a:cubicBezTo>
                    <a:cubicBezTo>
                      <a:pt x="1210435" y="3038365"/>
                      <a:pt x="1180950" y="3077344"/>
                      <a:pt x="1180950" y="3124530"/>
                    </a:cubicBezTo>
                    <a:cubicBezTo>
                      <a:pt x="1180950" y="3171716"/>
                      <a:pt x="1210435" y="3210696"/>
                      <a:pt x="1246127" y="3210696"/>
                    </a:cubicBezTo>
                    <a:cubicBezTo>
                      <a:pt x="1281820" y="3210696"/>
                      <a:pt x="1311305" y="3171716"/>
                      <a:pt x="1311305" y="3124530"/>
                    </a:cubicBezTo>
                    <a:close/>
                    <a:moveTo>
                      <a:pt x="1360964" y="172331"/>
                    </a:moveTo>
                    <a:cubicBezTo>
                      <a:pt x="1360964" y="254394"/>
                      <a:pt x="1311305" y="320044"/>
                      <a:pt x="1249231" y="320044"/>
                    </a:cubicBezTo>
                    <a:cubicBezTo>
                      <a:pt x="1187158" y="320044"/>
                      <a:pt x="1137499" y="254394"/>
                      <a:pt x="1137499" y="172331"/>
                    </a:cubicBezTo>
                    <a:cubicBezTo>
                      <a:pt x="1137499" y="90269"/>
                      <a:pt x="1188709" y="24619"/>
                      <a:pt x="1249231" y="24619"/>
                    </a:cubicBezTo>
                    <a:cubicBezTo>
                      <a:pt x="1311305" y="24619"/>
                      <a:pt x="1360964" y="90269"/>
                      <a:pt x="1360964" y="172331"/>
                    </a:cubicBezTo>
                    <a:close/>
                    <a:moveTo>
                      <a:pt x="1314408" y="172331"/>
                    </a:moveTo>
                    <a:cubicBezTo>
                      <a:pt x="1314408" y="125145"/>
                      <a:pt x="1284923" y="86166"/>
                      <a:pt x="1249231" y="86166"/>
                    </a:cubicBezTo>
                    <a:cubicBezTo>
                      <a:pt x="1213539" y="86166"/>
                      <a:pt x="1184054" y="125145"/>
                      <a:pt x="1184054" y="172331"/>
                    </a:cubicBezTo>
                    <a:cubicBezTo>
                      <a:pt x="1184054" y="219517"/>
                      <a:pt x="1213539" y="258497"/>
                      <a:pt x="1249231" y="258497"/>
                    </a:cubicBezTo>
                    <a:cubicBezTo>
                      <a:pt x="1284923" y="258497"/>
                      <a:pt x="1314408" y="219517"/>
                      <a:pt x="1314408" y="172331"/>
                    </a:cubicBezTo>
                    <a:close/>
                    <a:moveTo>
                      <a:pt x="1322168" y="4359862"/>
                    </a:moveTo>
                    <a:lnTo>
                      <a:pt x="1247679" y="4422093"/>
                    </a:lnTo>
                    <a:lnTo>
                      <a:pt x="1171639" y="4359862"/>
                    </a:lnTo>
                    <a:lnTo>
                      <a:pt x="1139051" y="4386532"/>
                    </a:lnTo>
                    <a:lnTo>
                      <a:pt x="1215091" y="4448762"/>
                    </a:lnTo>
                    <a:lnTo>
                      <a:pt x="1139051" y="4510993"/>
                    </a:lnTo>
                    <a:lnTo>
                      <a:pt x="1171639" y="4537662"/>
                    </a:lnTo>
                    <a:lnTo>
                      <a:pt x="1247679" y="4475432"/>
                    </a:lnTo>
                    <a:lnTo>
                      <a:pt x="1322168" y="4537662"/>
                    </a:lnTo>
                    <a:lnTo>
                      <a:pt x="1354756" y="4510993"/>
                    </a:lnTo>
                    <a:lnTo>
                      <a:pt x="1278716" y="4448762"/>
                    </a:lnTo>
                    <a:lnTo>
                      <a:pt x="1354756" y="4386532"/>
                    </a:lnTo>
                    <a:lnTo>
                      <a:pt x="1322168" y="4359862"/>
                    </a:lnTo>
                    <a:close/>
                  </a:path>
                </a:pathLst>
              </a:custGeom>
              <a:solidFill>
                <a:srgbClr val="100F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1750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6271" y="2544505"/>
              <a:ext cx="5836447" cy="4902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7"/>
          <p:cNvSpPr txBox="1"/>
          <p:nvPr/>
        </p:nvSpPr>
        <p:spPr>
          <a:xfrm>
            <a:off x="7335838" y="4116388"/>
            <a:ext cx="9434512" cy="11509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88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50">
                <a:solidFill>
                  <a:srgbClr val="100F0D"/>
                </a:solidFill>
                <a:latin typeface="HK Grotesk Medium Bold"/>
                <a:cs typeface="+mn-cs"/>
              </a:rPr>
              <a:t>Джерела перевірки</a:t>
            </a:r>
          </a:p>
        </p:txBody>
      </p:sp>
      <p:sp>
        <p:nvSpPr>
          <p:cNvPr id="31748" name="TextBox 8"/>
          <p:cNvSpPr txBox="1">
            <a:spLocks noChangeArrowheads="1"/>
          </p:cNvSpPr>
          <p:nvPr/>
        </p:nvSpPr>
        <p:spPr bwMode="auto">
          <a:xfrm>
            <a:off x="1028700" y="962025"/>
            <a:ext cx="56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100F0D"/>
                </a:solidFill>
                <a:latin typeface="Anonymous Pro Bold"/>
              </a:rPr>
              <a:t>03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"/>
          <p:cNvGrpSpPr>
            <a:grpSpLocks/>
          </p:cNvGrpSpPr>
          <p:nvPr/>
        </p:nvGrpSpPr>
        <p:grpSpPr bwMode="auto">
          <a:xfrm>
            <a:off x="1028700" y="1203325"/>
            <a:ext cx="3694113" cy="4641850"/>
            <a:chOff x="351790" y="351790"/>
            <a:chExt cx="2940050" cy="2954020"/>
          </a:xfrm>
        </p:grpSpPr>
        <p:sp>
          <p:nvSpPr>
            <p:cNvPr id="14352" name="Freeform 3"/>
            <p:cNvSpPr>
              <a:spLocks/>
            </p:cNvSpPr>
            <p:nvPr/>
          </p:nvSpPr>
          <p:spPr bwMode="auto">
            <a:xfrm>
              <a:off x="372266" y="1851483"/>
              <a:ext cx="3541363" cy="3041780"/>
            </a:xfrm>
            <a:custGeom>
              <a:avLst/>
              <a:gdLst/>
              <a:ahLst/>
              <a:cxnLst>
                <a:cxn ang="0">
                  <a:pos x="226814" y="1624837"/>
                </a:cxn>
                <a:cxn ang="0">
                  <a:pos x="113407" y="1772550"/>
                </a:cxn>
                <a:cxn ang="0">
                  <a:pos x="0" y="1624837"/>
                </a:cxn>
                <a:cxn ang="0">
                  <a:pos x="113407" y="1477125"/>
                </a:cxn>
                <a:cxn ang="0">
                  <a:pos x="226814" y="1624837"/>
                </a:cxn>
                <a:cxn ang="0">
                  <a:pos x="1244327" y="0"/>
                </a:cxn>
                <a:cxn ang="0">
                  <a:pos x="1130920" y="147712"/>
                </a:cxn>
                <a:cxn ang="0">
                  <a:pos x="1244327" y="295425"/>
                </a:cxn>
                <a:cxn ang="0">
                  <a:pos x="1357734" y="147712"/>
                </a:cxn>
                <a:cxn ang="0">
                  <a:pos x="1244327" y="0"/>
                </a:cxn>
                <a:cxn ang="0">
                  <a:pos x="2378398" y="0"/>
                </a:cxn>
                <a:cxn ang="0">
                  <a:pos x="2264991" y="147712"/>
                </a:cxn>
                <a:cxn ang="0">
                  <a:pos x="2378398" y="295425"/>
                </a:cxn>
                <a:cxn ang="0">
                  <a:pos x="2491805" y="147712"/>
                </a:cxn>
                <a:cxn ang="0">
                  <a:pos x="2378398" y="0"/>
                </a:cxn>
                <a:cxn ang="0">
                  <a:pos x="3449923" y="1477125"/>
                </a:cxn>
                <a:cxn ang="0">
                  <a:pos x="3358483" y="1624837"/>
                </a:cxn>
                <a:cxn ang="0">
                  <a:pos x="3449923" y="1772550"/>
                </a:cxn>
                <a:cxn ang="0">
                  <a:pos x="3541363" y="1624837"/>
                </a:cxn>
                <a:cxn ang="0">
                  <a:pos x="3449923" y="1477125"/>
                </a:cxn>
                <a:cxn ang="0">
                  <a:pos x="2378398" y="2858900"/>
                </a:cxn>
                <a:cxn ang="0">
                  <a:pos x="2264991" y="2950339"/>
                </a:cxn>
                <a:cxn ang="0">
                  <a:pos x="2378398" y="3041780"/>
                </a:cxn>
                <a:cxn ang="0">
                  <a:pos x="2491805" y="2950339"/>
                </a:cxn>
                <a:cxn ang="0">
                  <a:pos x="2378398" y="2858900"/>
                </a:cxn>
              </a:cxnLst>
              <a:rect l="0" t="0" r="r" b="b"/>
              <a:pathLst>
                <a:path w="3541363" h="3041780">
                  <a:moveTo>
                    <a:pt x="226814" y="1624837"/>
                  </a:moveTo>
                  <a:cubicBezTo>
                    <a:pt x="226814" y="1706900"/>
                    <a:pt x="176411" y="1772550"/>
                    <a:pt x="113407" y="1772550"/>
                  </a:cubicBezTo>
                  <a:cubicBezTo>
                    <a:pt x="50403" y="1772550"/>
                    <a:pt x="0" y="1706900"/>
                    <a:pt x="0" y="1624837"/>
                  </a:cubicBezTo>
                  <a:cubicBezTo>
                    <a:pt x="0" y="1542775"/>
                    <a:pt x="50403" y="1477125"/>
                    <a:pt x="113407" y="1477125"/>
                  </a:cubicBezTo>
                  <a:cubicBezTo>
                    <a:pt x="176411" y="1477125"/>
                    <a:pt x="226814" y="1542775"/>
                    <a:pt x="226814" y="1624837"/>
                  </a:cubicBezTo>
                  <a:close/>
                  <a:moveTo>
                    <a:pt x="1244327" y="0"/>
                  </a:moveTo>
                  <a:cubicBezTo>
                    <a:pt x="1181324" y="0"/>
                    <a:pt x="1130920" y="65650"/>
                    <a:pt x="1130920" y="147712"/>
                  </a:cubicBezTo>
                  <a:cubicBezTo>
                    <a:pt x="1130920" y="229775"/>
                    <a:pt x="1181324" y="295425"/>
                    <a:pt x="1244327" y="295425"/>
                  </a:cubicBezTo>
                  <a:cubicBezTo>
                    <a:pt x="1307331" y="295425"/>
                    <a:pt x="1357734" y="229775"/>
                    <a:pt x="1357734" y="147712"/>
                  </a:cubicBezTo>
                  <a:cubicBezTo>
                    <a:pt x="1357734" y="65650"/>
                    <a:pt x="1307331" y="0"/>
                    <a:pt x="1244327" y="0"/>
                  </a:cubicBezTo>
                  <a:close/>
                  <a:moveTo>
                    <a:pt x="2378398" y="0"/>
                  </a:moveTo>
                  <a:cubicBezTo>
                    <a:pt x="2315394" y="0"/>
                    <a:pt x="2264991" y="65650"/>
                    <a:pt x="2264991" y="147712"/>
                  </a:cubicBezTo>
                  <a:cubicBezTo>
                    <a:pt x="2264991" y="229775"/>
                    <a:pt x="2315394" y="295425"/>
                    <a:pt x="2378398" y="295425"/>
                  </a:cubicBezTo>
                  <a:cubicBezTo>
                    <a:pt x="2441402" y="295425"/>
                    <a:pt x="2491805" y="229775"/>
                    <a:pt x="2491805" y="147712"/>
                  </a:cubicBezTo>
                  <a:cubicBezTo>
                    <a:pt x="2491805" y="65650"/>
                    <a:pt x="2439827" y="0"/>
                    <a:pt x="2378398" y="0"/>
                  </a:cubicBezTo>
                  <a:close/>
                  <a:moveTo>
                    <a:pt x="3449923" y="1477125"/>
                  </a:moveTo>
                  <a:cubicBezTo>
                    <a:pt x="3399123" y="1477125"/>
                    <a:pt x="3358483" y="1542775"/>
                    <a:pt x="3358483" y="1624837"/>
                  </a:cubicBezTo>
                  <a:cubicBezTo>
                    <a:pt x="3358483" y="1706900"/>
                    <a:pt x="3399123" y="1772550"/>
                    <a:pt x="3449923" y="1772550"/>
                  </a:cubicBezTo>
                  <a:cubicBezTo>
                    <a:pt x="3500723" y="1772550"/>
                    <a:pt x="3541363" y="1706900"/>
                    <a:pt x="3541363" y="1624837"/>
                  </a:cubicBezTo>
                  <a:cubicBezTo>
                    <a:pt x="3541363" y="1542775"/>
                    <a:pt x="3500723" y="1477125"/>
                    <a:pt x="3449923" y="1477125"/>
                  </a:cubicBezTo>
                  <a:close/>
                  <a:moveTo>
                    <a:pt x="2378398" y="2858900"/>
                  </a:moveTo>
                  <a:cubicBezTo>
                    <a:pt x="2315394" y="2858900"/>
                    <a:pt x="2264991" y="2899539"/>
                    <a:pt x="2264991" y="2950339"/>
                  </a:cubicBezTo>
                  <a:cubicBezTo>
                    <a:pt x="2264991" y="3001139"/>
                    <a:pt x="2315394" y="3041780"/>
                    <a:pt x="2378398" y="3041780"/>
                  </a:cubicBezTo>
                  <a:cubicBezTo>
                    <a:pt x="2441402" y="3041780"/>
                    <a:pt x="2491805" y="3001139"/>
                    <a:pt x="2491805" y="2950339"/>
                  </a:cubicBezTo>
                  <a:cubicBezTo>
                    <a:pt x="2491805" y="2899539"/>
                    <a:pt x="2439827" y="2858900"/>
                    <a:pt x="2378398" y="2858900"/>
                  </a:cubicBezTo>
                  <a:close/>
                </a:path>
              </a:pathLst>
            </a:custGeom>
            <a:solidFill>
              <a:srgbClr val="BA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4"/>
            <p:cNvSpPr>
              <a:spLocks/>
            </p:cNvSpPr>
            <p:nvPr/>
          </p:nvSpPr>
          <p:spPr bwMode="auto">
            <a:xfrm>
              <a:off x="351790" y="351790"/>
              <a:ext cx="3561839" cy="4555443"/>
            </a:xfrm>
            <a:custGeom>
              <a:avLst/>
              <a:gdLst/>
              <a:ahLst/>
              <a:cxnLst>
                <a:cxn ang="0">
                  <a:pos x="3559299" y="1747932"/>
                </a:cxn>
                <a:cxn ang="0">
                  <a:pos x="3409439" y="1791014"/>
                </a:cxn>
                <a:cxn ang="0">
                  <a:pos x="3382769" y="1546878"/>
                </a:cxn>
                <a:cxn ang="0">
                  <a:pos x="3532629" y="1503796"/>
                </a:cxn>
                <a:cxn ang="0">
                  <a:pos x="3467859" y="24619"/>
                </a:cxn>
                <a:cxn ang="0">
                  <a:pos x="3376419" y="172331"/>
                </a:cxn>
                <a:cxn ang="0">
                  <a:pos x="3521199" y="172331"/>
                </a:cxn>
                <a:cxn ang="0">
                  <a:pos x="17326" y="1647405"/>
                </a:cxn>
                <a:cxn ang="0">
                  <a:pos x="130733" y="1795118"/>
                </a:cxn>
                <a:cxn ang="0">
                  <a:pos x="130733" y="1733571"/>
                </a:cxn>
                <a:cxn ang="0">
                  <a:pos x="64579" y="1647405"/>
                </a:cxn>
                <a:cxn ang="0">
                  <a:pos x="108682" y="4430983"/>
                </a:cxn>
                <a:cxn ang="0">
                  <a:pos x="107107" y="4469083"/>
                </a:cxn>
                <a:cxn ang="0">
                  <a:pos x="154360" y="4467813"/>
                </a:cxn>
                <a:cxn ang="0">
                  <a:pos x="155935" y="4429713"/>
                </a:cxn>
                <a:cxn ang="0">
                  <a:pos x="135458" y="215414"/>
                </a:cxn>
                <a:cxn ang="0">
                  <a:pos x="168535" y="172331"/>
                </a:cxn>
                <a:cxn ang="0">
                  <a:pos x="135458" y="129248"/>
                </a:cxn>
                <a:cxn ang="0">
                  <a:pos x="102381" y="170280"/>
                </a:cxn>
                <a:cxn ang="0">
                  <a:pos x="3561839" y="4450032"/>
                </a:cxn>
                <a:cxn ang="0">
                  <a:pos x="3470399" y="4358593"/>
                </a:cxn>
                <a:cxn ang="0">
                  <a:pos x="3470399" y="4396693"/>
                </a:cxn>
                <a:cxn ang="0">
                  <a:pos x="3523739" y="4450032"/>
                </a:cxn>
                <a:cxn ang="0">
                  <a:pos x="2321694" y="2980921"/>
                </a:cxn>
                <a:cxn ang="0">
                  <a:pos x="2288617" y="3225057"/>
                </a:cxn>
                <a:cxn ang="0">
                  <a:pos x="2474479" y="3268140"/>
                </a:cxn>
                <a:cxn ang="0">
                  <a:pos x="2507555" y="3024004"/>
                </a:cxn>
                <a:cxn ang="0">
                  <a:pos x="2375247" y="0"/>
                </a:cxn>
                <a:cxn ang="0">
                  <a:pos x="2268141" y="203105"/>
                </a:cxn>
                <a:cxn ang="0">
                  <a:pos x="2420925" y="342611"/>
                </a:cxn>
                <a:cxn ang="0">
                  <a:pos x="2531182" y="139506"/>
                </a:cxn>
                <a:cxn ang="0">
                  <a:pos x="1378210" y="3124530"/>
                </a:cxn>
                <a:cxn ang="0">
                  <a:pos x="1264803" y="2976818"/>
                </a:cxn>
                <a:cxn ang="0">
                  <a:pos x="1264803" y="3038365"/>
                </a:cxn>
                <a:cxn ang="0">
                  <a:pos x="1330957" y="3124530"/>
                </a:cxn>
                <a:cxn ang="0">
                  <a:pos x="1154547" y="172331"/>
                </a:cxn>
                <a:cxn ang="0">
                  <a:pos x="1334108" y="172331"/>
                </a:cxn>
                <a:cxn ang="0">
                  <a:pos x="1267954" y="258497"/>
                </a:cxn>
                <a:cxn ang="0">
                  <a:pos x="1266379" y="4422093"/>
                </a:cxn>
                <a:cxn ang="0">
                  <a:pos x="1233302" y="4448762"/>
                </a:cxn>
                <a:cxn ang="0">
                  <a:pos x="1266379" y="4475432"/>
                </a:cxn>
                <a:cxn ang="0">
                  <a:pos x="1297880" y="4448762"/>
                </a:cxn>
              </a:cxnLst>
              <a:rect l="0" t="0" r="r" b="b"/>
              <a:pathLst>
                <a:path w="3561839" h="4555443">
                  <a:moveTo>
                    <a:pt x="3559299" y="1546878"/>
                  </a:moveTo>
                  <a:lnTo>
                    <a:pt x="3497069" y="1647405"/>
                  </a:lnTo>
                  <a:lnTo>
                    <a:pt x="3559299" y="1747932"/>
                  </a:lnTo>
                  <a:lnTo>
                    <a:pt x="3532629" y="1791014"/>
                  </a:lnTo>
                  <a:lnTo>
                    <a:pt x="3470399" y="1690488"/>
                  </a:lnTo>
                  <a:lnTo>
                    <a:pt x="3409439" y="1791014"/>
                  </a:lnTo>
                  <a:lnTo>
                    <a:pt x="3382769" y="1747932"/>
                  </a:lnTo>
                  <a:lnTo>
                    <a:pt x="3444999" y="1647405"/>
                  </a:lnTo>
                  <a:lnTo>
                    <a:pt x="3382769" y="1546878"/>
                  </a:lnTo>
                  <a:lnTo>
                    <a:pt x="3409439" y="1503796"/>
                  </a:lnTo>
                  <a:lnTo>
                    <a:pt x="3470399" y="1604322"/>
                  </a:lnTo>
                  <a:lnTo>
                    <a:pt x="3532629" y="1503796"/>
                  </a:lnTo>
                  <a:lnTo>
                    <a:pt x="3559299" y="1546878"/>
                  </a:lnTo>
                  <a:close/>
                  <a:moveTo>
                    <a:pt x="3376419" y="172331"/>
                  </a:moveTo>
                  <a:cubicBezTo>
                    <a:pt x="3376419" y="90269"/>
                    <a:pt x="3417059" y="24619"/>
                    <a:pt x="3467859" y="24619"/>
                  </a:cubicBezTo>
                  <a:cubicBezTo>
                    <a:pt x="3518659" y="24619"/>
                    <a:pt x="3559299" y="90269"/>
                    <a:pt x="3559299" y="172331"/>
                  </a:cubicBezTo>
                  <a:cubicBezTo>
                    <a:pt x="3559299" y="254394"/>
                    <a:pt x="3518659" y="320044"/>
                    <a:pt x="3467859" y="320044"/>
                  </a:cubicBezTo>
                  <a:cubicBezTo>
                    <a:pt x="3417059" y="320044"/>
                    <a:pt x="3376419" y="254394"/>
                    <a:pt x="3376419" y="172331"/>
                  </a:cubicBezTo>
                  <a:close/>
                  <a:moveTo>
                    <a:pt x="3414519" y="172331"/>
                  </a:moveTo>
                  <a:cubicBezTo>
                    <a:pt x="3414519" y="219517"/>
                    <a:pt x="3438649" y="258497"/>
                    <a:pt x="3467859" y="258497"/>
                  </a:cubicBezTo>
                  <a:cubicBezTo>
                    <a:pt x="3497069" y="258497"/>
                    <a:pt x="3521199" y="219517"/>
                    <a:pt x="3521199" y="172331"/>
                  </a:cubicBezTo>
                  <a:cubicBezTo>
                    <a:pt x="3521199" y="125145"/>
                    <a:pt x="3497069" y="86166"/>
                    <a:pt x="3467859" y="86166"/>
                  </a:cubicBezTo>
                  <a:cubicBezTo>
                    <a:pt x="3438649" y="86166"/>
                    <a:pt x="3414519" y="125145"/>
                    <a:pt x="3414519" y="172331"/>
                  </a:cubicBezTo>
                  <a:close/>
                  <a:moveTo>
                    <a:pt x="17326" y="1647405"/>
                  </a:moveTo>
                  <a:cubicBezTo>
                    <a:pt x="17326" y="1565343"/>
                    <a:pt x="67729" y="1499693"/>
                    <a:pt x="130733" y="1499693"/>
                  </a:cubicBezTo>
                  <a:cubicBezTo>
                    <a:pt x="193737" y="1499693"/>
                    <a:pt x="244140" y="1565343"/>
                    <a:pt x="244140" y="1647405"/>
                  </a:cubicBezTo>
                  <a:cubicBezTo>
                    <a:pt x="244140" y="1729468"/>
                    <a:pt x="193737" y="1795118"/>
                    <a:pt x="130733" y="1795118"/>
                  </a:cubicBezTo>
                  <a:cubicBezTo>
                    <a:pt x="67729" y="1795118"/>
                    <a:pt x="17326" y="1729468"/>
                    <a:pt x="17326" y="1647405"/>
                  </a:cubicBezTo>
                  <a:close/>
                  <a:moveTo>
                    <a:pt x="64579" y="1647405"/>
                  </a:moveTo>
                  <a:cubicBezTo>
                    <a:pt x="64579" y="1694591"/>
                    <a:pt x="94506" y="1733571"/>
                    <a:pt x="130733" y="1733571"/>
                  </a:cubicBezTo>
                  <a:cubicBezTo>
                    <a:pt x="166960" y="1733571"/>
                    <a:pt x="196887" y="1694591"/>
                    <a:pt x="196887" y="1647405"/>
                  </a:cubicBezTo>
                  <a:cubicBezTo>
                    <a:pt x="196887" y="1600219"/>
                    <a:pt x="166960" y="1561239"/>
                    <a:pt x="130733" y="1561239"/>
                  </a:cubicBezTo>
                  <a:cubicBezTo>
                    <a:pt x="94506" y="1561239"/>
                    <a:pt x="64579" y="1600219"/>
                    <a:pt x="64579" y="1647405"/>
                  </a:cubicBezTo>
                  <a:close/>
                  <a:moveTo>
                    <a:pt x="155935" y="4343352"/>
                  </a:moveTo>
                  <a:lnTo>
                    <a:pt x="108682" y="4343352"/>
                  </a:lnTo>
                  <a:lnTo>
                    <a:pt x="108682" y="4430983"/>
                  </a:lnTo>
                  <a:lnTo>
                    <a:pt x="0" y="4430983"/>
                  </a:lnTo>
                  <a:lnTo>
                    <a:pt x="0" y="4469083"/>
                  </a:lnTo>
                  <a:lnTo>
                    <a:pt x="107107" y="4469083"/>
                  </a:lnTo>
                  <a:lnTo>
                    <a:pt x="107107" y="4555443"/>
                  </a:lnTo>
                  <a:lnTo>
                    <a:pt x="154360" y="4555443"/>
                  </a:lnTo>
                  <a:lnTo>
                    <a:pt x="154360" y="4467813"/>
                  </a:lnTo>
                  <a:lnTo>
                    <a:pt x="263041" y="4467813"/>
                  </a:lnTo>
                  <a:lnTo>
                    <a:pt x="263041" y="4429713"/>
                  </a:lnTo>
                  <a:lnTo>
                    <a:pt x="155935" y="4429713"/>
                  </a:lnTo>
                  <a:lnTo>
                    <a:pt x="155935" y="4343352"/>
                  </a:lnTo>
                  <a:close/>
                  <a:moveTo>
                    <a:pt x="58279" y="315941"/>
                  </a:moveTo>
                  <a:lnTo>
                    <a:pt x="135458" y="215414"/>
                  </a:lnTo>
                  <a:lnTo>
                    <a:pt x="212638" y="315941"/>
                  </a:lnTo>
                  <a:lnTo>
                    <a:pt x="244140" y="272858"/>
                  </a:lnTo>
                  <a:lnTo>
                    <a:pt x="168535" y="172331"/>
                  </a:lnTo>
                  <a:lnTo>
                    <a:pt x="244140" y="71805"/>
                  </a:lnTo>
                  <a:lnTo>
                    <a:pt x="211063" y="28722"/>
                  </a:lnTo>
                  <a:lnTo>
                    <a:pt x="135458" y="129248"/>
                  </a:lnTo>
                  <a:lnTo>
                    <a:pt x="59854" y="28722"/>
                  </a:lnTo>
                  <a:lnTo>
                    <a:pt x="26777" y="71805"/>
                  </a:lnTo>
                  <a:lnTo>
                    <a:pt x="102381" y="170280"/>
                  </a:lnTo>
                  <a:lnTo>
                    <a:pt x="25202" y="272858"/>
                  </a:lnTo>
                  <a:lnTo>
                    <a:pt x="58279" y="315941"/>
                  </a:lnTo>
                  <a:close/>
                  <a:moveTo>
                    <a:pt x="3561839" y="4450032"/>
                  </a:moveTo>
                  <a:cubicBezTo>
                    <a:pt x="3561839" y="4500832"/>
                    <a:pt x="3521199" y="4541473"/>
                    <a:pt x="3470399" y="4541473"/>
                  </a:cubicBezTo>
                  <a:cubicBezTo>
                    <a:pt x="3419599" y="4541473"/>
                    <a:pt x="3378959" y="4500832"/>
                    <a:pt x="3378959" y="4450032"/>
                  </a:cubicBezTo>
                  <a:cubicBezTo>
                    <a:pt x="3378959" y="4399232"/>
                    <a:pt x="3419599" y="4358593"/>
                    <a:pt x="3470399" y="4358593"/>
                  </a:cubicBezTo>
                  <a:cubicBezTo>
                    <a:pt x="3521199" y="4358593"/>
                    <a:pt x="3561839" y="4399232"/>
                    <a:pt x="3561839" y="4450032"/>
                  </a:cubicBezTo>
                  <a:close/>
                  <a:moveTo>
                    <a:pt x="3523739" y="4450032"/>
                  </a:moveTo>
                  <a:cubicBezTo>
                    <a:pt x="3523739" y="4420823"/>
                    <a:pt x="3499609" y="4396693"/>
                    <a:pt x="3470399" y="4396693"/>
                  </a:cubicBezTo>
                  <a:cubicBezTo>
                    <a:pt x="3441189" y="4396693"/>
                    <a:pt x="3417059" y="4420823"/>
                    <a:pt x="3417059" y="4450032"/>
                  </a:cubicBezTo>
                  <a:cubicBezTo>
                    <a:pt x="3417059" y="4479243"/>
                    <a:pt x="3441189" y="4503373"/>
                    <a:pt x="3470399" y="4503373"/>
                  </a:cubicBezTo>
                  <a:cubicBezTo>
                    <a:pt x="3499609" y="4503373"/>
                    <a:pt x="3523739" y="4479243"/>
                    <a:pt x="3523739" y="4450032"/>
                  </a:cubicBezTo>
                  <a:close/>
                  <a:moveTo>
                    <a:pt x="2474479" y="2980921"/>
                  </a:moveTo>
                  <a:lnTo>
                    <a:pt x="2397299" y="3081448"/>
                  </a:lnTo>
                  <a:lnTo>
                    <a:pt x="2321694" y="2980921"/>
                  </a:lnTo>
                  <a:lnTo>
                    <a:pt x="2288617" y="3024004"/>
                  </a:lnTo>
                  <a:lnTo>
                    <a:pt x="2365797" y="3124530"/>
                  </a:lnTo>
                  <a:lnTo>
                    <a:pt x="2288617" y="3225057"/>
                  </a:lnTo>
                  <a:lnTo>
                    <a:pt x="2321694" y="3268140"/>
                  </a:lnTo>
                  <a:lnTo>
                    <a:pt x="2397299" y="3167613"/>
                  </a:lnTo>
                  <a:lnTo>
                    <a:pt x="2474479" y="3268140"/>
                  </a:lnTo>
                  <a:lnTo>
                    <a:pt x="2507556" y="3225057"/>
                  </a:lnTo>
                  <a:lnTo>
                    <a:pt x="2430376" y="3124530"/>
                  </a:lnTo>
                  <a:lnTo>
                    <a:pt x="2507555" y="3024004"/>
                  </a:lnTo>
                  <a:lnTo>
                    <a:pt x="2474479" y="2980921"/>
                  </a:lnTo>
                  <a:close/>
                  <a:moveTo>
                    <a:pt x="2422500" y="0"/>
                  </a:moveTo>
                  <a:lnTo>
                    <a:pt x="2375247" y="0"/>
                  </a:lnTo>
                  <a:lnTo>
                    <a:pt x="2375247" y="141558"/>
                  </a:lnTo>
                  <a:lnTo>
                    <a:pt x="2268141" y="141558"/>
                  </a:lnTo>
                  <a:lnTo>
                    <a:pt x="2268141" y="203105"/>
                  </a:lnTo>
                  <a:lnTo>
                    <a:pt x="2373672" y="203105"/>
                  </a:lnTo>
                  <a:lnTo>
                    <a:pt x="2373672" y="342611"/>
                  </a:lnTo>
                  <a:lnTo>
                    <a:pt x="2420925" y="342611"/>
                  </a:lnTo>
                  <a:lnTo>
                    <a:pt x="2420925" y="201053"/>
                  </a:lnTo>
                  <a:lnTo>
                    <a:pt x="2531182" y="201053"/>
                  </a:lnTo>
                  <a:lnTo>
                    <a:pt x="2531182" y="139506"/>
                  </a:lnTo>
                  <a:lnTo>
                    <a:pt x="2422500" y="139506"/>
                  </a:lnTo>
                  <a:lnTo>
                    <a:pt x="2422500" y="0"/>
                  </a:lnTo>
                  <a:close/>
                  <a:moveTo>
                    <a:pt x="1378210" y="3124530"/>
                  </a:moveTo>
                  <a:cubicBezTo>
                    <a:pt x="1378210" y="3206593"/>
                    <a:pt x="1327807" y="3272243"/>
                    <a:pt x="1264803" y="3272243"/>
                  </a:cubicBezTo>
                  <a:cubicBezTo>
                    <a:pt x="1201799" y="3272243"/>
                    <a:pt x="1151396" y="3206593"/>
                    <a:pt x="1151396" y="3124530"/>
                  </a:cubicBezTo>
                  <a:cubicBezTo>
                    <a:pt x="1151396" y="3042468"/>
                    <a:pt x="1201799" y="2976818"/>
                    <a:pt x="1264803" y="2976818"/>
                  </a:cubicBezTo>
                  <a:cubicBezTo>
                    <a:pt x="1327807" y="2976818"/>
                    <a:pt x="1378210" y="3042468"/>
                    <a:pt x="1378210" y="3124530"/>
                  </a:cubicBezTo>
                  <a:close/>
                  <a:moveTo>
                    <a:pt x="1330957" y="3124530"/>
                  </a:moveTo>
                  <a:cubicBezTo>
                    <a:pt x="1330957" y="3077344"/>
                    <a:pt x="1301031" y="3038365"/>
                    <a:pt x="1264803" y="3038365"/>
                  </a:cubicBezTo>
                  <a:cubicBezTo>
                    <a:pt x="1228576" y="3038365"/>
                    <a:pt x="1198649" y="3077344"/>
                    <a:pt x="1198649" y="3124530"/>
                  </a:cubicBezTo>
                  <a:cubicBezTo>
                    <a:pt x="1198649" y="3171716"/>
                    <a:pt x="1228576" y="3210696"/>
                    <a:pt x="1264803" y="3210696"/>
                  </a:cubicBezTo>
                  <a:cubicBezTo>
                    <a:pt x="1301031" y="3210696"/>
                    <a:pt x="1330957" y="3171716"/>
                    <a:pt x="1330957" y="3124530"/>
                  </a:cubicBezTo>
                  <a:close/>
                  <a:moveTo>
                    <a:pt x="1381361" y="172331"/>
                  </a:moveTo>
                  <a:cubicBezTo>
                    <a:pt x="1381361" y="254394"/>
                    <a:pt x="1330957" y="320044"/>
                    <a:pt x="1267954" y="320044"/>
                  </a:cubicBezTo>
                  <a:cubicBezTo>
                    <a:pt x="1204950" y="320044"/>
                    <a:pt x="1154547" y="254394"/>
                    <a:pt x="1154547" y="172331"/>
                  </a:cubicBezTo>
                  <a:cubicBezTo>
                    <a:pt x="1154547" y="90269"/>
                    <a:pt x="1206525" y="24619"/>
                    <a:pt x="1267954" y="24619"/>
                  </a:cubicBezTo>
                  <a:cubicBezTo>
                    <a:pt x="1330957" y="24619"/>
                    <a:pt x="1381361" y="90269"/>
                    <a:pt x="1381361" y="172331"/>
                  </a:cubicBezTo>
                  <a:close/>
                  <a:moveTo>
                    <a:pt x="1334108" y="172331"/>
                  </a:moveTo>
                  <a:cubicBezTo>
                    <a:pt x="1334108" y="125145"/>
                    <a:pt x="1304181" y="86166"/>
                    <a:pt x="1267954" y="86166"/>
                  </a:cubicBezTo>
                  <a:cubicBezTo>
                    <a:pt x="1231726" y="86166"/>
                    <a:pt x="1201800" y="125145"/>
                    <a:pt x="1201800" y="172331"/>
                  </a:cubicBezTo>
                  <a:cubicBezTo>
                    <a:pt x="1201800" y="219517"/>
                    <a:pt x="1231726" y="258497"/>
                    <a:pt x="1267954" y="258497"/>
                  </a:cubicBezTo>
                  <a:cubicBezTo>
                    <a:pt x="1304181" y="258497"/>
                    <a:pt x="1334108" y="219517"/>
                    <a:pt x="1334108" y="172331"/>
                  </a:cubicBezTo>
                  <a:close/>
                  <a:moveTo>
                    <a:pt x="1341983" y="4359862"/>
                  </a:moveTo>
                  <a:lnTo>
                    <a:pt x="1266379" y="4422093"/>
                  </a:lnTo>
                  <a:lnTo>
                    <a:pt x="1189199" y="4359862"/>
                  </a:lnTo>
                  <a:lnTo>
                    <a:pt x="1156122" y="4386532"/>
                  </a:lnTo>
                  <a:lnTo>
                    <a:pt x="1233302" y="4448762"/>
                  </a:lnTo>
                  <a:lnTo>
                    <a:pt x="1156122" y="4510993"/>
                  </a:lnTo>
                  <a:lnTo>
                    <a:pt x="1189199" y="4537662"/>
                  </a:lnTo>
                  <a:lnTo>
                    <a:pt x="1266379" y="4475432"/>
                  </a:lnTo>
                  <a:lnTo>
                    <a:pt x="1341983" y="4537662"/>
                  </a:lnTo>
                  <a:lnTo>
                    <a:pt x="1375060" y="4510993"/>
                  </a:lnTo>
                  <a:lnTo>
                    <a:pt x="1297880" y="4448762"/>
                  </a:lnTo>
                  <a:lnTo>
                    <a:pt x="1375060" y="4386532"/>
                  </a:lnTo>
                  <a:lnTo>
                    <a:pt x="1341983" y="4359862"/>
                  </a:lnTo>
                  <a:close/>
                </a:path>
              </a:pathLst>
            </a:custGeom>
            <a:solidFill>
              <a:srgbClr val="100F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3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900" y="1054100"/>
            <a:ext cx="4189413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5802313" y="3524250"/>
          <a:ext cx="11196637" cy="5299075"/>
        </p:xfrm>
        <a:graphic>
          <a:graphicData uri="http://schemas.openxmlformats.org/drawingml/2006/table">
            <a:tbl>
              <a:tblPr/>
              <a:tblGrid>
                <a:gridCol w="11195764"/>
              </a:tblGrid>
              <a:tr h="1190625">
                <a:tc>
                  <a:txBody>
                    <a:bodyPr/>
                    <a:lstStyle/>
                    <a:p>
                      <a:pPr algn="ctr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HK Grotesk Medium"/>
                        </a:rPr>
                        <a:t>Що сьогодні перевіряють фактчек-ресурси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algn="ctr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HK Grotesk Medium"/>
                        </a:rPr>
                        <a:t>Які існують механізми й інструменти перевірок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algn="ctr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HK Grotesk Medium"/>
                        </a:rPr>
                        <a:t>Які заяви можна перевірити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algn="ctr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HK Grotesk Medium"/>
                        </a:rPr>
                        <a:t>Якими джерелами користуємось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6970713" y="1120775"/>
            <a:ext cx="10288587" cy="1003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78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75">
                <a:solidFill>
                  <a:srgbClr val="100F0D"/>
                </a:solidFill>
                <a:latin typeface="HK Grotesk Medium Bold"/>
                <a:cs typeface="+mn-cs"/>
              </a:rPr>
              <a:t>Про що дізнаємось?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4602163" y="460375"/>
            <a:ext cx="90836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9350"/>
              </a:lnSpc>
            </a:pPr>
            <a:r>
              <a:rPr lang="en-US" sz="8500">
                <a:solidFill>
                  <a:srgbClr val="100F0D"/>
                </a:solidFill>
                <a:latin typeface="HK Grotesk Medium Bold"/>
              </a:rPr>
              <a:t>Література: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3525" y="1946275"/>
            <a:ext cx="18024475" cy="7788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55647" lvl="1" indent="-377824" fontAlgn="auto">
              <a:lnSpc>
                <a:spcPts val="3849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3499">
                <a:solidFill>
                  <a:srgbClr val="100F0D"/>
                </a:solidFill>
                <a:latin typeface="HK Grotesk Medium Bold"/>
                <a:cs typeface="+mn-cs"/>
              </a:rPr>
              <a:t>Гороховський О. Фактчек як тренд розслідувань: можливості та перспективи:</a:t>
            </a:r>
          </a:p>
          <a:p>
            <a:pPr fontAlgn="auto">
              <a:lnSpc>
                <a:spcPts val="3849"/>
              </a:lnSpc>
              <a:spcAft>
                <a:spcPts val="0"/>
              </a:spcAft>
              <a:defRPr/>
            </a:pPr>
            <a:r>
              <a:rPr lang="en-US" sz="3499">
                <a:solidFill>
                  <a:srgbClr val="100F0D"/>
                </a:solidFill>
                <a:latin typeface="HK Grotesk Medium Bold"/>
                <a:cs typeface="+mn-cs"/>
              </a:rPr>
              <a:t>практичний посібник / О. Гороховський. Дніпро: ЛІРА, 2017. 133 с.</a:t>
            </a:r>
          </a:p>
          <a:p>
            <a:pPr fontAlgn="auto">
              <a:lnSpc>
                <a:spcPts val="3849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3849"/>
              </a:lnSpc>
              <a:spcAft>
                <a:spcPts val="0"/>
              </a:spcAft>
              <a:defRPr/>
            </a:pPr>
            <a:r>
              <a:rPr lang="en-US" sz="3499">
                <a:solidFill>
                  <a:srgbClr val="100F0D"/>
                </a:solidFill>
                <a:latin typeface="HK Grotesk Medium Bold"/>
                <a:cs typeface="+mn-cs"/>
              </a:rPr>
              <a:t> 2.    Інструменти фактчегінгу: як професійно відрізняти брехню від правди. 2016. URL: </a:t>
            </a:r>
            <a:r>
              <a:rPr lang="en-US" sz="3499">
                <a:solidFill>
                  <a:srgbClr val="100F0D"/>
                </a:solidFill>
                <a:latin typeface="HK Grotesk Medium Bold"/>
                <a:cs typeface="+mn-cs"/>
                <a:hlinkClick r:id="rId2" tooltip="https://imi.org.ua/articles/instrumenti-faktchekingu-yak-profesiyno-vidriznyati-brehnyu-vid-pravdi-i407"/>
              </a:rPr>
              <a:t>https://imi.org.ua/articles/instrumenti-faktchekingu-yak-profesiyno-vidriznyati-brehnyu-vid-pravdi-i407</a:t>
            </a:r>
          </a:p>
          <a:p>
            <a:pPr fontAlgn="auto">
              <a:lnSpc>
                <a:spcPts val="3849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3849"/>
              </a:lnSpc>
              <a:spcAft>
                <a:spcPts val="0"/>
              </a:spcAft>
              <a:defRPr/>
            </a:pPr>
            <a:r>
              <a:rPr lang="en-US" sz="3499">
                <a:solidFill>
                  <a:srgbClr val="100F0D"/>
                </a:solidFill>
                <a:latin typeface="HK Grotesk Medium Bold"/>
                <a:cs typeface="+mn-cs"/>
              </a:rPr>
              <a:t>3. Мірошниченко П. В., Гороховський О., Мельникова-Курганова О. ., Островська Н. Фактчекінг і медіаграмотність: словник термінів. Київ: ГО "Центр аналітики і розслідувань", 2020. 79 с.</a:t>
            </a:r>
          </a:p>
          <a:p>
            <a:pPr fontAlgn="auto">
              <a:lnSpc>
                <a:spcPts val="3849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3849"/>
              </a:lnSpc>
              <a:spcAft>
                <a:spcPts val="0"/>
              </a:spcAft>
              <a:defRPr/>
            </a:pPr>
            <a:r>
              <a:rPr lang="en-US" sz="3499">
                <a:solidFill>
                  <a:srgbClr val="100F0D"/>
                </a:solidFill>
                <a:latin typeface="HK Grotesk Medium Bold"/>
                <a:cs typeface="+mn-cs"/>
              </a:rPr>
              <a:t> 4.Опришко Л., Сафаров А., Чуранова О. Правила світу інформації: як українським медіа наблизитися до європейських стандартів: посібник для журналістів. Київ : «К.І.С.», 2019. 108 с.</a:t>
            </a:r>
          </a:p>
          <a:p>
            <a:pPr fontAlgn="auto">
              <a:lnSpc>
                <a:spcPts val="3849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3849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581025" y="2351088"/>
            <a:ext cx="5537200" cy="5584825"/>
            <a:chOff x="0" y="0"/>
            <a:chExt cx="7382718" cy="7447120"/>
          </a:xfrm>
        </p:grpSpPr>
        <p:grpSp>
          <p:nvGrpSpPr>
            <p:cNvPr id="15366" name="Group 3"/>
            <p:cNvGrpSpPr>
              <a:grpSpLocks/>
            </p:cNvGrpSpPr>
            <p:nvPr/>
          </p:nvGrpSpPr>
          <p:grpSpPr bwMode="auto">
            <a:xfrm>
              <a:off x="0" y="0"/>
              <a:ext cx="4858898" cy="6189670"/>
              <a:chOff x="351790" y="351790"/>
              <a:chExt cx="2940050" cy="2954020"/>
            </a:xfrm>
          </p:grpSpPr>
          <p:sp>
            <p:nvSpPr>
              <p:cNvPr id="15368" name="Freeform 4"/>
              <p:cNvSpPr>
                <a:spLocks/>
              </p:cNvSpPr>
              <p:nvPr/>
            </p:nvSpPr>
            <p:spPr bwMode="auto">
              <a:xfrm>
                <a:off x="371964" y="1851483"/>
                <a:ext cx="3494266" cy="3041780"/>
              </a:xfrm>
              <a:custGeom>
                <a:avLst/>
                <a:gdLst/>
                <a:ahLst/>
                <a:cxnLst>
                  <a:cxn ang="0">
                    <a:pos x="223465" y="1624837"/>
                  </a:cxn>
                  <a:cxn ang="0">
                    <a:pos x="111732" y="1772550"/>
                  </a:cxn>
                  <a:cxn ang="0">
                    <a:pos x="0" y="1624837"/>
                  </a:cxn>
                  <a:cxn ang="0">
                    <a:pos x="111732" y="1477125"/>
                  </a:cxn>
                  <a:cxn ang="0">
                    <a:pos x="223465" y="1624837"/>
                  </a:cxn>
                  <a:cxn ang="0">
                    <a:pos x="1225953" y="0"/>
                  </a:cxn>
                  <a:cxn ang="0">
                    <a:pos x="1114221" y="147712"/>
                  </a:cxn>
                  <a:cxn ang="0">
                    <a:pos x="1225953" y="295425"/>
                  </a:cxn>
                  <a:cxn ang="0">
                    <a:pos x="1337686" y="147712"/>
                  </a:cxn>
                  <a:cxn ang="0">
                    <a:pos x="1225953" y="0"/>
                  </a:cxn>
                  <a:cxn ang="0">
                    <a:pos x="2343278" y="0"/>
                  </a:cxn>
                  <a:cxn ang="0">
                    <a:pos x="2231546" y="147712"/>
                  </a:cxn>
                  <a:cxn ang="0">
                    <a:pos x="2343278" y="295425"/>
                  </a:cxn>
                  <a:cxn ang="0">
                    <a:pos x="2455011" y="147712"/>
                  </a:cxn>
                  <a:cxn ang="0">
                    <a:pos x="2343278" y="0"/>
                  </a:cxn>
                  <a:cxn ang="0">
                    <a:pos x="3402826" y="1477125"/>
                  </a:cxn>
                  <a:cxn ang="0">
                    <a:pos x="3311386" y="1624837"/>
                  </a:cxn>
                  <a:cxn ang="0">
                    <a:pos x="3402826" y="1772550"/>
                  </a:cxn>
                  <a:cxn ang="0">
                    <a:pos x="3494266" y="1624837"/>
                  </a:cxn>
                  <a:cxn ang="0">
                    <a:pos x="3402826" y="1477125"/>
                  </a:cxn>
                  <a:cxn ang="0">
                    <a:pos x="2343278" y="2858900"/>
                  </a:cxn>
                  <a:cxn ang="0">
                    <a:pos x="2231546" y="2950339"/>
                  </a:cxn>
                  <a:cxn ang="0">
                    <a:pos x="2343278" y="3041780"/>
                  </a:cxn>
                  <a:cxn ang="0">
                    <a:pos x="2455011" y="2950339"/>
                  </a:cxn>
                  <a:cxn ang="0">
                    <a:pos x="2343278" y="2858900"/>
                  </a:cxn>
                </a:cxnLst>
                <a:rect l="0" t="0" r="r" b="b"/>
                <a:pathLst>
                  <a:path w="3494266" h="3041780">
                    <a:moveTo>
                      <a:pt x="223465" y="1624837"/>
                    </a:moveTo>
                    <a:cubicBezTo>
                      <a:pt x="223465" y="1706900"/>
                      <a:pt x="173806" y="1772550"/>
                      <a:pt x="111732" y="1772550"/>
                    </a:cubicBezTo>
                    <a:cubicBezTo>
                      <a:pt x="49659" y="1772550"/>
                      <a:pt x="0" y="1706900"/>
                      <a:pt x="0" y="1624837"/>
                    </a:cubicBezTo>
                    <a:cubicBezTo>
                      <a:pt x="0" y="1542775"/>
                      <a:pt x="49659" y="1477125"/>
                      <a:pt x="111732" y="1477125"/>
                    </a:cubicBezTo>
                    <a:cubicBezTo>
                      <a:pt x="173806" y="1477125"/>
                      <a:pt x="223465" y="1542775"/>
                      <a:pt x="223465" y="1624837"/>
                    </a:cubicBezTo>
                    <a:close/>
                    <a:moveTo>
                      <a:pt x="1225953" y="0"/>
                    </a:moveTo>
                    <a:cubicBezTo>
                      <a:pt x="1163880" y="0"/>
                      <a:pt x="1114221" y="65650"/>
                      <a:pt x="1114221" y="147712"/>
                    </a:cubicBezTo>
                    <a:cubicBezTo>
                      <a:pt x="1114221" y="229775"/>
                      <a:pt x="1163880" y="295425"/>
                      <a:pt x="1225953" y="295425"/>
                    </a:cubicBezTo>
                    <a:cubicBezTo>
                      <a:pt x="1288027" y="295425"/>
                      <a:pt x="1337686" y="229775"/>
                      <a:pt x="1337686" y="147712"/>
                    </a:cubicBezTo>
                    <a:cubicBezTo>
                      <a:pt x="1337686" y="65650"/>
                      <a:pt x="1288027" y="0"/>
                      <a:pt x="1225953" y="0"/>
                    </a:cubicBezTo>
                    <a:close/>
                    <a:moveTo>
                      <a:pt x="2343278" y="0"/>
                    </a:moveTo>
                    <a:cubicBezTo>
                      <a:pt x="2281205" y="0"/>
                      <a:pt x="2231546" y="65650"/>
                      <a:pt x="2231546" y="147712"/>
                    </a:cubicBezTo>
                    <a:cubicBezTo>
                      <a:pt x="2231546" y="229775"/>
                      <a:pt x="2281205" y="295425"/>
                      <a:pt x="2343278" y="295425"/>
                    </a:cubicBezTo>
                    <a:cubicBezTo>
                      <a:pt x="2405352" y="295425"/>
                      <a:pt x="2455011" y="229775"/>
                      <a:pt x="2455011" y="147712"/>
                    </a:cubicBezTo>
                    <a:cubicBezTo>
                      <a:pt x="2455011" y="65650"/>
                      <a:pt x="2403800" y="0"/>
                      <a:pt x="2343278" y="0"/>
                    </a:cubicBezTo>
                    <a:close/>
                    <a:moveTo>
                      <a:pt x="3402826" y="1477125"/>
                    </a:moveTo>
                    <a:cubicBezTo>
                      <a:pt x="3352026" y="1477125"/>
                      <a:pt x="3311386" y="1542775"/>
                      <a:pt x="3311386" y="1624837"/>
                    </a:cubicBezTo>
                    <a:cubicBezTo>
                      <a:pt x="3311386" y="1706900"/>
                      <a:pt x="3352026" y="1772550"/>
                      <a:pt x="3402826" y="1772550"/>
                    </a:cubicBezTo>
                    <a:cubicBezTo>
                      <a:pt x="3453626" y="1772550"/>
                      <a:pt x="3494266" y="1706900"/>
                      <a:pt x="3494266" y="1624837"/>
                    </a:cubicBezTo>
                    <a:cubicBezTo>
                      <a:pt x="3494266" y="1542775"/>
                      <a:pt x="3453626" y="1477125"/>
                      <a:pt x="3402826" y="1477125"/>
                    </a:cubicBezTo>
                    <a:close/>
                    <a:moveTo>
                      <a:pt x="2343278" y="2858900"/>
                    </a:moveTo>
                    <a:cubicBezTo>
                      <a:pt x="2281205" y="2858900"/>
                      <a:pt x="2231546" y="2899539"/>
                      <a:pt x="2231546" y="2950339"/>
                    </a:cubicBezTo>
                    <a:cubicBezTo>
                      <a:pt x="2231546" y="3001139"/>
                      <a:pt x="2281205" y="3041780"/>
                      <a:pt x="2343278" y="3041780"/>
                    </a:cubicBezTo>
                    <a:cubicBezTo>
                      <a:pt x="2405352" y="3041780"/>
                      <a:pt x="2455011" y="3001139"/>
                      <a:pt x="2455011" y="2950339"/>
                    </a:cubicBezTo>
                    <a:cubicBezTo>
                      <a:pt x="2455011" y="2899539"/>
                      <a:pt x="2403800" y="2858900"/>
                      <a:pt x="2343278" y="28589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Freeform 5"/>
              <p:cNvSpPr>
                <a:spLocks/>
              </p:cNvSpPr>
              <p:nvPr/>
            </p:nvSpPr>
            <p:spPr bwMode="auto">
              <a:xfrm>
                <a:off x="351790" y="351790"/>
                <a:ext cx="3514440" cy="4555443"/>
              </a:xfrm>
              <a:custGeom>
                <a:avLst/>
                <a:gdLst/>
                <a:ahLst/>
                <a:cxnLst>
                  <a:cxn ang="0">
                    <a:pos x="3511900" y="1747932"/>
                  </a:cxn>
                  <a:cxn ang="0">
                    <a:pos x="3362040" y="1791014"/>
                  </a:cxn>
                  <a:cxn ang="0">
                    <a:pos x="3335370" y="1546878"/>
                  </a:cxn>
                  <a:cxn ang="0">
                    <a:pos x="3485230" y="1503796"/>
                  </a:cxn>
                  <a:cxn ang="0">
                    <a:pos x="3420460" y="24619"/>
                  </a:cxn>
                  <a:cxn ang="0">
                    <a:pos x="3329020" y="172331"/>
                  </a:cxn>
                  <a:cxn ang="0">
                    <a:pos x="3473800" y="172331"/>
                  </a:cxn>
                  <a:cxn ang="0">
                    <a:pos x="17070" y="1647405"/>
                  </a:cxn>
                  <a:cxn ang="0">
                    <a:pos x="128803" y="1795118"/>
                  </a:cxn>
                  <a:cxn ang="0">
                    <a:pos x="128803" y="1733571"/>
                  </a:cxn>
                  <a:cxn ang="0">
                    <a:pos x="63625" y="1647405"/>
                  </a:cxn>
                  <a:cxn ang="0">
                    <a:pos x="107077" y="4430983"/>
                  </a:cxn>
                  <a:cxn ang="0">
                    <a:pos x="105525" y="4469083"/>
                  </a:cxn>
                  <a:cxn ang="0">
                    <a:pos x="152080" y="4467813"/>
                  </a:cxn>
                  <a:cxn ang="0">
                    <a:pos x="153632" y="4429713"/>
                  </a:cxn>
                  <a:cxn ang="0">
                    <a:pos x="133458" y="215414"/>
                  </a:cxn>
                  <a:cxn ang="0">
                    <a:pos x="166047" y="172331"/>
                  </a:cxn>
                  <a:cxn ang="0">
                    <a:pos x="133458" y="129248"/>
                  </a:cxn>
                  <a:cxn ang="0">
                    <a:pos x="100870" y="170280"/>
                  </a:cxn>
                  <a:cxn ang="0">
                    <a:pos x="3514440" y="4450032"/>
                  </a:cxn>
                  <a:cxn ang="0">
                    <a:pos x="3423000" y="4358593"/>
                  </a:cxn>
                  <a:cxn ang="0">
                    <a:pos x="3423000" y="4396693"/>
                  </a:cxn>
                  <a:cxn ang="0">
                    <a:pos x="3476340" y="4450032"/>
                  </a:cxn>
                  <a:cxn ang="0">
                    <a:pos x="2287412" y="2980921"/>
                  </a:cxn>
                  <a:cxn ang="0">
                    <a:pos x="2254824" y="3225057"/>
                  </a:cxn>
                  <a:cxn ang="0">
                    <a:pos x="2437941" y="3268140"/>
                  </a:cxn>
                  <a:cxn ang="0">
                    <a:pos x="2470529" y="3024004"/>
                  </a:cxn>
                  <a:cxn ang="0">
                    <a:pos x="2340175" y="0"/>
                  </a:cxn>
                  <a:cxn ang="0">
                    <a:pos x="2234650" y="203105"/>
                  </a:cxn>
                  <a:cxn ang="0">
                    <a:pos x="2385178" y="342611"/>
                  </a:cxn>
                  <a:cxn ang="0">
                    <a:pos x="2493807" y="139506"/>
                  </a:cxn>
                  <a:cxn ang="0">
                    <a:pos x="1357860" y="3124530"/>
                  </a:cxn>
                  <a:cxn ang="0">
                    <a:pos x="1246127" y="2976818"/>
                  </a:cxn>
                  <a:cxn ang="0">
                    <a:pos x="1246127" y="3038365"/>
                  </a:cxn>
                  <a:cxn ang="0">
                    <a:pos x="1311305" y="3124530"/>
                  </a:cxn>
                  <a:cxn ang="0">
                    <a:pos x="1137499" y="172331"/>
                  </a:cxn>
                  <a:cxn ang="0">
                    <a:pos x="1314408" y="172331"/>
                  </a:cxn>
                  <a:cxn ang="0">
                    <a:pos x="1249231" y="258497"/>
                  </a:cxn>
                  <a:cxn ang="0">
                    <a:pos x="1247679" y="4422093"/>
                  </a:cxn>
                  <a:cxn ang="0">
                    <a:pos x="1215091" y="4448762"/>
                  </a:cxn>
                  <a:cxn ang="0">
                    <a:pos x="1247679" y="4475432"/>
                  </a:cxn>
                  <a:cxn ang="0">
                    <a:pos x="1278716" y="4448762"/>
                  </a:cxn>
                </a:cxnLst>
                <a:rect l="0" t="0" r="r" b="b"/>
                <a:pathLst>
                  <a:path w="3514440" h="4555443">
                    <a:moveTo>
                      <a:pt x="3511900" y="1546878"/>
                    </a:moveTo>
                    <a:lnTo>
                      <a:pt x="3449670" y="1647405"/>
                    </a:lnTo>
                    <a:lnTo>
                      <a:pt x="3511900" y="1747932"/>
                    </a:lnTo>
                    <a:lnTo>
                      <a:pt x="3485230" y="1791014"/>
                    </a:lnTo>
                    <a:lnTo>
                      <a:pt x="3423000" y="1690488"/>
                    </a:lnTo>
                    <a:lnTo>
                      <a:pt x="3362040" y="1791014"/>
                    </a:lnTo>
                    <a:lnTo>
                      <a:pt x="3335370" y="1747932"/>
                    </a:lnTo>
                    <a:lnTo>
                      <a:pt x="3397600" y="1647405"/>
                    </a:lnTo>
                    <a:lnTo>
                      <a:pt x="3335370" y="1546878"/>
                    </a:lnTo>
                    <a:lnTo>
                      <a:pt x="3362040" y="1503796"/>
                    </a:lnTo>
                    <a:lnTo>
                      <a:pt x="3423000" y="1604322"/>
                    </a:lnTo>
                    <a:lnTo>
                      <a:pt x="3485230" y="1503796"/>
                    </a:lnTo>
                    <a:lnTo>
                      <a:pt x="3511900" y="1546878"/>
                    </a:lnTo>
                    <a:close/>
                    <a:moveTo>
                      <a:pt x="3329020" y="172331"/>
                    </a:moveTo>
                    <a:cubicBezTo>
                      <a:pt x="3329020" y="90269"/>
                      <a:pt x="3369660" y="24619"/>
                      <a:pt x="3420460" y="24619"/>
                    </a:cubicBezTo>
                    <a:cubicBezTo>
                      <a:pt x="3471260" y="24619"/>
                      <a:pt x="3511900" y="90269"/>
                      <a:pt x="3511900" y="172331"/>
                    </a:cubicBezTo>
                    <a:cubicBezTo>
                      <a:pt x="3511900" y="254394"/>
                      <a:pt x="3471260" y="320044"/>
                      <a:pt x="3420460" y="320044"/>
                    </a:cubicBezTo>
                    <a:cubicBezTo>
                      <a:pt x="3369660" y="320044"/>
                      <a:pt x="3329020" y="254394"/>
                      <a:pt x="3329020" y="172331"/>
                    </a:cubicBezTo>
                    <a:close/>
                    <a:moveTo>
                      <a:pt x="3367120" y="172331"/>
                    </a:moveTo>
                    <a:cubicBezTo>
                      <a:pt x="3367120" y="219517"/>
                      <a:pt x="3391250" y="258497"/>
                      <a:pt x="3420460" y="258497"/>
                    </a:cubicBezTo>
                    <a:cubicBezTo>
                      <a:pt x="3449670" y="258497"/>
                      <a:pt x="3473800" y="219517"/>
                      <a:pt x="3473800" y="172331"/>
                    </a:cubicBezTo>
                    <a:cubicBezTo>
                      <a:pt x="3473800" y="125145"/>
                      <a:pt x="3449670" y="86166"/>
                      <a:pt x="3420460" y="86166"/>
                    </a:cubicBezTo>
                    <a:cubicBezTo>
                      <a:pt x="3391250" y="86166"/>
                      <a:pt x="3367120" y="125145"/>
                      <a:pt x="3367120" y="172331"/>
                    </a:cubicBezTo>
                    <a:close/>
                    <a:moveTo>
                      <a:pt x="17070" y="1647405"/>
                    </a:moveTo>
                    <a:cubicBezTo>
                      <a:pt x="17070" y="1565343"/>
                      <a:pt x="66729" y="1499693"/>
                      <a:pt x="128803" y="1499693"/>
                    </a:cubicBezTo>
                    <a:cubicBezTo>
                      <a:pt x="190876" y="1499693"/>
                      <a:pt x="240535" y="1565343"/>
                      <a:pt x="240535" y="1647405"/>
                    </a:cubicBezTo>
                    <a:cubicBezTo>
                      <a:pt x="240535" y="1729468"/>
                      <a:pt x="190876" y="1795118"/>
                      <a:pt x="128803" y="1795118"/>
                    </a:cubicBezTo>
                    <a:cubicBezTo>
                      <a:pt x="66729" y="1795118"/>
                      <a:pt x="17070" y="1729468"/>
                      <a:pt x="17070" y="1647405"/>
                    </a:cubicBezTo>
                    <a:close/>
                    <a:moveTo>
                      <a:pt x="63625" y="1647405"/>
                    </a:moveTo>
                    <a:cubicBezTo>
                      <a:pt x="63625" y="1694591"/>
                      <a:pt x="93110" y="1733571"/>
                      <a:pt x="128803" y="1733571"/>
                    </a:cubicBezTo>
                    <a:cubicBezTo>
                      <a:pt x="164495" y="1733571"/>
                      <a:pt x="193980" y="1694591"/>
                      <a:pt x="193980" y="1647405"/>
                    </a:cubicBezTo>
                    <a:cubicBezTo>
                      <a:pt x="193980" y="1600219"/>
                      <a:pt x="164495" y="1561239"/>
                      <a:pt x="128803" y="1561239"/>
                    </a:cubicBezTo>
                    <a:cubicBezTo>
                      <a:pt x="93110" y="1561239"/>
                      <a:pt x="63625" y="1600219"/>
                      <a:pt x="63625" y="1647405"/>
                    </a:cubicBezTo>
                    <a:close/>
                    <a:moveTo>
                      <a:pt x="153632" y="4343352"/>
                    </a:moveTo>
                    <a:lnTo>
                      <a:pt x="107077" y="4343352"/>
                    </a:lnTo>
                    <a:lnTo>
                      <a:pt x="107077" y="4430983"/>
                    </a:lnTo>
                    <a:lnTo>
                      <a:pt x="0" y="4430983"/>
                    </a:lnTo>
                    <a:lnTo>
                      <a:pt x="0" y="4469083"/>
                    </a:lnTo>
                    <a:lnTo>
                      <a:pt x="105525" y="4469083"/>
                    </a:lnTo>
                    <a:lnTo>
                      <a:pt x="105525" y="4555443"/>
                    </a:lnTo>
                    <a:lnTo>
                      <a:pt x="152080" y="4555443"/>
                    </a:lnTo>
                    <a:lnTo>
                      <a:pt x="152080" y="4467813"/>
                    </a:lnTo>
                    <a:lnTo>
                      <a:pt x="259157" y="4467813"/>
                    </a:lnTo>
                    <a:lnTo>
                      <a:pt x="259157" y="4429713"/>
                    </a:lnTo>
                    <a:lnTo>
                      <a:pt x="153632" y="4429713"/>
                    </a:lnTo>
                    <a:lnTo>
                      <a:pt x="153632" y="4343352"/>
                    </a:lnTo>
                    <a:close/>
                    <a:moveTo>
                      <a:pt x="57418" y="315941"/>
                    </a:moveTo>
                    <a:lnTo>
                      <a:pt x="133458" y="215414"/>
                    </a:lnTo>
                    <a:lnTo>
                      <a:pt x="209498" y="315941"/>
                    </a:lnTo>
                    <a:lnTo>
                      <a:pt x="240535" y="272858"/>
                    </a:lnTo>
                    <a:lnTo>
                      <a:pt x="166047" y="172331"/>
                    </a:lnTo>
                    <a:lnTo>
                      <a:pt x="240535" y="71805"/>
                    </a:lnTo>
                    <a:lnTo>
                      <a:pt x="207947" y="28722"/>
                    </a:lnTo>
                    <a:lnTo>
                      <a:pt x="133458" y="129248"/>
                    </a:lnTo>
                    <a:lnTo>
                      <a:pt x="58970" y="28722"/>
                    </a:lnTo>
                    <a:lnTo>
                      <a:pt x="26381" y="71805"/>
                    </a:lnTo>
                    <a:lnTo>
                      <a:pt x="100870" y="170280"/>
                    </a:lnTo>
                    <a:lnTo>
                      <a:pt x="24829" y="272858"/>
                    </a:lnTo>
                    <a:lnTo>
                      <a:pt x="57418" y="315941"/>
                    </a:lnTo>
                    <a:close/>
                    <a:moveTo>
                      <a:pt x="3514440" y="4450032"/>
                    </a:moveTo>
                    <a:cubicBezTo>
                      <a:pt x="3514440" y="4500832"/>
                      <a:pt x="3473800" y="4541473"/>
                      <a:pt x="3423000" y="4541473"/>
                    </a:cubicBezTo>
                    <a:cubicBezTo>
                      <a:pt x="3372200" y="4541473"/>
                      <a:pt x="3331560" y="4500832"/>
                      <a:pt x="3331560" y="4450032"/>
                    </a:cubicBezTo>
                    <a:cubicBezTo>
                      <a:pt x="3331560" y="4399232"/>
                      <a:pt x="3372200" y="4358593"/>
                      <a:pt x="3423000" y="4358593"/>
                    </a:cubicBezTo>
                    <a:cubicBezTo>
                      <a:pt x="3473800" y="4358593"/>
                      <a:pt x="3514440" y="4399232"/>
                      <a:pt x="3514440" y="4450032"/>
                    </a:cubicBezTo>
                    <a:close/>
                    <a:moveTo>
                      <a:pt x="3476340" y="4450032"/>
                    </a:moveTo>
                    <a:cubicBezTo>
                      <a:pt x="3476340" y="4420823"/>
                      <a:pt x="3452210" y="4396693"/>
                      <a:pt x="3423000" y="4396693"/>
                    </a:cubicBezTo>
                    <a:cubicBezTo>
                      <a:pt x="3393790" y="4396693"/>
                      <a:pt x="3369660" y="4420823"/>
                      <a:pt x="3369660" y="4450032"/>
                    </a:cubicBezTo>
                    <a:cubicBezTo>
                      <a:pt x="3369660" y="4479243"/>
                      <a:pt x="3393790" y="4503373"/>
                      <a:pt x="3423000" y="4503373"/>
                    </a:cubicBezTo>
                    <a:cubicBezTo>
                      <a:pt x="3452210" y="4503373"/>
                      <a:pt x="3476340" y="4479243"/>
                      <a:pt x="3476340" y="4450032"/>
                    </a:cubicBezTo>
                    <a:close/>
                    <a:moveTo>
                      <a:pt x="2437941" y="2980921"/>
                    </a:moveTo>
                    <a:lnTo>
                      <a:pt x="2361901" y="3081448"/>
                    </a:lnTo>
                    <a:lnTo>
                      <a:pt x="2287412" y="2980921"/>
                    </a:lnTo>
                    <a:lnTo>
                      <a:pt x="2254824" y="3024004"/>
                    </a:lnTo>
                    <a:lnTo>
                      <a:pt x="2330864" y="3124530"/>
                    </a:lnTo>
                    <a:lnTo>
                      <a:pt x="2254824" y="3225057"/>
                    </a:lnTo>
                    <a:lnTo>
                      <a:pt x="2287412" y="3268140"/>
                    </a:lnTo>
                    <a:lnTo>
                      <a:pt x="2361901" y="3167613"/>
                    </a:lnTo>
                    <a:lnTo>
                      <a:pt x="2437941" y="3268140"/>
                    </a:lnTo>
                    <a:lnTo>
                      <a:pt x="2470529" y="3225057"/>
                    </a:lnTo>
                    <a:lnTo>
                      <a:pt x="2394489" y="3124530"/>
                    </a:lnTo>
                    <a:lnTo>
                      <a:pt x="2470529" y="3024004"/>
                    </a:lnTo>
                    <a:lnTo>
                      <a:pt x="2437941" y="2980921"/>
                    </a:lnTo>
                    <a:close/>
                    <a:moveTo>
                      <a:pt x="2386730" y="0"/>
                    </a:moveTo>
                    <a:lnTo>
                      <a:pt x="2340175" y="0"/>
                    </a:lnTo>
                    <a:lnTo>
                      <a:pt x="2340175" y="141558"/>
                    </a:lnTo>
                    <a:lnTo>
                      <a:pt x="2234650" y="141558"/>
                    </a:lnTo>
                    <a:lnTo>
                      <a:pt x="2234650" y="203105"/>
                    </a:lnTo>
                    <a:lnTo>
                      <a:pt x="2338623" y="203105"/>
                    </a:lnTo>
                    <a:lnTo>
                      <a:pt x="2338623" y="342611"/>
                    </a:lnTo>
                    <a:lnTo>
                      <a:pt x="2385178" y="342611"/>
                    </a:lnTo>
                    <a:lnTo>
                      <a:pt x="2385178" y="201053"/>
                    </a:lnTo>
                    <a:lnTo>
                      <a:pt x="2493807" y="201053"/>
                    </a:lnTo>
                    <a:lnTo>
                      <a:pt x="2493807" y="139506"/>
                    </a:lnTo>
                    <a:lnTo>
                      <a:pt x="2386730" y="139506"/>
                    </a:lnTo>
                    <a:lnTo>
                      <a:pt x="2386730" y="0"/>
                    </a:lnTo>
                    <a:close/>
                    <a:moveTo>
                      <a:pt x="1357860" y="3124530"/>
                    </a:moveTo>
                    <a:cubicBezTo>
                      <a:pt x="1357860" y="3206593"/>
                      <a:pt x="1308201" y="3272243"/>
                      <a:pt x="1246127" y="3272243"/>
                    </a:cubicBezTo>
                    <a:cubicBezTo>
                      <a:pt x="1184054" y="3272243"/>
                      <a:pt x="1134395" y="3206593"/>
                      <a:pt x="1134395" y="3124530"/>
                    </a:cubicBezTo>
                    <a:cubicBezTo>
                      <a:pt x="1134395" y="3042468"/>
                      <a:pt x="1184054" y="2976818"/>
                      <a:pt x="1246127" y="2976818"/>
                    </a:cubicBezTo>
                    <a:cubicBezTo>
                      <a:pt x="1308201" y="2976818"/>
                      <a:pt x="1357860" y="3042468"/>
                      <a:pt x="1357860" y="3124530"/>
                    </a:cubicBezTo>
                    <a:close/>
                    <a:moveTo>
                      <a:pt x="1311305" y="3124530"/>
                    </a:moveTo>
                    <a:cubicBezTo>
                      <a:pt x="1311305" y="3077344"/>
                      <a:pt x="1281820" y="3038365"/>
                      <a:pt x="1246127" y="3038365"/>
                    </a:cubicBezTo>
                    <a:cubicBezTo>
                      <a:pt x="1210435" y="3038365"/>
                      <a:pt x="1180950" y="3077344"/>
                      <a:pt x="1180950" y="3124530"/>
                    </a:cubicBezTo>
                    <a:cubicBezTo>
                      <a:pt x="1180950" y="3171716"/>
                      <a:pt x="1210435" y="3210696"/>
                      <a:pt x="1246127" y="3210696"/>
                    </a:cubicBezTo>
                    <a:cubicBezTo>
                      <a:pt x="1281820" y="3210696"/>
                      <a:pt x="1311305" y="3171716"/>
                      <a:pt x="1311305" y="3124530"/>
                    </a:cubicBezTo>
                    <a:close/>
                    <a:moveTo>
                      <a:pt x="1360964" y="172331"/>
                    </a:moveTo>
                    <a:cubicBezTo>
                      <a:pt x="1360964" y="254394"/>
                      <a:pt x="1311305" y="320044"/>
                      <a:pt x="1249231" y="320044"/>
                    </a:cubicBezTo>
                    <a:cubicBezTo>
                      <a:pt x="1187158" y="320044"/>
                      <a:pt x="1137499" y="254394"/>
                      <a:pt x="1137499" y="172331"/>
                    </a:cubicBezTo>
                    <a:cubicBezTo>
                      <a:pt x="1137499" y="90269"/>
                      <a:pt x="1188709" y="24619"/>
                      <a:pt x="1249231" y="24619"/>
                    </a:cubicBezTo>
                    <a:cubicBezTo>
                      <a:pt x="1311305" y="24619"/>
                      <a:pt x="1360964" y="90269"/>
                      <a:pt x="1360964" y="172331"/>
                    </a:cubicBezTo>
                    <a:close/>
                    <a:moveTo>
                      <a:pt x="1314408" y="172331"/>
                    </a:moveTo>
                    <a:cubicBezTo>
                      <a:pt x="1314408" y="125145"/>
                      <a:pt x="1284923" y="86166"/>
                      <a:pt x="1249231" y="86166"/>
                    </a:cubicBezTo>
                    <a:cubicBezTo>
                      <a:pt x="1213539" y="86166"/>
                      <a:pt x="1184054" y="125145"/>
                      <a:pt x="1184054" y="172331"/>
                    </a:cubicBezTo>
                    <a:cubicBezTo>
                      <a:pt x="1184054" y="219517"/>
                      <a:pt x="1213539" y="258497"/>
                      <a:pt x="1249231" y="258497"/>
                    </a:cubicBezTo>
                    <a:cubicBezTo>
                      <a:pt x="1284923" y="258497"/>
                      <a:pt x="1314408" y="219517"/>
                      <a:pt x="1314408" y="172331"/>
                    </a:cubicBezTo>
                    <a:close/>
                    <a:moveTo>
                      <a:pt x="1322168" y="4359862"/>
                    </a:moveTo>
                    <a:lnTo>
                      <a:pt x="1247679" y="4422093"/>
                    </a:lnTo>
                    <a:lnTo>
                      <a:pt x="1171639" y="4359862"/>
                    </a:lnTo>
                    <a:lnTo>
                      <a:pt x="1139051" y="4386532"/>
                    </a:lnTo>
                    <a:lnTo>
                      <a:pt x="1215091" y="4448762"/>
                    </a:lnTo>
                    <a:lnTo>
                      <a:pt x="1139051" y="4510993"/>
                    </a:lnTo>
                    <a:lnTo>
                      <a:pt x="1171639" y="4537662"/>
                    </a:lnTo>
                    <a:lnTo>
                      <a:pt x="1247679" y="4475432"/>
                    </a:lnTo>
                    <a:lnTo>
                      <a:pt x="1322168" y="4537662"/>
                    </a:lnTo>
                    <a:lnTo>
                      <a:pt x="1354756" y="4510993"/>
                    </a:lnTo>
                    <a:lnTo>
                      <a:pt x="1278716" y="4448762"/>
                    </a:lnTo>
                    <a:lnTo>
                      <a:pt x="1354756" y="4386532"/>
                    </a:lnTo>
                    <a:lnTo>
                      <a:pt x="1322168" y="4359862"/>
                    </a:lnTo>
                    <a:close/>
                  </a:path>
                </a:pathLst>
              </a:custGeom>
              <a:solidFill>
                <a:srgbClr val="100F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5367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6271" y="2544505"/>
              <a:ext cx="5836447" cy="4902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6621463" y="2586038"/>
            <a:ext cx="11326812" cy="5114925"/>
            <a:chOff x="0" y="0"/>
            <a:chExt cx="15102832" cy="6821511"/>
          </a:xfrm>
        </p:grpSpPr>
        <p:sp>
          <p:nvSpPr>
            <p:cNvPr id="8" name="TextBox 8"/>
            <p:cNvSpPr txBox="1"/>
            <p:nvPr/>
          </p:nvSpPr>
          <p:spPr>
            <a:xfrm>
              <a:off x="0" y="135499"/>
              <a:ext cx="15102832" cy="146931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830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0">
                  <a:solidFill>
                    <a:srgbClr val="100F0D"/>
                  </a:solidFill>
                  <a:latin typeface="HK Grotesk Medium"/>
                  <a:cs typeface="+mn-cs"/>
                </a:rPr>
                <a:t>Розкажіть про свій досвід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640106"/>
              <a:ext cx="15102832" cy="418140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627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24" spc="144">
                  <a:solidFill>
                    <a:srgbClr val="100F0D"/>
                  </a:solidFill>
                  <a:latin typeface="HK Grotesk Light"/>
                  <a:cs typeface="+mn-cs"/>
                </a:rPr>
                <a:t>Пригадайте досвід, коли ви стикалися з інформацією, що не була схожою на правду. </a:t>
              </a:r>
            </a:p>
            <a:p>
              <a:pPr fontAlgn="auto">
                <a:lnSpc>
                  <a:spcPts val="6272"/>
                </a:lnSpc>
                <a:spcAft>
                  <a:spcPts val="0"/>
                </a:spcAft>
                <a:defRPr/>
              </a:pPr>
              <a:r>
                <a:rPr lang="en-US" sz="4824" spc="144">
                  <a:solidFill>
                    <a:srgbClr val="100F0D"/>
                  </a:solidFill>
                  <a:latin typeface="HK Grotesk Light"/>
                  <a:cs typeface="+mn-cs"/>
                </a:rPr>
                <a:t>Як ви для себе це визначили?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0" y="0"/>
            <a:ext cx="8435975" cy="10287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rcRect l="1294" t="5769" r="1994"/>
          <a:stretch>
            <a:fillRect/>
          </a:stretch>
        </p:blipFill>
        <p:spPr bwMode="auto">
          <a:xfrm>
            <a:off x="10155238" y="1049338"/>
            <a:ext cx="6615112" cy="877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/>
          <p:nvPr/>
        </p:nvSpPr>
        <p:spPr>
          <a:xfrm>
            <a:off x="288925" y="1049338"/>
            <a:ext cx="7859713" cy="35623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140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00" spc="351">
                <a:solidFill>
                  <a:srgbClr val="100F0D"/>
                </a:solidFill>
                <a:latin typeface="HK Grotesk Medium"/>
                <a:cs typeface="+mn-cs"/>
              </a:rPr>
              <a:t>Правда чи ні?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8925" y="6376988"/>
            <a:ext cx="7859713" cy="1085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852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01" spc="213">
                <a:solidFill>
                  <a:srgbClr val="100F0D"/>
                </a:solidFill>
                <a:latin typeface="HK Grotesk Medium"/>
                <a:cs typeface="+mn-cs"/>
              </a:rPr>
              <a:t>https://kahoot.it/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/>
          <a:srcRect l="4211" r="9360"/>
          <a:stretch>
            <a:fillRect/>
          </a:stretch>
        </p:blipFill>
        <p:spPr bwMode="auto">
          <a:xfrm>
            <a:off x="0" y="1804988"/>
            <a:ext cx="8169275" cy="848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50850" y="560388"/>
            <a:ext cx="10290175" cy="1003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78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75">
                <a:solidFill>
                  <a:srgbClr val="100F0D"/>
                </a:solidFill>
                <a:latin typeface="HK Grotesk Medium Bold"/>
                <a:cs typeface="+mn-cs"/>
              </a:rPr>
              <a:t>Кейс. Блискавки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96325" y="1852613"/>
            <a:ext cx="9083675" cy="41227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46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75">
                <a:solidFill>
                  <a:srgbClr val="100F0D"/>
                </a:solidFill>
                <a:latin typeface="HK Grotesk Medium Bold"/>
                <a:cs typeface="+mn-cs"/>
              </a:rPr>
              <a:t>На основі пресрелізу новину поширили </a:t>
            </a:r>
            <a:r>
              <a:rPr lang="en-US" sz="5875">
                <a:solidFill>
                  <a:srgbClr val="C40000"/>
                </a:solidFill>
                <a:latin typeface="HK Grotesk Medium Bold"/>
                <a:cs typeface="+mn-cs"/>
              </a:rPr>
              <a:t>25 ЗМІ</a:t>
            </a:r>
            <a:r>
              <a:rPr lang="en-US" sz="5875">
                <a:solidFill>
                  <a:srgbClr val="100F0D"/>
                </a:solidFill>
                <a:latin typeface="HK Grotesk Medium Bold"/>
                <a:cs typeface="+mn-cs"/>
              </a:rPr>
              <a:t>,</a:t>
            </a:r>
          </a:p>
          <a:p>
            <a:pPr fontAlgn="auto">
              <a:lnSpc>
                <a:spcPts val="6462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646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75">
                <a:solidFill>
                  <a:srgbClr val="100F0D"/>
                </a:solidFill>
                <a:latin typeface="HK Grotesk Medium Bold"/>
                <a:cs typeface="+mn-cs"/>
              </a:rPr>
              <a:t> Новину прочитали </a:t>
            </a:r>
            <a:r>
              <a:rPr lang="en-US" sz="5875">
                <a:solidFill>
                  <a:srgbClr val="C40000"/>
                </a:solidFill>
                <a:latin typeface="HK Grotesk Medium Bold"/>
                <a:cs typeface="+mn-cs"/>
              </a:rPr>
              <a:t>30 тисяч</a:t>
            </a:r>
            <a:r>
              <a:rPr lang="en-US" sz="5875">
                <a:solidFill>
                  <a:srgbClr val="100F0D"/>
                </a:solidFill>
                <a:latin typeface="HK Grotesk Medium Bold"/>
                <a:cs typeface="+mn-cs"/>
              </a:rPr>
              <a:t> українців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6281400" y="1028700"/>
            <a:ext cx="977900" cy="498475"/>
            <a:chOff x="0" y="0"/>
            <a:chExt cx="1303368" cy="665005"/>
          </a:xfrm>
        </p:grpSpPr>
        <p:grpSp>
          <p:nvGrpSpPr>
            <p:cNvPr id="18454" name="Group 3"/>
            <p:cNvGrpSpPr>
              <a:grpSpLocks/>
            </p:cNvGrpSpPr>
            <p:nvPr/>
          </p:nvGrpSpPr>
          <p:grpSpPr bwMode="auto">
            <a:xfrm>
              <a:off x="13838" y="0"/>
              <a:ext cx="1275691" cy="665005"/>
              <a:chOff x="0" y="0"/>
              <a:chExt cx="2121986" cy="1106170"/>
            </a:xfrm>
          </p:grpSpPr>
          <p:sp>
            <p:nvSpPr>
              <p:cNvPr id="18458" name="Freeform 4"/>
              <p:cNvSpPr>
                <a:spLocks/>
              </p:cNvSpPr>
              <p:nvPr/>
            </p:nvSpPr>
            <p:spPr bwMode="auto">
              <a:xfrm>
                <a:off x="0" y="0"/>
                <a:ext cx="2123256" cy="1106170"/>
              </a:xfrm>
              <a:custGeom>
                <a:avLst/>
                <a:gdLst/>
                <a:ahLst/>
                <a:cxnLst>
                  <a:cxn ang="0">
                    <a:pos x="1569536" y="1106170"/>
                  </a:cxn>
                  <a:cxn ang="0">
                    <a:pos x="553720" y="1106170"/>
                  </a:cxn>
                  <a:cxn ang="0">
                    <a:pos x="0" y="553720"/>
                  </a:cxn>
                  <a:cxn ang="0">
                    <a:pos x="553720" y="0"/>
                  </a:cxn>
                  <a:cxn ang="0">
                    <a:pos x="1569536" y="0"/>
                  </a:cxn>
                  <a:cxn ang="0">
                    <a:pos x="2123256" y="553720"/>
                  </a:cxn>
                  <a:cxn ang="0">
                    <a:pos x="1569536" y="1106170"/>
                  </a:cxn>
                </a:cxnLst>
                <a:rect l="0" t="0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5" name="Group 5"/>
            <p:cNvGrpSpPr>
              <a:grpSpLocks/>
            </p:cNvGrpSpPr>
            <p:nvPr/>
          </p:nvGrpSpPr>
          <p:grpSpPr bwMode="auto">
            <a:xfrm>
              <a:off x="0" y="0"/>
              <a:ext cx="1303368" cy="665005"/>
              <a:chOff x="0" y="0"/>
              <a:chExt cx="2144216" cy="1106170"/>
            </a:xfrm>
          </p:grpSpPr>
          <p:sp>
            <p:nvSpPr>
              <p:cNvPr id="18457" name="Freeform 6"/>
              <p:cNvSpPr>
                <a:spLocks/>
              </p:cNvSpPr>
              <p:nvPr/>
            </p:nvSpPr>
            <p:spPr bwMode="auto">
              <a:xfrm>
                <a:off x="0" y="0"/>
                <a:ext cx="2145487" cy="1107440"/>
              </a:xfrm>
              <a:custGeom>
                <a:avLst/>
                <a:gdLst/>
                <a:ahLst/>
                <a:cxnLst>
                  <a:cxn ang="0">
                    <a:pos x="1591766" y="45720"/>
                  </a:cxn>
                  <a:cxn ang="0">
                    <a:pos x="2098496" y="552450"/>
                  </a:cxn>
                  <a:cxn ang="0">
                    <a:pos x="1591766" y="1059180"/>
                  </a:cxn>
                  <a:cxn ang="0">
                    <a:pos x="553720" y="1059180"/>
                  </a:cxn>
                  <a:cxn ang="0">
                    <a:pos x="46990" y="552450"/>
                  </a:cxn>
                  <a:cxn ang="0">
                    <a:pos x="553720" y="45720"/>
                  </a:cxn>
                  <a:cxn ang="0">
                    <a:pos x="1591766" y="45720"/>
                  </a:cxn>
                  <a:cxn ang="0">
                    <a:pos x="1591766" y="0"/>
                  </a:cxn>
                  <a:cxn ang="0">
                    <a:pos x="553720" y="0"/>
                  </a:cxn>
                  <a:cxn ang="0">
                    <a:pos x="0" y="553720"/>
                  </a:cxn>
                  <a:cxn ang="0">
                    <a:pos x="553720" y="1107440"/>
                  </a:cxn>
                  <a:cxn ang="0">
                    <a:pos x="1591766" y="1107440"/>
                  </a:cxn>
                  <a:cxn ang="0">
                    <a:pos x="2145486" y="553720"/>
                  </a:cxn>
                  <a:cxn ang="0">
                    <a:pos x="1591766" y="0"/>
                  </a:cxn>
                </a:cxnLst>
                <a:rect l="0" t="0" r="r" b="b"/>
                <a:pathLst>
                  <a:path w="2145487" h="1107440">
                    <a:moveTo>
                      <a:pt x="1591766" y="45720"/>
                    </a:moveTo>
                    <a:cubicBezTo>
                      <a:pt x="1871166" y="45720"/>
                      <a:pt x="2098496" y="273050"/>
                      <a:pt x="2098496" y="552450"/>
                    </a:cubicBezTo>
                    <a:cubicBezTo>
                      <a:pt x="2098496" y="831850"/>
                      <a:pt x="1871166" y="1059180"/>
                      <a:pt x="159176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591766" y="45720"/>
                    </a:lnTo>
                    <a:moveTo>
                      <a:pt x="159176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591766" y="1107440"/>
                    </a:lnTo>
                    <a:cubicBezTo>
                      <a:pt x="1897836" y="1107440"/>
                      <a:pt x="2145486" y="859790"/>
                      <a:pt x="2145486" y="553720"/>
                    </a:cubicBezTo>
                    <a:cubicBezTo>
                      <a:pt x="2144216" y="247650"/>
                      <a:pt x="1896566" y="0"/>
                      <a:pt x="1591766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456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0099" y="201950"/>
              <a:ext cx="563169" cy="26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5" name="Group 8"/>
          <p:cNvGrpSpPr>
            <a:grpSpLocks/>
          </p:cNvGrpSpPr>
          <p:nvPr/>
        </p:nvGrpSpPr>
        <p:grpSpPr bwMode="auto">
          <a:xfrm>
            <a:off x="1028700" y="2724150"/>
            <a:ext cx="4176713" cy="2901950"/>
            <a:chOff x="0" y="0"/>
            <a:chExt cx="5568009" cy="3869230"/>
          </a:xfrm>
        </p:grpSpPr>
        <p:sp>
          <p:nvSpPr>
            <p:cNvPr id="9" name="TextBox 9"/>
            <p:cNvSpPr txBox="1"/>
            <p:nvPr/>
          </p:nvSpPr>
          <p:spPr>
            <a:xfrm>
              <a:off x="0" y="2389695"/>
              <a:ext cx="5568009" cy="148588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4471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39" spc="103">
                  <a:solidFill>
                    <a:srgbClr val="100F0D"/>
                  </a:solidFill>
                  <a:latin typeface="HK Grotesk Light Bold"/>
                  <a:cs typeface="+mn-cs"/>
                </a:rPr>
                <a:t>Розвиток цифрових технологій</a:t>
              </a:r>
            </a:p>
          </p:txBody>
        </p:sp>
        <p:pic>
          <p:nvPicPr>
            <p:cNvPr id="18453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8588" y="0"/>
              <a:ext cx="1970833" cy="1882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6" name="Group 11"/>
          <p:cNvGrpSpPr>
            <a:grpSpLocks/>
          </p:cNvGrpSpPr>
          <p:nvPr/>
        </p:nvGrpSpPr>
        <p:grpSpPr bwMode="auto">
          <a:xfrm>
            <a:off x="12106275" y="2724150"/>
            <a:ext cx="4175125" cy="2901950"/>
            <a:chOff x="0" y="0"/>
            <a:chExt cx="5568009" cy="386923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389695"/>
              <a:ext cx="5568009" cy="148588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4471"/>
                </a:lnSpc>
                <a:spcAft>
                  <a:spcPts val="0"/>
                </a:spcAft>
                <a:defRPr/>
              </a:pPr>
              <a:r>
                <a:rPr lang="en-US" sz="3439" spc="103">
                  <a:solidFill>
                    <a:srgbClr val="100F0D"/>
                  </a:solidFill>
                  <a:latin typeface="HK Grotesk Light Bold"/>
                  <a:cs typeface="+mn-cs"/>
                </a:rPr>
                <a:t>Збільшення обсягу аудиорії</a:t>
              </a:r>
            </a:p>
          </p:txBody>
        </p:sp>
        <p:pic>
          <p:nvPicPr>
            <p:cNvPr id="18451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8588" y="0"/>
              <a:ext cx="1970833" cy="1882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7" name="Group 14"/>
          <p:cNvGrpSpPr>
            <a:grpSpLocks/>
          </p:cNvGrpSpPr>
          <p:nvPr/>
        </p:nvGrpSpPr>
        <p:grpSpPr bwMode="auto">
          <a:xfrm>
            <a:off x="6519863" y="2724150"/>
            <a:ext cx="4081462" cy="3387725"/>
            <a:chOff x="0" y="0"/>
            <a:chExt cx="5440780" cy="451693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2343132"/>
              <a:ext cx="5440780" cy="218014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4369"/>
                </a:lnSpc>
                <a:spcAft>
                  <a:spcPts val="0"/>
                </a:spcAft>
                <a:defRPr/>
              </a:pPr>
              <a:r>
                <a:rPr lang="en-US" sz="3361" spc="100">
                  <a:solidFill>
                    <a:srgbClr val="100F0D"/>
                  </a:solidFill>
                  <a:latin typeface="HK Grotesk Light Bold"/>
                  <a:cs typeface="+mn-cs"/>
                </a:rPr>
                <a:t>Розширення каналів просування інформації</a:t>
              </a:r>
            </a:p>
          </p:txBody>
        </p:sp>
        <p:pic>
          <p:nvPicPr>
            <p:cNvPr id="18449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7490" y="0"/>
              <a:ext cx="1925800" cy="1839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8" name="Group 17"/>
          <p:cNvGrpSpPr>
            <a:grpSpLocks/>
          </p:cNvGrpSpPr>
          <p:nvPr/>
        </p:nvGrpSpPr>
        <p:grpSpPr bwMode="auto">
          <a:xfrm>
            <a:off x="10059988" y="6350000"/>
            <a:ext cx="4133850" cy="2943225"/>
            <a:chOff x="0" y="0"/>
            <a:chExt cx="5512364" cy="3924475"/>
          </a:xfrm>
        </p:grpSpPr>
        <p:sp>
          <p:nvSpPr>
            <p:cNvPr id="18" name="TextBox 18"/>
            <p:cNvSpPr txBox="1"/>
            <p:nvPr/>
          </p:nvSpPr>
          <p:spPr>
            <a:xfrm>
              <a:off x="0" y="2355956"/>
              <a:ext cx="5512364" cy="157487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4746"/>
                </a:lnSpc>
                <a:spcAft>
                  <a:spcPts val="0"/>
                </a:spcAft>
                <a:defRPr/>
              </a:pPr>
              <a:r>
                <a:rPr lang="en-US" sz="3650" spc="109">
                  <a:solidFill>
                    <a:srgbClr val="100F0D"/>
                  </a:solidFill>
                  <a:latin typeface="HK Grotesk Light Bold"/>
                  <a:cs typeface="+mn-cs"/>
                </a:rPr>
                <a:t>Збільшення зловживань</a:t>
              </a:r>
            </a:p>
          </p:txBody>
        </p:sp>
        <p:pic>
          <p:nvPicPr>
            <p:cNvPr id="18447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0614" y="0"/>
              <a:ext cx="1951137" cy="186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9" name="Group 20"/>
          <p:cNvGrpSpPr>
            <a:grpSpLocks/>
          </p:cNvGrpSpPr>
          <p:nvPr/>
        </p:nvGrpSpPr>
        <p:grpSpPr bwMode="auto">
          <a:xfrm>
            <a:off x="3409950" y="6350000"/>
            <a:ext cx="4283075" cy="2908300"/>
            <a:chOff x="0" y="0"/>
            <a:chExt cx="5711681" cy="3877988"/>
          </a:xfrm>
        </p:grpSpPr>
        <p:sp>
          <p:nvSpPr>
            <p:cNvPr id="21" name="TextBox 21"/>
            <p:cNvSpPr txBox="1"/>
            <p:nvPr/>
          </p:nvSpPr>
          <p:spPr>
            <a:xfrm>
              <a:off x="0" y="2451261"/>
              <a:ext cx="5711681" cy="143307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4296"/>
                </a:lnSpc>
                <a:spcAft>
                  <a:spcPts val="0"/>
                </a:spcAft>
                <a:defRPr/>
              </a:pPr>
              <a:r>
                <a:rPr lang="en-US" sz="3304" spc="99">
                  <a:solidFill>
                    <a:srgbClr val="100F0D"/>
                  </a:solidFill>
                  <a:latin typeface="HK Grotesk Light Bold"/>
                  <a:cs typeface="+mn-cs"/>
                </a:rPr>
                <a:t>Більше роботи факчекерам</a:t>
              </a:r>
            </a:p>
          </p:txBody>
        </p:sp>
        <p:pic>
          <p:nvPicPr>
            <p:cNvPr id="18445" name="Picture 2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44997" y="0"/>
              <a:ext cx="2021687" cy="1930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40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995056">
            <a:off x="4834732" y="2299493"/>
            <a:ext cx="219075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18591">
            <a:off x="9717088" y="3084513"/>
            <a:ext cx="3868737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33375" y="5680075"/>
            <a:ext cx="4225925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268847">
            <a:off x="7560469" y="6506369"/>
            <a:ext cx="254158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32650" y="1085850"/>
            <a:ext cx="10290175" cy="1835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7160"/>
              </a:lnSpc>
              <a:spcAft>
                <a:spcPts val="0"/>
              </a:spcAft>
              <a:defRPr/>
            </a:pPr>
            <a:r>
              <a:rPr lang="en-US" sz="6509">
                <a:solidFill>
                  <a:srgbClr val="100F0D"/>
                </a:solidFill>
                <a:latin typeface="HK Grotesk Medium Bold"/>
                <a:cs typeface="+mn-cs"/>
              </a:rPr>
              <a:t>Сьогодні фактчек-ресурси перевіряють: </a:t>
            </a:r>
          </a:p>
        </p:txBody>
      </p:sp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10226675" y="3314700"/>
            <a:ext cx="7032625" cy="477838"/>
            <a:chOff x="0" y="0"/>
            <a:chExt cx="9376398" cy="638246"/>
          </a:xfrm>
        </p:grpSpPr>
        <p:sp>
          <p:nvSpPr>
            <p:cNvPr id="4" name="TextBox 4"/>
            <p:cNvSpPr txBox="1"/>
            <p:nvPr/>
          </p:nvSpPr>
          <p:spPr>
            <a:xfrm>
              <a:off x="0" y="19084"/>
              <a:ext cx="8743545" cy="61916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r" fontAlgn="auto">
                <a:lnSpc>
                  <a:spcPts val="3510"/>
                </a:lnSpc>
                <a:spcAft>
                  <a:spcPts val="0"/>
                </a:spcAft>
                <a:defRPr/>
              </a:pPr>
              <a:r>
                <a:rPr lang="en-US" sz="3191">
                  <a:solidFill>
                    <a:srgbClr val="100F0D"/>
                  </a:solidFill>
                  <a:latin typeface="HK Grotesk Medium Bold"/>
                  <a:cs typeface="+mn-cs"/>
                </a:rPr>
                <a:t>достовірність подій</a:t>
              </a:r>
            </a:p>
          </p:txBody>
        </p:sp>
        <p:grpSp>
          <p:nvGrpSpPr>
            <p:cNvPr id="19481" name="Group 5"/>
            <p:cNvGrpSpPr>
              <a:grpSpLocks/>
            </p:cNvGrpSpPr>
            <p:nvPr/>
          </p:nvGrpSpPr>
          <p:grpSpPr bwMode="auto">
            <a:xfrm>
              <a:off x="9146360" y="162618"/>
              <a:ext cx="230038" cy="230038"/>
              <a:chOff x="0" y="0"/>
              <a:chExt cx="6350000" cy="6350000"/>
            </a:xfrm>
          </p:grpSpPr>
          <p:sp>
            <p:nvSpPr>
              <p:cNvPr id="19482" name="Freeform 6"/>
              <p:cNvSpPr>
                <a:spLocks/>
              </p:cNvSpPr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>
                  <a:cxn ang="0">
                    <a:pos x="3160833" y="0"/>
                  </a:cxn>
                  <a:cxn ang="0">
                    <a:pos x="3160833" y="0"/>
                  </a:cxn>
                  <a:cxn ang="0">
                    <a:pos x="6321666" y="3175000"/>
                  </a:cxn>
                  <a:cxn ang="0">
                    <a:pos x="3160833" y="6350000"/>
                  </a:cxn>
                  <a:cxn ang="0">
                    <a:pos x="0" y="3175000"/>
                  </a:cxn>
                  <a:cxn ang="0">
                    <a:pos x="3160833" y="0"/>
                  </a:cxn>
                </a:cxnLst>
                <a:rect l="0" t="0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10226675" y="5476875"/>
            <a:ext cx="7032625" cy="915988"/>
            <a:chOff x="0" y="0"/>
            <a:chExt cx="9376398" cy="1222446"/>
          </a:xfrm>
        </p:grpSpPr>
        <p:sp>
          <p:nvSpPr>
            <p:cNvPr id="8" name="TextBox 8"/>
            <p:cNvSpPr txBox="1"/>
            <p:nvPr/>
          </p:nvSpPr>
          <p:spPr>
            <a:xfrm>
              <a:off x="0" y="19068"/>
              <a:ext cx="8743545" cy="120337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r" fontAlgn="auto">
                <a:lnSpc>
                  <a:spcPts val="3510"/>
                </a:lnSpc>
                <a:spcAft>
                  <a:spcPts val="0"/>
                </a:spcAft>
                <a:defRPr/>
              </a:pPr>
              <a:r>
                <a:rPr lang="en-US" sz="3191">
                  <a:solidFill>
                    <a:srgbClr val="100F0D"/>
                  </a:solidFill>
                  <a:latin typeface="HK Grotesk Medium Bold"/>
                  <a:cs typeface="+mn-cs"/>
                </a:rPr>
                <a:t>повідомлення в ЗМІ (соцмережах, месенджерах)</a:t>
              </a:r>
            </a:p>
          </p:txBody>
        </p:sp>
        <p:grpSp>
          <p:nvGrpSpPr>
            <p:cNvPr id="19478" name="Group 9"/>
            <p:cNvGrpSpPr>
              <a:grpSpLocks/>
            </p:cNvGrpSpPr>
            <p:nvPr/>
          </p:nvGrpSpPr>
          <p:grpSpPr bwMode="auto">
            <a:xfrm>
              <a:off x="9146360" y="162618"/>
              <a:ext cx="230038" cy="230038"/>
              <a:chOff x="0" y="0"/>
              <a:chExt cx="6350000" cy="6350000"/>
            </a:xfrm>
          </p:grpSpPr>
          <p:sp>
            <p:nvSpPr>
              <p:cNvPr id="19479" name="Freeform 10"/>
              <p:cNvSpPr>
                <a:spLocks/>
              </p:cNvSpPr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>
                  <a:cxn ang="0">
                    <a:pos x="3160833" y="0"/>
                  </a:cxn>
                  <a:cxn ang="0">
                    <a:pos x="3160833" y="0"/>
                  </a:cxn>
                  <a:cxn ang="0">
                    <a:pos x="6321666" y="3175000"/>
                  </a:cxn>
                  <a:cxn ang="0">
                    <a:pos x="3160833" y="6350000"/>
                  </a:cxn>
                  <a:cxn ang="0">
                    <a:pos x="0" y="3175000"/>
                  </a:cxn>
                  <a:cxn ang="0">
                    <a:pos x="3160833" y="0"/>
                  </a:cxn>
                </a:cxnLst>
                <a:rect l="0" t="0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60" name="Group 11"/>
          <p:cNvGrpSpPr>
            <a:grpSpLocks/>
          </p:cNvGrpSpPr>
          <p:nvPr/>
        </p:nvGrpSpPr>
        <p:grpSpPr bwMode="auto">
          <a:xfrm>
            <a:off x="10226675" y="4121150"/>
            <a:ext cx="7032625" cy="1355725"/>
            <a:chOff x="0" y="0"/>
            <a:chExt cx="9376398" cy="180664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9040"/>
              <a:ext cx="8743545" cy="178760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r" fontAlgn="auto">
                <a:lnSpc>
                  <a:spcPts val="351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191">
                  <a:solidFill>
                    <a:srgbClr val="100F0D"/>
                  </a:solidFill>
                  <a:latin typeface="HK Grotesk Medium Bold"/>
                  <a:cs typeface="+mn-cs"/>
                </a:rPr>
                <a:t>мультимедійні продукти (фото-, відеоматеріали)</a:t>
              </a:r>
            </a:p>
            <a:p>
              <a:pPr algn="r" fontAlgn="auto">
                <a:lnSpc>
                  <a:spcPts val="3510"/>
                </a:lnSpc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grpSp>
          <p:nvGrpSpPr>
            <p:cNvPr id="19475" name="Group 13"/>
            <p:cNvGrpSpPr>
              <a:grpSpLocks/>
            </p:cNvGrpSpPr>
            <p:nvPr/>
          </p:nvGrpSpPr>
          <p:grpSpPr bwMode="auto">
            <a:xfrm>
              <a:off x="9146360" y="162618"/>
              <a:ext cx="230038" cy="230038"/>
              <a:chOff x="0" y="0"/>
              <a:chExt cx="6350000" cy="6350000"/>
            </a:xfrm>
          </p:grpSpPr>
          <p:sp>
            <p:nvSpPr>
              <p:cNvPr id="19476" name="Freeform 14"/>
              <p:cNvSpPr>
                <a:spLocks/>
              </p:cNvSpPr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>
                  <a:cxn ang="0">
                    <a:pos x="3160833" y="0"/>
                  </a:cxn>
                  <a:cxn ang="0">
                    <a:pos x="3160833" y="0"/>
                  </a:cxn>
                  <a:cxn ang="0">
                    <a:pos x="6321666" y="3175000"/>
                  </a:cxn>
                  <a:cxn ang="0">
                    <a:pos x="3160833" y="6350000"/>
                  </a:cxn>
                  <a:cxn ang="0">
                    <a:pos x="0" y="3175000"/>
                  </a:cxn>
                  <a:cxn ang="0">
                    <a:pos x="3160833" y="0"/>
                  </a:cxn>
                </a:cxnLst>
                <a:rect l="0" t="0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9461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975" y="3522663"/>
            <a:ext cx="6996113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2" name="Group 16"/>
          <p:cNvGrpSpPr>
            <a:grpSpLocks/>
          </p:cNvGrpSpPr>
          <p:nvPr/>
        </p:nvGrpSpPr>
        <p:grpSpPr bwMode="auto">
          <a:xfrm>
            <a:off x="10226675" y="6783388"/>
            <a:ext cx="7032625" cy="479425"/>
            <a:chOff x="0" y="0"/>
            <a:chExt cx="9376398" cy="63824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9020"/>
              <a:ext cx="8743545" cy="61922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r" fontAlgn="auto">
                <a:lnSpc>
                  <a:spcPts val="3510"/>
                </a:lnSpc>
                <a:spcAft>
                  <a:spcPts val="0"/>
                </a:spcAft>
                <a:defRPr/>
              </a:pPr>
              <a:r>
                <a:rPr lang="en-US" sz="3191">
                  <a:solidFill>
                    <a:srgbClr val="100F0D"/>
                  </a:solidFill>
                  <a:latin typeface="HK Grotesk Medium Bold"/>
                  <a:cs typeface="+mn-cs"/>
                </a:rPr>
                <a:t>публічні заяви знакових персон</a:t>
              </a:r>
            </a:p>
          </p:txBody>
        </p:sp>
        <p:grpSp>
          <p:nvGrpSpPr>
            <p:cNvPr id="19472" name="Group 18"/>
            <p:cNvGrpSpPr>
              <a:grpSpLocks/>
            </p:cNvGrpSpPr>
            <p:nvPr/>
          </p:nvGrpSpPr>
          <p:grpSpPr bwMode="auto">
            <a:xfrm>
              <a:off x="9146360" y="162618"/>
              <a:ext cx="230038" cy="230038"/>
              <a:chOff x="0" y="0"/>
              <a:chExt cx="6350000" cy="6350000"/>
            </a:xfrm>
          </p:grpSpPr>
          <p:sp>
            <p:nvSpPr>
              <p:cNvPr id="19473" name="Freeform 19"/>
              <p:cNvSpPr>
                <a:spLocks/>
              </p:cNvSpPr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>
                  <a:cxn ang="0">
                    <a:pos x="3160833" y="0"/>
                  </a:cxn>
                  <a:cxn ang="0">
                    <a:pos x="3160833" y="0"/>
                  </a:cxn>
                  <a:cxn ang="0">
                    <a:pos x="6321666" y="3175000"/>
                  </a:cxn>
                  <a:cxn ang="0">
                    <a:pos x="3160833" y="6350000"/>
                  </a:cxn>
                  <a:cxn ang="0">
                    <a:pos x="0" y="3175000"/>
                  </a:cxn>
                  <a:cxn ang="0">
                    <a:pos x="3160833" y="0"/>
                  </a:cxn>
                </a:cxnLst>
                <a:rect l="0" t="0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63" name="Group 20"/>
          <p:cNvGrpSpPr>
            <a:grpSpLocks/>
          </p:cNvGrpSpPr>
          <p:nvPr/>
        </p:nvGrpSpPr>
        <p:grpSpPr bwMode="auto">
          <a:xfrm>
            <a:off x="10226675" y="7977188"/>
            <a:ext cx="7032625" cy="479425"/>
            <a:chOff x="0" y="0"/>
            <a:chExt cx="9376398" cy="638246"/>
          </a:xfrm>
        </p:grpSpPr>
        <p:sp>
          <p:nvSpPr>
            <p:cNvPr id="21" name="TextBox 21"/>
            <p:cNvSpPr txBox="1"/>
            <p:nvPr/>
          </p:nvSpPr>
          <p:spPr>
            <a:xfrm>
              <a:off x="0" y="19020"/>
              <a:ext cx="8743545" cy="61922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r" fontAlgn="auto">
                <a:lnSpc>
                  <a:spcPts val="3510"/>
                </a:lnSpc>
                <a:spcAft>
                  <a:spcPts val="0"/>
                </a:spcAft>
                <a:defRPr/>
              </a:pPr>
              <a:r>
                <a:rPr lang="en-US" sz="3191">
                  <a:solidFill>
                    <a:srgbClr val="100F0D"/>
                  </a:solidFill>
                  <a:latin typeface="HK Grotesk Medium Bold"/>
                  <a:cs typeface="+mn-cs"/>
                </a:rPr>
                <a:t>обіцянки знакових персон</a:t>
              </a:r>
            </a:p>
          </p:txBody>
        </p:sp>
        <p:grpSp>
          <p:nvGrpSpPr>
            <p:cNvPr id="19469" name="Group 22"/>
            <p:cNvGrpSpPr>
              <a:grpSpLocks/>
            </p:cNvGrpSpPr>
            <p:nvPr/>
          </p:nvGrpSpPr>
          <p:grpSpPr bwMode="auto">
            <a:xfrm>
              <a:off x="9146360" y="162618"/>
              <a:ext cx="230038" cy="230038"/>
              <a:chOff x="0" y="0"/>
              <a:chExt cx="6350000" cy="6350000"/>
            </a:xfrm>
          </p:grpSpPr>
          <p:sp>
            <p:nvSpPr>
              <p:cNvPr id="19470" name="Freeform 23"/>
              <p:cNvSpPr>
                <a:spLocks/>
              </p:cNvSpPr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>
                  <a:cxn ang="0">
                    <a:pos x="3160833" y="0"/>
                  </a:cxn>
                  <a:cxn ang="0">
                    <a:pos x="3160833" y="0"/>
                  </a:cxn>
                  <a:cxn ang="0">
                    <a:pos x="6321666" y="3175000"/>
                  </a:cxn>
                  <a:cxn ang="0">
                    <a:pos x="3160833" y="6350000"/>
                  </a:cxn>
                  <a:cxn ang="0">
                    <a:pos x="0" y="3175000"/>
                  </a:cxn>
                  <a:cxn ang="0">
                    <a:pos x="3160833" y="0"/>
                  </a:cxn>
                </a:cxnLst>
                <a:rect l="0" t="0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64" name="Group 24"/>
          <p:cNvGrpSpPr>
            <a:grpSpLocks/>
          </p:cNvGrpSpPr>
          <p:nvPr/>
        </p:nvGrpSpPr>
        <p:grpSpPr bwMode="auto">
          <a:xfrm>
            <a:off x="10226675" y="8842375"/>
            <a:ext cx="7032625" cy="477838"/>
            <a:chOff x="0" y="0"/>
            <a:chExt cx="9376398" cy="638246"/>
          </a:xfrm>
        </p:grpSpPr>
        <p:sp>
          <p:nvSpPr>
            <p:cNvPr id="25" name="TextBox 25"/>
            <p:cNvSpPr txBox="1"/>
            <p:nvPr/>
          </p:nvSpPr>
          <p:spPr>
            <a:xfrm>
              <a:off x="0" y="19084"/>
              <a:ext cx="8743545" cy="61916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r" fontAlgn="auto">
                <a:lnSpc>
                  <a:spcPts val="3510"/>
                </a:lnSpc>
                <a:spcAft>
                  <a:spcPts val="0"/>
                </a:spcAft>
                <a:defRPr/>
              </a:pPr>
              <a:r>
                <a:rPr lang="en-US" sz="3191">
                  <a:solidFill>
                    <a:srgbClr val="100F0D"/>
                  </a:solidFill>
                  <a:latin typeface="HK Grotesk Medium Bold"/>
                  <a:cs typeface="+mn-cs"/>
                </a:rPr>
                <a:t>суспільні наративи, «міфи»</a:t>
              </a:r>
            </a:p>
          </p:txBody>
        </p:sp>
        <p:grpSp>
          <p:nvGrpSpPr>
            <p:cNvPr id="19466" name="Group 26"/>
            <p:cNvGrpSpPr>
              <a:grpSpLocks/>
            </p:cNvGrpSpPr>
            <p:nvPr/>
          </p:nvGrpSpPr>
          <p:grpSpPr bwMode="auto">
            <a:xfrm>
              <a:off x="9146360" y="162618"/>
              <a:ext cx="230038" cy="230038"/>
              <a:chOff x="0" y="0"/>
              <a:chExt cx="6350000" cy="6350000"/>
            </a:xfrm>
          </p:grpSpPr>
          <p:sp>
            <p:nvSpPr>
              <p:cNvPr id="19467" name="Freeform 27"/>
              <p:cNvSpPr>
                <a:spLocks/>
              </p:cNvSpPr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>
                  <a:cxn ang="0">
                    <a:pos x="3160833" y="0"/>
                  </a:cxn>
                  <a:cxn ang="0">
                    <a:pos x="3160833" y="0"/>
                  </a:cxn>
                  <a:cxn ang="0">
                    <a:pos x="6321666" y="3175000"/>
                  </a:cxn>
                  <a:cxn ang="0">
                    <a:pos x="3160833" y="6350000"/>
                  </a:cxn>
                  <a:cxn ang="0">
                    <a:pos x="0" y="3175000"/>
                  </a:cxn>
                  <a:cxn ang="0">
                    <a:pos x="3160833" y="0"/>
                  </a:cxn>
                </a:cxnLst>
                <a:rect l="0" t="0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6281400" y="1028700"/>
            <a:ext cx="977900" cy="498475"/>
            <a:chOff x="0" y="0"/>
            <a:chExt cx="1303368" cy="665005"/>
          </a:xfrm>
        </p:grpSpPr>
        <p:grpSp>
          <p:nvGrpSpPr>
            <p:cNvPr id="20487" name="Group 3"/>
            <p:cNvGrpSpPr>
              <a:grpSpLocks/>
            </p:cNvGrpSpPr>
            <p:nvPr/>
          </p:nvGrpSpPr>
          <p:grpSpPr bwMode="auto">
            <a:xfrm>
              <a:off x="13838" y="0"/>
              <a:ext cx="1275691" cy="665005"/>
              <a:chOff x="0" y="0"/>
              <a:chExt cx="2121986" cy="1106170"/>
            </a:xfrm>
          </p:grpSpPr>
          <p:sp>
            <p:nvSpPr>
              <p:cNvPr id="20491" name="Freeform 4"/>
              <p:cNvSpPr>
                <a:spLocks/>
              </p:cNvSpPr>
              <p:nvPr/>
            </p:nvSpPr>
            <p:spPr bwMode="auto">
              <a:xfrm>
                <a:off x="0" y="0"/>
                <a:ext cx="2123256" cy="1106170"/>
              </a:xfrm>
              <a:custGeom>
                <a:avLst/>
                <a:gdLst/>
                <a:ahLst/>
                <a:cxnLst>
                  <a:cxn ang="0">
                    <a:pos x="1569536" y="1106170"/>
                  </a:cxn>
                  <a:cxn ang="0">
                    <a:pos x="553720" y="1106170"/>
                  </a:cxn>
                  <a:cxn ang="0">
                    <a:pos x="0" y="553720"/>
                  </a:cxn>
                  <a:cxn ang="0">
                    <a:pos x="553720" y="0"/>
                  </a:cxn>
                  <a:cxn ang="0">
                    <a:pos x="1569536" y="0"/>
                  </a:cxn>
                  <a:cxn ang="0">
                    <a:pos x="2123256" y="553720"/>
                  </a:cxn>
                  <a:cxn ang="0">
                    <a:pos x="1569536" y="1106170"/>
                  </a:cxn>
                </a:cxnLst>
                <a:rect l="0" t="0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88" name="Group 5"/>
            <p:cNvGrpSpPr>
              <a:grpSpLocks/>
            </p:cNvGrpSpPr>
            <p:nvPr/>
          </p:nvGrpSpPr>
          <p:grpSpPr bwMode="auto">
            <a:xfrm>
              <a:off x="0" y="0"/>
              <a:ext cx="1303368" cy="665005"/>
              <a:chOff x="0" y="0"/>
              <a:chExt cx="2144216" cy="1106170"/>
            </a:xfrm>
          </p:grpSpPr>
          <p:sp>
            <p:nvSpPr>
              <p:cNvPr id="20490" name="Freeform 6"/>
              <p:cNvSpPr>
                <a:spLocks/>
              </p:cNvSpPr>
              <p:nvPr/>
            </p:nvSpPr>
            <p:spPr bwMode="auto">
              <a:xfrm>
                <a:off x="0" y="0"/>
                <a:ext cx="2145487" cy="1107440"/>
              </a:xfrm>
              <a:custGeom>
                <a:avLst/>
                <a:gdLst/>
                <a:ahLst/>
                <a:cxnLst>
                  <a:cxn ang="0">
                    <a:pos x="1591766" y="45720"/>
                  </a:cxn>
                  <a:cxn ang="0">
                    <a:pos x="2098496" y="552450"/>
                  </a:cxn>
                  <a:cxn ang="0">
                    <a:pos x="1591766" y="1059180"/>
                  </a:cxn>
                  <a:cxn ang="0">
                    <a:pos x="553720" y="1059180"/>
                  </a:cxn>
                  <a:cxn ang="0">
                    <a:pos x="46990" y="552450"/>
                  </a:cxn>
                  <a:cxn ang="0">
                    <a:pos x="553720" y="45720"/>
                  </a:cxn>
                  <a:cxn ang="0">
                    <a:pos x="1591766" y="45720"/>
                  </a:cxn>
                  <a:cxn ang="0">
                    <a:pos x="1591766" y="0"/>
                  </a:cxn>
                  <a:cxn ang="0">
                    <a:pos x="553720" y="0"/>
                  </a:cxn>
                  <a:cxn ang="0">
                    <a:pos x="0" y="553720"/>
                  </a:cxn>
                  <a:cxn ang="0">
                    <a:pos x="553720" y="1107440"/>
                  </a:cxn>
                  <a:cxn ang="0">
                    <a:pos x="1591766" y="1107440"/>
                  </a:cxn>
                  <a:cxn ang="0">
                    <a:pos x="2145486" y="553720"/>
                  </a:cxn>
                  <a:cxn ang="0">
                    <a:pos x="1591766" y="0"/>
                  </a:cxn>
                </a:cxnLst>
                <a:rect l="0" t="0" r="r" b="b"/>
                <a:pathLst>
                  <a:path w="2145487" h="1107440">
                    <a:moveTo>
                      <a:pt x="1591766" y="45720"/>
                    </a:moveTo>
                    <a:cubicBezTo>
                      <a:pt x="1871166" y="45720"/>
                      <a:pt x="2098496" y="273050"/>
                      <a:pt x="2098496" y="552450"/>
                    </a:cubicBezTo>
                    <a:cubicBezTo>
                      <a:pt x="2098496" y="831850"/>
                      <a:pt x="1871166" y="1059180"/>
                      <a:pt x="159176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591766" y="45720"/>
                    </a:lnTo>
                    <a:moveTo>
                      <a:pt x="159176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591766" y="1107440"/>
                    </a:lnTo>
                    <a:cubicBezTo>
                      <a:pt x="1897836" y="1107440"/>
                      <a:pt x="2145486" y="859790"/>
                      <a:pt x="2145486" y="553720"/>
                    </a:cubicBezTo>
                    <a:cubicBezTo>
                      <a:pt x="2144216" y="247650"/>
                      <a:pt x="1896566" y="0"/>
                      <a:pt x="1591766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489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0099" y="201950"/>
              <a:ext cx="563169" cy="26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7175"/>
            <a:ext cx="10201275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1188" y="5356225"/>
            <a:ext cx="8786812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80842">
            <a:off x="974725" y="5151438"/>
            <a:ext cx="7513638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1"/>
          <p:cNvSpPr txBox="1">
            <a:spLocks noChangeArrowheads="1"/>
          </p:cNvSpPr>
          <p:nvPr/>
        </p:nvSpPr>
        <p:spPr bwMode="auto">
          <a:xfrm>
            <a:off x="557213" y="428625"/>
            <a:ext cx="1714817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ts val="6275"/>
              </a:lnSpc>
            </a:pPr>
            <a:r>
              <a:rPr lang="en-US" sz="5700">
                <a:solidFill>
                  <a:srgbClr val="100F0D"/>
                </a:solidFill>
                <a:latin typeface="HK Grotesk Medium Bold"/>
              </a:rPr>
              <a:t>Достовірність подій+ мультимедійні продукти</a:t>
            </a:r>
          </a:p>
          <a:p>
            <a:pPr algn="just">
              <a:lnSpc>
                <a:spcPts val="6275"/>
              </a:lnSpc>
            </a:pP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89625" y="787400"/>
            <a:ext cx="11847513" cy="24749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648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98">
                <a:solidFill>
                  <a:srgbClr val="100F0D"/>
                </a:solidFill>
                <a:latin typeface="HK Grotesk Medium Bold"/>
                <a:cs typeface="+mn-cs"/>
              </a:rPr>
              <a:t>Отже, які механізми й інструменти перевірки?</a:t>
            </a:r>
          </a:p>
          <a:p>
            <a:pPr algn="ctr" fontAlgn="auto">
              <a:lnSpc>
                <a:spcPts val="648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463550" y="3263900"/>
            <a:ext cx="3540125" cy="4003675"/>
            <a:chOff x="351790" y="351790"/>
            <a:chExt cx="2940050" cy="2954020"/>
          </a:xfrm>
        </p:grpSpPr>
        <p:sp>
          <p:nvSpPr>
            <p:cNvPr id="21519" name="Freeform 4"/>
            <p:cNvSpPr>
              <a:spLocks/>
            </p:cNvSpPr>
            <p:nvPr/>
          </p:nvSpPr>
          <p:spPr bwMode="auto">
            <a:xfrm>
              <a:off x="371328" y="1627823"/>
              <a:ext cx="3395267" cy="2638519"/>
            </a:xfrm>
            <a:custGeom>
              <a:avLst/>
              <a:gdLst/>
              <a:ahLst/>
              <a:cxnLst>
                <a:cxn ang="0">
                  <a:pos x="216425" y="1382514"/>
                </a:cxn>
                <a:cxn ang="0">
                  <a:pos x="108213" y="1508197"/>
                </a:cxn>
                <a:cxn ang="0">
                  <a:pos x="0" y="1382514"/>
                </a:cxn>
                <a:cxn ang="0">
                  <a:pos x="108213" y="1256831"/>
                </a:cxn>
                <a:cxn ang="0">
                  <a:pos x="216425" y="1382514"/>
                </a:cxn>
                <a:cxn ang="0">
                  <a:pos x="1187332" y="0"/>
                </a:cxn>
                <a:cxn ang="0">
                  <a:pos x="1079119" y="125683"/>
                </a:cxn>
                <a:cxn ang="0">
                  <a:pos x="1187332" y="251366"/>
                </a:cxn>
                <a:cxn ang="0">
                  <a:pos x="1295544" y="125683"/>
                </a:cxn>
                <a:cxn ang="0">
                  <a:pos x="1187332" y="0"/>
                </a:cxn>
                <a:cxn ang="0">
                  <a:pos x="2269457" y="0"/>
                </a:cxn>
                <a:cxn ang="0">
                  <a:pos x="2161244" y="125683"/>
                </a:cxn>
                <a:cxn ang="0">
                  <a:pos x="2269457" y="251366"/>
                </a:cxn>
                <a:cxn ang="0">
                  <a:pos x="2377669" y="125683"/>
                </a:cxn>
                <a:cxn ang="0">
                  <a:pos x="2269457" y="0"/>
                </a:cxn>
                <a:cxn ang="0">
                  <a:pos x="3303827" y="1256831"/>
                </a:cxn>
                <a:cxn ang="0">
                  <a:pos x="3212387" y="1382514"/>
                </a:cxn>
                <a:cxn ang="0">
                  <a:pos x="3303827" y="1508197"/>
                </a:cxn>
                <a:cxn ang="0">
                  <a:pos x="3395267" y="1382514"/>
                </a:cxn>
                <a:cxn ang="0">
                  <a:pos x="3303827" y="1256831"/>
                </a:cxn>
                <a:cxn ang="0">
                  <a:pos x="2269457" y="2455639"/>
                </a:cxn>
                <a:cxn ang="0">
                  <a:pos x="2161244" y="2547078"/>
                </a:cxn>
                <a:cxn ang="0">
                  <a:pos x="2269457" y="2638519"/>
                </a:cxn>
                <a:cxn ang="0">
                  <a:pos x="2377669" y="2547078"/>
                </a:cxn>
                <a:cxn ang="0">
                  <a:pos x="2269457" y="2455639"/>
                </a:cxn>
              </a:cxnLst>
              <a:rect l="0" t="0" r="r" b="b"/>
              <a:pathLst>
                <a:path w="3395267" h="2638519">
                  <a:moveTo>
                    <a:pt x="216425" y="1382514"/>
                  </a:moveTo>
                  <a:cubicBezTo>
                    <a:pt x="216425" y="1452338"/>
                    <a:pt x="168331" y="1508197"/>
                    <a:pt x="108213" y="1508197"/>
                  </a:cubicBezTo>
                  <a:cubicBezTo>
                    <a:pt x="48095" y="1508197"/>
                    <a:pt x="0" y="1452338"/>
                    <a:pt x="0" y="1382514"/>
                  </a:cubicBezTo>
                  <a:cubicBezTo>
                    <a:pt x="0" y="1312690"/>
                    <a:pt x="48095" y="1256831"/>
                    <a:pt x="108213" y="1256831"/>
                  </a:cubicBezTo>
                  <a:cubicBezTo>
                    <a:pt x="168331" y="1256831"/>
                    <a:pt x="216425" y="1312690"/>
                    <a:pt x="216425" y="1382514"/>
                  </a:cubicBezTo>
                  <a:close/>
                  <a:moveTo>
                    <a:pt x="1187332" y="0"/>
                  </a:moveTo>
                  <a:cubicBezTo>
                    <a:pt x="1127214" y="0"/>
                    <a:pt x="1079119" y="55859"/>
                    <a:pt x="1079119" y="125683"/>
                  </a:cubicBezTo>
                  <a:cubicBezTo>
                    <a:pt x="1079119" y="195507"/>
                    <a:pt x="1127214" y="251366"/>
                    <a:pt x="1187332" y="251366"/>
                  </a:cubicBezTo>
                  <a:cubicBezTo>
                    <a:pt x="1247450" y="251366"/>
                    <a:pt x="1295544" y="195507"/>
                    <a:pt x="1295544" y="125683"/>
                  </a:cubicBezTo>
                  <a:cubicBezTo>
                    <a:pt x="1295544" y="55859"/>
                    <a:pt x="1247450" y="0"/>
                    <a:pt x="1187332" y="0"/>
                  </a:cubicBezTo>
                  <a:close/>
                  <a:moveTo>
                    <a:pt x="2269457" y="0"/>
                  </a:moveTo>
                  <a:cubicBezTo>
                    <a:pt x="2209339" y="0"/>
                    <a:pt x="2161244" y="55859"/>
                    <a:pt x="2161244" y="125683"/>
                  </a:cubicBezTo>
                  <a:cubicBezTo>
                    <a:pt x="2161244" y="195507"/>
                    <a:pt x="2209339" y="251366"/>
                    <a:pt x="2269457" y="251366"/>
                  </a:cubicBezTo>
                  <a:cubicBezTo>
                    <a:pt x="2329575" y="251366"/>
                    <a:pt x="2377669" y="195507"/>
                    <a:pt x="2377669" y="125683"/>
                  </a:cubicBezTo>
                  <a:cubicBezTo>
                    <a:pt x="2377669" y="55859"/>
                    <a:pt x="2328072" y="0"/>
                    <a:pt x="2269457" y="0"/>
                  </a:cubicBezTo>
                  <a:close/>
                  <a:moveTo>
                    <a:pt x="3303827" y="1256831"/>
                  </a:moveTo>
                  <a:cubicBezTo>
                    <a:pt x="3253027" y="1256831"/>
                    <a:pt x="3212387" y="1312690"/>
                    <a:pt x="3212387" y="1382514"/>
                  </a:cubicBezTo>
                  <a:cubicBezTo>
                    <a:pt x="3212387" y="1452338"/>
                    <a:pt x="3253027" y="1508197"/>
                    <a:pt x="3303827" y="1508197"/>
                  </a:cubicBezTo>
                  <a:cubicBezTo>
                    <a:pt x="3354627" y="1508197"/>
                    <a:pt x="3395267" y="1452338"/>
                    <a:pt x="3395267" y="1382514"/>
                  </a:cubicBezTo>
                  <a:cubicBezTo>
                    <a:pt x="3395267" y="1312690"/>
                    <a:pt x="3354627" y="1256831"/>
                    <a:pt x="3303827" y="1256831"/>
                  </a:cubicBezTo>
                  <a:close/>
                  <a:moveTo>
                    <a:pt x="2269457" y="2455639"/>
                  </a:moveTo>
                  <a:cubicBezTo>
                    <a:pt x="2209339" y="2455639"/>
                    <a:pt x="2161244" y="2496278"/>
                    <a:pt x="2161244" y="2547078"/>
                  </a:cubicBezTo>
                  <a:cubicBezTo>
                    <a:pt x="2161244" y="2597878"/>
                    <a:pt x="2209339" y="2638519"/>
                    <a:pt x="2269457" y="2638519"/>
                  </a:cubicBezTo>
                  <a:cubicBezTo>
                    <a:pt x="2329575" y="2638519"/>
                    <a:pt x="2377669" y="2597878"/>
                    <a:pt x="2377669" y="2547078"/>
                  </a:cubicBezTo>
                  <a:cubicBezTo>
                    <a:pt x="2377669" y="2496278"/>
                    <a:pt x="2328072" y="2455639"/>
                    <a:pt x="2269457" y="245563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5"/>
            <p:cNvSpPr>
              <a:spLocks/>
            </p:cNvSpPr>
            <p:nvPr/>
          </p:nvSpPr>
          <p:spPr bwMode="auto">
            <a:xfrm>
              <a:off x="351790" y="351790"/>
              <a:ext cx="3414805" cy="3928522"/>
            </a:xfrm>
            <a:custGeom>
              <a:avLst/>
              <a:gdLst/>
              <a:ahLst/>
              <a:cxnLst>
                <a:cxn ang="0">
                  <a:pos x="3412265" y="1487250"/>
                </a:cxn>
                <a:cxn ang="0">
                  <a:pos x="3262405" y="1523908"/>
                </a:cxn>
                <a:cxn ang="0">
                  <a:pos x="3235735" y="1316181"/>
                </a:cxn>
                <a:cxn ang="0">
                  <a:pos x="3385595" y="1279524"/>
                </a:cxn>
                <a:cxn ang="0">
                  <a:pos x="3320825" y="20947"/>
                </a:cxn>
                <a:cxn ang="0">
                  <a:pos x="3229385" y="146630"/>
                </a:cxn>
                <a:cxn ang="0">
                  <a:pos x="3374165" y="146630"/>
                </a:cxn>
                <a:cxn ang="0">
                  <a:pos x="16532" y="1401716"/>
                </a:cxn>
                <a:cxn ang="0">
                  <a:pos x="124745" y="1527399"/>
                </a:cxn>
                <a:cxn ang="0">
                  <a:pos x="124745" y="1475031"/>
                </a:cxn>
                <a:cxn ang="0">
                  <a:pos x="61621" y="1401716"/>
                </a:cxn>
                <a:cxn ang="0">
                  <a:pos x="103704" y="3804061"/>
                </a:cxn>
                <a:cxn ang="0">
                  <a:pos x="102201" y="3842161"/>
                </a:cxn>
                <a:cxn ang="0">
                  <a:pos x="147289" y="3840892"/>
                </a:cxn>
                <a:cxn ang="0">
                  <a:pos x="148792" y="3802792"/>
                </a:cxn>
                <a:cxn ang="0">
                  <a:pos x="129254" y="183288"/>
                </a:cxn>
                <a:cxn ang="0">
                  <a:pos x="160816" y="146630"/>
                </a:cxn>
                <a:cxn ang="0">
                  <a:pos x="129254" y="109973"/>
                </a:cxn>
                <a:cxn ang="0">
                  <a:pos x="97692" y="144885"/>
                </a:cxn>
                <a:cxn ang="0">
                  <a:pos x="3414805" y="3823111"/>
                </a:cxn>
                <a:cxn ang="0">
                  <a:pos x="3323365" y="3731672"/>
                </a:cxn>
                <a:cxn ang="0">
                  <a:pos x="3323365" y="3769772"/>
                </a:cxn>
                <a:cxn ang="0">
                  <a:pos x="3376705" y="3823111"/>
                </a:cxn>
                <a:cxn ang="0">
                  <a:pos x="2215350" y="2536355"/>
                </a:cxn>
                <a:cxn ang="0">
                  <a:pos x="2183788" y="2744081"/>
                </a:cxn>
                <a:cxn ang="0">
                  <a:pos x="2361137" y="2780739"/>
                </a:cxn>
                <a:cxn ang="0">
                  <a:pos x="2392698" y="2573012"/>
                </a:cxn>
                <a:cxn ang="0">
                  <a:pos x="2266451" y="0"/>
                </a:cxn>
                <a:cxn ang="0">
                  <a:pos x="2164250" y="172814"/>
                </a:cxn>
                <a:cxn ang="0">
                  <a:pos x="2310036" y="291515"/>
                </a:cxn>
                <a:cxn ang="0">
                  <a:pos x="2415243" y="118701"/>
                </a:cxn>
                <a:cxn ang="0">
                  <a:pos x="1315082" y="2658547"/>
                </a:cxn>
                <a:cxn ang="0">
                  <a:pos x="1206870" y="2532864"/>
                </a:cxn>
                <a:cxn ang="0">
                  <a:pos x="1206870" y="2585232"/>
                </a:cxn>
                <a:cxn ang="0">
                  <a:pos x="1269994" y="2658547"/>
                </a:cxn>
                <a:cxn ang="0">
                  <a:pos x="1101663" y="146630"/>
                </a:cxn>
                <a:cxn ang="0">
                  <a:pos x="1273000" y="146630"/>
                </a:cxn>
                <a:cxn ang="0">
                  <a:pos x="1209876" y="219945"/>
                </a:cxn>
                <a:cxn ang="0">
                  <a:pos x="1208373" y="3795171"/>
                </a:cxn>
                <a:cxn ang="0">
                  <a:pos x="1176811" y="3821841"/>
                </a:cxn>
                <a:cxn ang="0">
                  <a:pos x="1208373" y="3848511"/>
                </a:cxn>
                <a:cxn ang="0">
                  <a:pos x="1238432" y="3821841"/>
                </a:cxn>
              </a:cxnLst>
              <a:rect l="0" t="0" r="r" b="b"/>
              <a:pathLst>
                <a:path w="3414805" h="3928522">
                  <a:moveTo>
                    <a:pt x="3412265" y="1316181"/>
                  </a:moveTo>
                  <a:lnTo>
                    <a:pt x="3350035" y="1401716"/>
                  </a:lnTo>
                  <a:lnTo>
                    <a:pt x="3412265" y="1487250"/>
                  </a:lnTo>
                  <a:lnTo>
                    <a:pt x="3385595" y="1523908"/>
                  </a:lnTo>
                  <a:lnTo>
                    <a:pt x="3323365" y="1438373"/>
                  </a:lnTo>
                  <a:lnTo>
                    <a:pt x="3262405" y="1523908"/>
                  </a:lnTo>
                  <a:lnTo>
                    <a:pt x="3235735" y="1487250"/>
                  </a:lnTo>
                  <a:lnTo>
                    <a:pt x="3297965" y="1401716"/>
                  </a:lnTo>
                  <a:lnTo>
                    <a:pt x="3235735" y="1316181"/>
                  </a:lnTo>
                  <a:lnTo>
                    <a:pt x="3262405" y="1279524"/>
                  </a:lnTo>
                  <a:lnTo>
                    <a:pt x="3323365" y="1365058"/>
                  </a:lnTo>
                  <a:lnTo>
                    <a:pt x="3385595" y="1279524"/>
                  </a:lnTo>
                  <a:lnTo>
                    <a:pt x="3412265" y="1316181"/>
                  </a:lnTo>
                  <a:close/>
                  <a:moveTo>
                    <a:pt x="3229385" y="146630"/>
                  </a:moveTo>
                  <a:cubicBezTo>
                    <a:pt x="3229385" y="76806"/>
                    <a:pt x="3270025" y="20947"/>
                    <a:pt x="3320825" y="20947"/>
                  </a:cubicBezTo>
                  <a:cubicBezTo>
                    <a:pt x="3371625" y="20947"/>
                    <a:pt x="3412265" y="76806"/>
                    <a:pt x="3412265" y="146630"/>
                  </a:cubicBezTo>
                  <a:cubicBezTo>
                    <a:pt x="3412265" y="216454"/>
                    <a:pt x="3371625" y="272313"/>
                    <a:pt x="3320825" y="272313"/>
                  </a:cubicBezTo>
                  <a:cubicBezTo>
                    <a:pt x="3270025" y="272313"/>
                    <a:pt x="3229385" y="216454"/>
                    <a:pt x="3229385" y="146630"/>
                  </a:cubicBezTo>
                  <a:close/>
                  <a:moveTo>
                    <a:pt x="3267485" y="146630"/>
                  </a:moveTo>
                  <a:cubicBezTo>
                    <a:pt x="3267485" y="186779"/>
                    <a:pt x="3291615" y="219945"/>
                    <a:pt x="3320825" y="219945"/>
                  </a:cubicBezTo>
                  <a:cubicBezTo>
                    <a:pt x="3350035" y="219945"/>
                    <a:pt x="3374165" y="186779"/>
                    <a:pt x="3374165" y="146630"/>
                  </a:cubicBezTo>
                  <a:cubicBezTo>
                    <a:pt x="3374165" y="106481"/>
                    <a:pt x="3350035" y="73315"/>
                    <a:pt x="3320825" y="73315"/>
                  </a:cubicBezTo>
                  <a:cubicBezTo>
                    <a:pt x="3291615" y="73315"/>
                    <a:pt x="3267485" y="106481"/>
                    <a:pt x="3267485" y="146630"/>
                  </a:cubicBezTo>
                  <a:close/>
                  <a:moveTo>
                    <a:pt x="16532" y="1401716"/>
                  </a:moveTo>
                  <a:cubicBezTo>
                    <a:pt x="16532" y="1331892"/>
                    <a:pt x="64627" y="1276033"/>
                    <a:pt x="124745" y="1276033"/>
                  </a:cubicBezTo>
                  <a:cubicBezTo>
                    <a:pt x="184863" y="1276033"/>
                    <a:pt x="232957" y="1331892"/>
                    <a:pt x="232957" y="1401716"/>
                  </a:cubicBezTo>
                  <a:cubicBezTo>
                    <a:pt x="232957" y="1471540"/>
                    <a:pt x="184863" y="1527399"/>
                    <a:pt x="124745" y="1527399"/>
                  </a:cubicBezTo>
                  <a:cubicBezTo>
                    <a:pt x="64627" y="1527399"/>
                    <a:pt x="16532" y="1471540"/>
                    <a:pt x="16532" y="1401716"/>
                  </a:cubicBezTo>
                  <a:close/>
                  <a:moveTo>
                    <a:pt x="61621" y="1401716"/>
                  </a:moveTo>
                  <a:cubicBezTo>
                    <a:pt x="61621" y="1441864"/>
                    <a:pt x="90177" y="1475031"/>
                    <a:pt x="124745" y="1475031"/>
                  </a:cubicBezTo>
                  <a:cubicBezTo>
                    <a:pt x="159313" y="1475031"/>
                    <a:pt x="187869" y="1441864"/>
                    <a:pt x="187869" y="1401716"/>
                  </a:cubicBezTo>
                  <a:cubicBezTo>
                    <a:pt x="187869" y="1361567"/>
                    <a:pt x="159313" y="1328400"/>
                    <a:pt x="124745" y="1328400"/>
                  </a:cubicBezTo>
                  <a:cubicBezTo>
                    <a:pt x="90177" y="1328400"/>
                    <a:pt x="61621" y="1361567"/>
                    <a:pt x="61621" y="1401716"/>
                  </a:cubicBezTo>
                  <a:close/>
                  <a:moveTo>
                    <a:pt x="148792" y="3716431"/>
                  </a:moveTo>
                  <a:lnTo>
                    <a:pt x="103704" y="3716431"/>
                  </a:lnTo>
                  <a:lnTo>
                    <a:pt x="103704" y="3804061"/>
                  </a:lnTo>
                  <a:lnTo>
                    <a:pt x="0" y="3804061"/>
                  </a:lnTo>
                  <a:lnTo>
                    <a:pt x="0" y="3842161"/>
                  </a:lnTo>
                  <a:lnTo>
                    <a:pt x="102201" y="3842161"/>
                  </a:lnTo>
                  <a:lnTo>
                    <a:pt x="102201" y="3928522"/>
                  </a:lnTo>
                  <a:lnTo>
                    <a:pt x="147289" y="3928522"/>
                  </a:lnTo>
                  <a:lnTo>
                    <a:pt x="147289" y="3840892"/>
                  </a:lnTo>
                  <a:lnTo>
                    <a:pt x="250993" y="3840892"/>
                  </a:lnTo>
                  <a:lnTo>
                    <a:pt x="250993" y="3802792"/>
                  </a:lnTo>
                  <a:lnTo>
                    <a:pt x="148792" y="3802792"/>
                  </a:lnTo>
                  <a:lnTo>
                    <a:pt x="148792" y="3716431"/>
                  </a:lnTo>
                  <a:close/>
                  <a:moveTo>
                    <a:pt x="55609" y="268822"/>
                  </a:moveTo>
                  <a:lnTo>
                    <a:pt x="129254" y="183288"/>
                  </a:lnTo>
                  <a:lnTo>
                    <a:pt x="202898" y="268822"/>
                  </a:lnTo>
                  <a:lnTo>
                    <a:pt x="232957" y="232165"/>
                  </a:lnTo>
                  <a:lnTo>
                    <a:pt x="160816" y="146630"/>
                  </a:lnTo>
                  <a:lnTo>
                    <a:pt x="232957" y="61096"/>
                  </a:lnTo>
                  <a:lnTo>
                    <a:pt x="201395" y="24438"/>
                  </a:lnTo>
                  <a:lnTo>
                    <a:pt x="129254" y="109973"/>
                  </a:lnTo>
                  <a:lnTo>
                    <a:pt x="57112" y="24438"/>
                  </a:lnTo>
                  <a:lnTo>
                    <a:pt x="25550" y="61096"/>
                  </a:lnTo>
                  <a:lnTo>
                    <a:pt x="97692" y="144885"/>
                  </a:lnTo>
                  <a:lnTo>
                    <a:pt x="24047" y="232165"/>
                  </a:lnTo>
                  <a:lnTo>
                    <a:pt x="55609" y="268822"/>
                  </a:lnTo>
                  <a:close/>
                  <a:moveTo>
                    <a:pt x="3414805" y="3823111"/>
                  </a:moveTo>
                  <a:cubicBezTo>
                    <a:pt x="3414805" y="3873911"/>
                    <a:pt x="3374165" y="3914552"/>
                    <a:pt x="3323365" y="3914552"/>
                  </a:cubicBezTo>
                  <a:cubicBezTo>
                    <a:pt x="3272565" y="3914552"/>
                    <a:pt x="3231925" y="3873911"/>
                    <a:pt x="3231925" y="3823111"/>
                  </a:cubicBezTo>
                  <a:cubicBezTo>
                    <a:pt x="3231925" y="3772311"/>
                    <a:pt x="3272565" y="3731672"/>
                    <a:pt x="3323365" y="3731672"/>
                  </a:cubicBezTo>
                  <a:cubicBezTo>
                    <a:pt x="3374165" y="3731672"/>
                    <a:pt x="3414805" y="3772311"/>
                    <a:pt x="3414805" y="3823111"/>
                  </a:cubicBezTo>
                  <a:close/>
                  <a:moveTo>
                    <a:pt x="3376705" y="3823111"/>
                  </a:moveTo>
                  <a:cubicBezTo>
                    <a:pt x="3376705" y="3793902"/>
                    <a:pt x="3352575" y="3769772"/>
                    <a:pt x="3323365" y="3769772"/>
                  </a:cubicBezTo>
                  <a:cubicBezTo>
                    <a:pt x="3294155" y="3769772"/>
                    <a:pt x="3270025" y="3793902"/>
                    <a:pt x="3270025" y="3823111"/>
                  </a:cubicBezTo>
                  <a:cubicBezTo>
                    <a:pt x="3270025" y="3852322"/>
                    <a:pt x="3294155" y="3876452"/>
                    <a:pt x="3323365" y="3876452"/>
                  </a:cubicBezTo>
                  <a:cubicBezTo>
                    <a:pt x="3352575" y="3876452"/>
                    <a:pt x="3376705" y="3852322"/>
                    <a:pt x="3376705" y="3823111"/>
                  </a:cubicBezTo>
                  <a:close/>
                  <a:moveTo>
                    <a:pt x="2361137" y="2536355"/>
                  </a:moveTo>
                  <a:lnTo>
                    <a:pt x="2287492" y="2621889"/>
                  </a:lnTo>
                  <a:lnTo>
                    <a:pt x="2215350" y="2536355"/>
                  </a:lnTo>
                  <a:lnTo>
                    <a:pt x="2183788" y="2573012"/>
                  </a:lnTo>
                  <a:lnTo>
                    <a:pt x="2257433" y="2658547"/>
                  </a:lnTo>
                  <a:lnTo>
                    <a:pt x="2183788" y="2744081"/>
                  </a:lnTo>
                  <a:lnTo>
                    <a:pt x="2215350" y="2780739"/>
                  </a:lnTo>
                  <a:lnTo>
                    <a:pt x="2287492" y="2695204"/>
                  </a:lnTo>
                  <a:lnTo>
                    <a:pt x="2361137" y="2780739"/>
                  </a:lnTo>
                  <a:lnTo>
                    <a:pt x="2392698" y="2744081"/>
                  </a:lnTo>
                  <a:lnTo>
                    <a:pt x="2319054" y="2658547"/>
                  </a:lnTo>
                  <a:lnTo>
                    <a:pt x="2392698" y="2573012"/>
                  </a:lnTo>
                  <a:lnTo>
                    <a:pt x="2361137" y="2536355"/>
                  </a:lnTo>
                  <a:close/>
                  <a:moveTo>
                    <a:pt x="2311539" y="0"/>
                  </a:moveTo>
                  <a:lnTo>
                    <a:pt x="2266451" y="0"/>
                  </a:lnTo>
                  <a:lnTo>
                    <a:pt x="2266451" y="120446"/>
                  </a:lnTo>
                  <a:lnTo>
                    <a:pt x="2164250" y="120446"/>
                  </a:lnTo>
                  <a:lnTo>
                    <a:pt x="2164250" y="172814"/>
                  </a:lnTo>
                  <a:lnTo>
                    <a:pt x="2264948" y="172814"/>
                  </a:lnTo>
                  <a:lnTo>
                    <a:pt x="2264948" y="291515"/>
                  </a:lnTo>
                  <a:lnTo>
                    <a:pt x="2310036" y="291515"/>
                  </a:lnTo>
                  <a:lnTo>
                    <a:pt x="2310036" y="171069"/>
                  </a:lnTo>
                  <a:lnTo>
                    <a:pt x="2415243" y="171069"/>
                  </a:lnTo>
                  <a:lnTo>
                    <a:pt x="2415243" y="118701"/>
                  </a:lnTo>
                  <a:lnTo>
                    <a:pt x="2311539" y="118701"/>
                  </a:lnTo>
                  <a:lnTo>
                    <a:pt x="2311539" y="0"/>
                  </a:lnTo>
                  <a:close/>
                  <a:moveTo>
                    <a:pt x="1315082" y="2658547"/>
                  </a:moveTo>
                  <a:cubicBezTo>
                    <a:pt x="1315082" y="2728371"/>
                    <a:pt x="1266988" y="2784230"/>
                    <a:pt x="1206870" y="2784230"/>
                  </a:cubicBezTo>
                  <a:cubicBezTo>
                    <a:pt x="1146752" y="2784230"/>
                    <a:pt x="1098657" y="2728371"/>
                    <a:pt x="1098657" y="2658547"/>
                  </a:cubicBezTo>
                  <a:cubicBezTo>
                    <a:pt x="1098657" y="2588723"/>
                    <a:pt x="1146752" y="2532864"/>
                    <a:pt x="1206870" y="2532864"/>
                  </a:cubicBezTo>
                  <a:cubicBezTo>
                    <a:pt x="1266988" y="2532864"/>
                    <a:pt x="1315082" y="2588723"/>
                    <a:pt x="1315082" y="2658547"/>
                  </a:cubicBezTo>
                  <a:close/>
                  <a:moveTo>
                    <a:pt x="1269994" y="2658547"/>
                  </a:moveTo>
                  <a:cubicBezTo>
                    <a:pt x="1269994" y="2618398"/>
                    <a:pt x="1241438" y="2585232"/>
                    <a:pt x="1206870" y="2585232"/>
                  </a:cubicBezTo>
                  <a:cubicBezTo>
                    <a:pt x="1172302" y="2585232"/>
                    <a:pt x="1143746" y="2618398"/>
                    <a:pt x="1143746" y="2658547"/>
                  </a:cubicBezTo>
                  <a:cubicBezTo>
                    <a:pt x="1143746" y="2698695"/>
                    <a:pt x="1172302" y="2731862"/>
                    <a:pt x="1206870" y="2731862"/>
                  </a:cubicBezTo>
                  <a:cubicBezTo>
                    <a:pt x="1241438" y="2731862"/>
                    <a:pt x="1269994" y="2698696"/>
                    <a:pt x="1269994" y="2658547"/>
                  </a:cubicBezTo>
                  <a:close/>
                  <a:moveTo>
                    <a:pt x="1318088" y="146630"/>
                  </a:moveTo>
                  <a:cubicBezTo>
                    <a:pt x="1318088" y="216454"/>
                    <a:pt x="1269994" y="272313"/>
                    <a:pt x="1209876" y="272313"/>
                  </a:cubicBezTo>
                  <a:cubicBezTo>
                    <a:pt x="1149758" y="272313"/>
                    <a:pt x="1101663" y="216454"/>
                    <a:pt x="1101663" y="146630"/>
                  </a:cubicBezTo>
                  <a:cubicBezTo>
                    <a:pt x="1101663" y="76806"/>
                    <a:pt x="1151261" y="20947"/>
                    <a:pt x="1209876" y="20947"/>
                  </a:cubicBezTo>
                  <a:cubicBezTo>
                    <a:pt x="1269994" y="20947"/>
                    <a:pt x="1318088" y="76806"/>
                    <a:pt x="1318088" y="146630"/>
                  </a:cubicBezTo>
                  <a:close/>
                  <a:moveTo>
                    <a:pt x="1273000" y="146630"/>
                  </a:moveTo>
                  <a:cubicBezTo>
                    <a:pt x="1273000" y="106481"/>
                    <a:pt x="1244444" y="73315"/>
                    <a:pt x="1209876" y="73315"/>
                  </a:cubicBezTo>
                  <a:cubicBezTo>
                    <a:pt x="1175308" y="73315"/>
                    <a:pt x="1146752" y="106481"/>
                    <a:pt x="1146752" y="146630"/>
                  </a:cubicBezTo>
                  <a:cubicBezTo>
                    <a:pt x="1146752" y="186779"/>
                    <a:pt x="1175308" y="219945"/>
                    <a:pt x="1209876" y="219945"/>
                  </a:cubicBezTo>
                  <a:cubicBezTo>
                    <a:pt x="1244444" y="219945"/>
                    <a:pt x="1273000" y="186779"/>
                    <a:pt x="1273000" y="146630"/>
                  </a:cubicBezTo>
                  <a:close/>
                  <a:moveTo>
                    <a:pt x="1280515" y="3732941"/>
                  </a:moveTo>
                  <a:lnTo>
                    <a:pt x="1208373" y="3795171"/>
                  </a:lnTo>
                  <a:lnTo>
                    <a:pt x="1134728" y="3732941"/>
                  </a:lnTo>
                  <a:lnTo>
                    <a:pt x="1103166" y="3759611"/>
                  </a:lnTo>
                  <a:lnTo>
                    <a:pt x="1176811" y="3821841"/>
                  </a:lnTo>
                  <a:lnTo>
                    <a:pt x="1103166" y="3884071"/>
                  </a:lnTo>
                  <a:lnTo>
                    <a:pt x="1134728" y="3910741"/>
                  </a:lnTo>
                  <a:lnTo>
                    <a:pt x="1208373" y="3848511"/>
                  </a:lnTo>
                  <a:lnTo>
                    <a:pt x="1280515" y="3910741"/>
                  </a:lnTo>
                  <a:lnTo>
                    <a:pt x="1312076" y="3884071"/>
                  </a:lnTo>
                  <a:lnTo>
                    <a:pt x="1238432" y="3821841"/>
                  </a:lnTo>
                  <a:lnTo>
                    <a:pt x="1312076" y="3759611"/>
                  </a:lnTo>
                  <a:lnTo>
                    <a:pt x="1280515" y="3732941"/>
                  </a:lnTo>
                  <a:close/>
                </a:path>
              </a:pathLst>
            </a:custGeom>
            <a:solidFill>
              <a:srgbClr val="100F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50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313" y="1150938"/>
            <a:ext cx="3770312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/>
          <p:nvPr/>
        </p:nvSpPr>
        <p:spPr>
          <a:xfrm>
            <a:off x="10264775" y="3054350"/>
            <a:ext cx="5662613" cy="4810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7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91">
                <a:solidFill>
                  <a:srgbClr val="100F0D"/>
                </a:solidFill>
                <a:latin typeface="HK Grotesk Medium Bold"/>
                <a:cs typeface="+mn-cs"/>
              </a:rPr>
              <a:t>Здоровий глузд</a:t>
            </a:r>
          </a:p>
        </p:txBody>
      </p:sp>
      <p:pic>
        <p:nvPicPr>
          <p:cNvPr id="21510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0475" y="2820988"/>
            <a:ext cx="9334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/>
          <p:cNvSpPr txBox="1"/>
          <p:nvPr/>
        </p:nvSpPr>
        <p:spPr>
          <a:xfrm>
            <a:off x="10264775" y="4378325"/>
            <a:ext cx="6151563" cy="9477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7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91">
                <a:solidFill>
                  <a:srgbClr val="100F0D"/>
                </a:solidFill>
                <a:latin typeface="HK Grotesk Medium Bold"/>
                <a:cs typeface="+mn-cs"/>
              </a:rPr>
              <a:t>Критичне мислення</a:t>
            </a:r>
          </a:p>
          <a:p>
            <a:pPr fontAlgn="auto">
              <a:lnSpc>
                <a:spcPts val="373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21512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0475" y="4256088"/>
            <a:ext cx="9334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1"/>
          <p:cNvSpPr txBox="1"/>
          <p:nvPr/>
        </p:nvSpPr>
        <p:spPr>
          <a:xfrm>
            <a:off x="10264775" y="5497513"/>
            <a:ext cx="7472363" cy="14144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7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91">
                <a:solidFill>
                  <a:srgbClr val="100F0D"/>
                </a:solidFill>
                <a:latin typeface="HK Grotesk Medium Bold"/>
                <a:cs typeface="+mn-cs"/>
              </a:rPr>
              <a:t>Публікації на ресурсах тих організацій, про які йдеться</a:t>
            </a:r>
          </a:p>
          <a:p>
            <a:pPr fontAlgn="auto">
              <a:lnSpc>
                <a:spcPts val="373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21514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0475" y="5703888"/>
            <a:ext cx="9334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3"/>
          <p:cNvSpPr txBox="1"/>
          <p:nvPr/>
        </p:nvSpPr>
        <p:spPr>
          <a:xfrm>
            <a:off x="10264775" y="7296150"/>
            <a:ext cx="7472363" cy="14144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7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91">
                <a:solidFill>
                  <a:srgbClr val="100F0D"/>
                </a:solidFill>
                <a:latin typeface="HK Grotesk Medium Bold"/>
                <a:cs typeface="+mn-cs"/>
              </a:rPr>
              <a:t>Пошук людей, які були дотичні до події, або ті, хто може надати інформацію</a:t>
            </a:r>
          </a:p>
        </p:txBody>
      </p:sp>
      <p:pic>
        <p:nvPicPr>
          <p:cNvPr id="21516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0475" y="7297738"/>
            <a:ext cx="9334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5"/>
          <p:cNvSpPr txBox="1"/>
          <p:nvPr/>
        </p:nvSpPr>
        <p:spPr>
          <a:xfrm>
            <a:off x="10264775" y="9091613"/>
            <a:ext cx="7472363" cy="482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7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91">
                <a:solidFill>
                  <a:srgbClr val="100F0D"/>
                </a:solidFill>
                <a:latin typeface="HK Grotesk Medium Bold"/>
                <a:cs typeface="+mn-cs"/>
              </a:rPr>
              <a:t>Документи</a:t>
            </a:r>
          </a:p>
        </p:txBody>
      </p:sp>
      <p:pic>
        <p:nvPicPr>
          <p:cNvPr id="21518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0475" y="8747125"/>
            <a:ext cx="9334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501</Words>
  <Application>Microsoft Office PowerPoint</Application>
  <PresentationFormat>Произвольный</PresentationFormat>
  <Paragraphs>104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Calibri</vt:lpstr>
      <vt:lpstr>Arial</vt:lpstr>
      <vt:lpstr>HK Grotesk Medium Bold</vt:lpstr>
      <vt:lpstr>HK Grotesk Medium</vt:lpstr>
      <vt:lpstr>HK Grotesk Light</vt:lpstr>
      <vt:lpstr>HK Grotesk Light Bold</vt:lpstr>
      <vt:lpstr>Anonymous Pro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Об'єкт фактчекінгу</dc:title>
  <cp:lastModifiedBy>Юлия</cp:lastModifiedBy>
  <cp:revision>2</cp:revision>
  <dcterms:created xsi:type="dcterms:W3CDTF">2006-08-16T00:00:00Z</dcterms:created>
  <dcterms:modified xsi:type="dcterms:W3CDTF">2023-02-27T19:42:35Z</dcterms:modified>
</cp:coreProperties>
</file>