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66" r:id="rId21"/>
    <p:sldId id="267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459A370-5307-42A9-B225-B1C4831B5ACE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76E43DB-ED85-4E8C-8BF9-504F7F795A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Екологічна імунологія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Практична робота 2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940425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3854949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6.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Примітка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у правому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нижньому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кутку –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контрольне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стандартною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 (ІV)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зрозуміти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трьох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краплях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наступила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 0 (І)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 (І)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(ІІІ) дали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 А (ІІ)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дали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 (І)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 (ІІ), 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 В (ІІІ)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трьох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дали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 проводимо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додаткове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контрольне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стандартною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 (IV).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10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хвилин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четвертій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настала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належить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АВ (IV)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четвертій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свідчить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неспецифічну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відмитими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Виконайте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Використовуючи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отримані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заповніть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64960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538" y="900113"/>
            <a:ext cx="66389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1147763"/>
            <a:ext cx="65246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990600"/>
            <a:ext cx="67151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8" y="1257300"/>
            <a:ext cx="6029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1285875"/>
            <a:ext cx="65055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1009650"/>
            <a:ext cx="6324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575" y="819150"/>
            <a:ext cx="68008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1009650"/>
            <a:ext cx="67532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ГРУПОВІ АНТИГЕНИ ЕРИТРОЦИТІВ ЛЮДИНИ. ВИЗНАЧЕННЯ ГРУПИ КРОВІ (СИСТЕМИ АВ0) ЗА ДОПОМОГОЮ МОНОКЛОНАЛЬНИХ АНТИТІЛ ТА СТАНДАРТНИХ СИРОВАТОК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вивчити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навчитись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АВ0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Обладнання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планшети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плоскі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секундомір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палички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скляні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пластикові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ізотонічний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фізіологічний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розчин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рукавички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нітрилові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нирковидні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лотки,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І, ІІ, ІІІ, ІV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капілярна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венозна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2420888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Теоретичні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відомості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метод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Інформація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вкрай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важлива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особливо в тих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випадках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потрібна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екстрена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Перед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хірургічним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втручанням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обов’язково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тип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індивідуальних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характеристик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 ж процедура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обов’язковою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військовослужбовців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інформація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вказується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жінок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перед пологами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т.ін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яка представлена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олігосахаридними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структурами,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зв’язаними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котрі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викликати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специфічних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вступати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ними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структура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(фенотип)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генетично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(генотип). Характерною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властивістю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стимуляції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людей,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антигену.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трансфузіологічній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серології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відрізняються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два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еритроцитарних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практичне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система AB0 та система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Rh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оскільки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причиною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посттрансфузійних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ускладнень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першу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чергу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враховувати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гемотрансфузіях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5844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48275" cy="1924050"/>
          </a:xfrm>
          <a:prstGeom prst="rect">
            <a:avLst/>
          </a:prstGeom>
          <a:noFill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2576624"/>
            <a:ext cx="7452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Примітка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знаком «плюс»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позначте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наявність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знаком «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мінус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-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відсутність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Сформуйте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висновки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105835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</a:t>
            </a:r>
            <a:r>
              <a:rPr lang="ru-RU" dirty="0" err="1" smtClean="0"/>
              <a:t>крові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стандартних</a:t>
            </a:r>
            <a:r>
              <a:rPr lang="ru-RU" dirty="0" smtClean="0"/>
              <a:t> </a:t>
            </a:r>
            <a:r>
              <a:rPr lang="ru-RU" dirty="0" err="1" smtClean="0"/>
              <a:t>сироваток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51480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5450" y="0"/>
            <a:ext cx="36385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6735" y="3358877"/>
            <a:ext cx="3807265" cy="34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</a:t>
            </a:r>
            <a:r>
              <a:rPr lang="ru-RU" dirty="0" err="1" smtClean="0"/>
              <a:t>крові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моноклональних</a:t>
            </a:r>
            <a:r>
              <a:rPr lang="ru-RU" dirty="0" smtClean="0"/>
              <a:t> </a:t>
            </a:r>
            <a:r>
              <a:rPr lang="ru-RU" dirty="0" err="1" smtClean="0"/>
              <a:t>реагентів</a:t>
            </a:r>
            <a:r>
              <a:rPr lang="ru-RU" dirty="0" smtClean="0"/>
              <a:t> </a:t>
            </a:r>
            <a:r>
              <a:rPr lang="ru-RU" dirty="0" err="1" smtClean="0"/>
              <a:t>анти-А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анти-В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37909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79257" cy="36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08812"/>
            <a:ext cx="4067944" cy="374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AB0 представлена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антигенами A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аглютиногенами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олігосахаридом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останній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знаходиться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детермінанти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межах антигену A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диференціація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підгрупи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A1, A2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Різновиди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антигену B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з’являються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дуже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рідко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людей без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антигену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постійні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регулярні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IgM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анти-A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(α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(альфа)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анти-B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(бета). Таким чином,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співвідношення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алоантитіл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ізоаглютинінів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чотири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0αβ, (ІI)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Aβ 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підгрупами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A1β та A2β, (ІІІ)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(IV)AB0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підгрупами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A1B0 та A2B0.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анти-A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анти-B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IgG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з'являються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переливань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груповонесумісної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внаслідок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імунізації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антигенами плода.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відрізняються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рядом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фізико-хімічних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біологічних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властивостей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проходити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плаценту, оптимальна температура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оптимальне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середовище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антигенами,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теплова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чутливість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системою AB0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ґрунтується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феномені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використанням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підходів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визначають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A, B за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специфічними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ізоаглютинінами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(МКА);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визначають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ізоаглютинінів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(альфа)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(бета) за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1.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цоліклонів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порівняно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метод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здійснення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лабораторного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потрібно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достатня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наявність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хімічних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простого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обладнання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1).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9"/>
            <a:ext cx="59404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3749457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1.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Підготовка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одним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імуноглобулінів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IgМ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інженерії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отримані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впливу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стерильних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скупчення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черевній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гризуна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вимагає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попередньої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підготовки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встановленого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алгоритму. Температура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повітря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приміщенні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повинна бути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нижчою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18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вищою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градусів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інакше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вважатися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достовірним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приміщенні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повинно бути пилу,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комах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факторів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фізично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вплинути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лабораторного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аналізу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вимагає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хорошого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приміщення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використання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важливо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тримати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флакони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щільно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закритими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допускати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пересихання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інакше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помітно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знижується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сучасній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діагностиці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використовується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резус фактора. Реагент типу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забарвлений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пофарбований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флакон,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ковпачок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етикетка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флакона. Тип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забарвлюється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синім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позначається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кольоровим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маркером.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IgM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титрі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≥1:32.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потрібно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дістати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холодильника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витримати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кімнатної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температури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планшетку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нананосять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(100 мкл)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(А,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АВ).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Кожен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бути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підписаний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Кожен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тип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цоліклонів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наноситись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окремою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стерильною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піпеткою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Поруч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поміщається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1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(50 мкл)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пацієнта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Стерильною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паличкою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змішують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біологічним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зразком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ходом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візуально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легкому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погойдуванні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планшету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3–5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зазвичай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3–5 сек,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спостереження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вести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можливий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повільний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початок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слабкі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різновиди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зрозуміти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бути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позитивним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негативним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Позитивний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виражається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склеюванні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неозброєним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оком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вигляді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дрібних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червоних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агрегатів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швидко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зливаються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пластівці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один великий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2–4).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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Відсутність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будь-якої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склеювання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зразках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означає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пацієнта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аглютиногена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типу.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Зразок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зараховується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I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(тип 0).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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еритроцитарні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пацієнта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вступили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реагентами типу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то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пацієнта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II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(тип А).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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Помітна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зразка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реагентами типу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означає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пацієнт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III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(тип В).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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пацієнта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вступила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реагентами, 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зразок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належить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IV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(тип АВ).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4664"/>
            <a:ext cx="34575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551723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2.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35493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268760"/>
            <a:ext cx="2174564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357301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3.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збільшення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35575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12776"/>
            <a:ext cx="2124075" cy="188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3717032"/>
            <a:ext cx="91440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4.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Відсутність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невідповідності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збільшення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позитивному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усіма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реагентами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виключити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спонтанну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неспецифічну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цього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змішати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краплею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фізіологічного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розчину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Кров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віднести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ІV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відсутності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аглютинації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фізіологічному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розчині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належність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зразка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системою АВ0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встановлюється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результатами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перехресного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антигенів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ізогемаглютинінів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Виконайте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моноклональних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анти-АВ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Робота 2.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стандартних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добре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освітленому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приміщенні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температурі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+15 до +20 °С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(рис. 5).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80728"/>
            <a:ext cx="5940425" cy="278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465313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5.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Підготовка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реагентів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наносять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пластину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повздовжніми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рядами: І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- 0 (І), ІІ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А (ІІ), ІІІ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(ІІІ).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додають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еритроцити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досліджуваної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поступають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серіями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сироваток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Краплини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перемішують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скляною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паличкою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погойдуючи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хвилин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(рис. 6).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36</TotalTime>
  <Words>1570</Words>
  <Application>Microsoft Office PowerPoint</Application>
  <PresentationFormat>Экран (4:3)</PresentationFormat>
  <Paragraphs>58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Практична робота 2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Практична робота 3</dc:title>
  <dc:creator>Руслан Аминов</dc:creator>
  <cp:lastModifiedBy>Руслан Аминов</cp:lastModifiedBy>
  <cp:revision>25</cp:revision>
  <dcterms:created xsi:type="dcterms:W3CDTF">2024-03-03T22:28:49Z</dcterms:created>
  <dcterms:modified xsi:type="dcterms:W3CDTF">2024-03-19T18:06:32Z</dcterms:modified>
</cp:coreProperties>
</file>