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notesMasterIdLst>
    <p:notesMasterId r:id="rId37"/>
  </p:notesMasterIdLst>
  <p:sldIdLst>
    <p:sldId id="258" r:id="rId2"/>
    <p:sldId id="259" r:id="rId3"/>
    <p:sldId id="315" r:id="rId4"/>
    <p:sldId id="316" r:id="rId5"/>
    <p:sldId id="290" r:id="rId6"/>
    <p:sldId id="291" r:id="rId7"/>
    <p:sldId id="292" r:id="rId8"/>
    <p:sldId id="293" r:id="rId9"/>
    <p:sldId id="294" r:id="rId10"/>
    <p:sldId id="295" r:id="rId11"/>
    <p:sldId id="310" r:id="rId12"/>
    <p:sldId id="312" r:id="rId13"/>
    <p:sldId id="311" r:id="rId14"/>
    <p:sldId id="301" r:id="rId15"/>
    <p:sldId id="307" r:id="rId16"/>
    <p:sldId id="306" r:id="rId17"/>
    <p:sldId id="305" r:id="rId18"/>
    <p:sldId id="304" r:id="rId19"/>
    <p:sldId id="303" r:id="rId20"/>
    <p:sldId id="314" r:id="rId21"/>
    <p:sldId id="296" r:id="rId22"/>
    <p:sldId id="309" r:id="rId23"/>
    <p:sldId id="302" r:id="rId24"/>
    <p:sldId id="297" r:id="rId25"/>
    <p:sldId id="299" r:id="rId26"/>
    <p:sldId id="300" r:id="rId27"/>
    <p:sldId id="284" r:id="rId28"/>
    <p:sldId id="308" r:id="rId29"/>
    <p:sldId id="285" r:id="rId30"/>
    <p:sldId id="286" r:id="rId31"/>
    <p:sldId id="287" r:id="rId32"/>
    <p:sldId id="317" r:id="rId33"/>
    <p:sldId id="288" r:id="rId34"/>
    <p:sldId id="289" r:id="rId35"/>
    <p:sldId id="318" r:id="rId3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99" autoAdjust="0"/>
    <p:restoredTop sz="94598" autoAdjust="0"/>
  </p:normalViewPr>
  <p:slideViewPr>
    <p:cSldViewPr>
      <p:cViewPr>
        <p:scale>
          <a:sx n="100" d="100"/>
          <a:sy n="100" d="100"/>
        </p:scale>
        <p:origin x="-294" y="-1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notesMaster" Target="notesMasters/notesMaster1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74D0F2-976F-418E-8410-9E5DDAA05E15}" type="datetimeFigureOut">
              <a:rPr lang="uk-UA" smtClean="0"/>
              <a:t>23.03.2023</a:t>
            </a:fld>
            <a:endParaRPr lang="uk-UA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3A0E7B9-BBF7-48F4-87A6-B60852335D08}" type="slidenum">
              <a:rPr lang="uk-UA" smtClean="0"/>
              <a:t>‹#›</a:t>
            </a:fld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524948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5" name="Group 94"/>
          <p:cNvGrpSpPr/>
          <p:nvPr/>
        </p:nvGrpSpPr>
        <p:grpSpPr>
          <a:xfrm>
            <a:off x="0" y="-30477"/>
            <a:ext cx="9067800" cy="6889273"/>
            <a:chOff x="0" y="-30477"/>
            <a:chExt cx="9067800" cy="6889273"/>
          </a:xfrm>
        </p:grpSpPr>
        <p:cxnSp>
          <p:nvCxnSpPr>
            <p:cNvPr id="110" name="Straight Connector 109"/>
            <p:cNvCxnSpPr/>
            <p:nvPr/>
          </p:nvCxnSpPr>
          <p:spPr>
            <a:xfrm rot="16200000" flipH="1">
              <a:off x="-14478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7" name="Straight Connector 176"/>
            <p:cNvCxnSpPr/>
            <p:nvPr/>
          </p:nvCxnSpPr>
          <p:spPr>
            <a:xfrm rot="16200000" flipH="1">
              <a:off x="-16383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8" name="Straight Connector 177"/>
            <p:cNvCxnSpPr/>
            <p:nvPr/>
          </p:nvCxnSpPr>
          <p:spPr>
            <a:xfrm rot="5400000">
              <a:off x="-14859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1" name="Straight Connector 180"/>
            <p:cNvCxnSpPr/>
            <p:nvPr/>
          </p:nvCxnSpPr>
          <p:spPr>
            <a:xfrm rot="5400000">
              <a:off x="-3238500" y="3314700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2" name="Straight Connector 181"/>
            <p:cNvCxnSpPr/>
            <p:nvPr/>
          </p:nvCxnSpPr>
          <p:spPr>
            <a:xfrm rot="16200000" flipH="1">
              <a:off x="-3314700" y="3314700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3" name="Straight Connector 182"/>
            <p:cNvCxnSpPr/>
            <p:nvPr/>
          </p:nvCxnSpPr>
          <p:spPr>
            <a:xfrm rot="16200000" flipH="1">
              <a:off x="-1371600" y="2971800"/>
              <a:ext cx="6858000" cy="9144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4" name="Straight Connector 183"/>
            <p:cNvCxnSpPr/>
            <p:nvPr/>
          </p:nvCxnSpPr>
          <p:spPr>
            <a:xfrm rot="16200000" flipH="1">
              <a:off x="-2819400" y="3200400"/>
              <a:ext cx="6858000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5" name="Straight Connector 184"/>
            <p:cNvCxnSpPr/>
            <p:nvPr/>
          </p:nvCxnSpPr>
          <p:spPr>
            <a:xfrm rot="5400000">
              <a:off x="-2705099" y="3238500"/>
              <a:ext cx="6858000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6" name="Straight Connector 185"/>
            <p:cNvCxnSpPr/>
            <p:nvPr/>
          </p:nvCxnSpPr>
          <p:spPr>
            <a:xfrm rot="16200000" flipH="1">
              <a:off x="-2133600" y="3200400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7" name="Straight Connector 186"/>
            <p:cNvCxnSpPr/>
            <p:nvPr/>
          </p:nvCxnSpPr>
          <p:spPr>
            <a:xfrm rot="16200000" flipH="1">
              <a:off x="-31242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8" name="Straight Connector 187"/>
            <p:cNvCxnSpPr/>
            <p:nvPr/>
          </p:nvCxnSpPr>
          <p:spPr>
            <a:xfrm rot="16200000" flipH="1">
              <a:off x="-1828799" y="3352799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9" name="Straight Connector 188"/>
            <p:cNvCxnSpPr/>
            <p:nvPr/>
          </p:nvCxnSpPr>
          <p:spPr>
            <a:xfrm rot="16200000" flipH="1">
              <a:off x="-28194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0" name="Straight Connector 189"/>
            <p:cNvCxnSpPr/>
            <p:nvPr/>
          </p:nvCxnSpPr>
          <p:spPr>
            <a:xfrm rot="16200000" flipH="1">
              <a:off x="-2438400" y="3124200"/>
              <a:ext cx="6858000" cy="609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5" name="Straight Connector 164"/>
            <p:cNvCxnSpPr/>
            <p:nvPr/>
          </p:nvCxnSpPr>
          <p:spPr>
            <a:xfrm rot="5400000">
              <a:off x="-1731645" y="2722245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6" name="Straight Connector 165"/>
            <p:cNvCxnSpPr/>
            <p:nvPr/>
          </p:nvCxnSpPr>
          <p:spPr>
            <a:xfrm rot="5400000">
              <a:off x="-1142048" y="3277552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9" name="Straight Connector 168"/>
            <p:cNvCxnSpPr/>
            <p:nvPr/>
          </p:nvCxnSpPr>
          <p:spPr>
            <a:xfrm rot="5400000">
              <a:off x="-9144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3" name="Straight Connector 172"/>
            <p:cNvCxnSpPr/>
            <p:nvPr/>
          </p:nvCxnSpPr>
          <p:spPr>
            <a:xfrm rot="5400000">
              <a:off x="-1855470" y="3227070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1" name="Straight Connector 120"/>
            <p:cNvCxnSpPr/>
            <p:nvPr/>
          </p:nvCxnSpPr>
          <p:spPr>
            <a:xfrm rot="16200000" flipH="1">
              <a:off x="-2643187" y="3252788"/>
              <a:ext cx="6858000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5" name="Straight Connector 144"/>
            <p:cNvCxnSpPr/>
            <p:nvPr/>
          </p:nvCxnSpPr>
          <p:spPr>
            <a:xfrm rot="16200000" flipH="1">
              <a:off x="-1954530" y="3326130"/>
              <a:ext cx="6858000" cy="20574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Straight Connector 107"/>
            <p:cNvCxnSpPr/>
            <p:nvPr/>
          </p:nvCxnSpPr>
          <p:spPr>
            <a:xfrm rot="16200000" flipH="1">
              <a:off x="-23622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9" name="Straight Connector 208"/>
            <p:cNvCxnSpPr/>
            <p:nvPr/>
          </p:nvCxnSpPr>
          <p:spPr>
            <a:xfrm rot="16200000" flipH="1">
              <a:off x="-21336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0" name="Straight Connector 209"/>
            <p:cNvCxnSpPr/>
            <p:nvPr/>
          </p:nvCxnSpPr>
          <p:spPr>
            <a:xfrm rot="16200000" flipH="1">
              <a:off x="10668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1" name="Straight Connector 210"/>
            <p:cNvCxnSpPr/>
            <p:nvPr/>
          </p:nvCxnSpPr>
          <p:spPr>
            <a:xfrm rot="16200000" flipH="1">
              <a:off x="8763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2" name="Straight Connector 211"/>
            <p:cNvCxnSpPr/>
            <p:nvPr/>
          </p:nvCxnSpPr>
          <p:spPr>
            <a:xfrm rot="5400000">
              <a:off x="1028700" y="3238500"/>
              <a:ext cx="6858000" cy="3810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3" name="Straight Connector 212"/>
            <p:cNvCxnSpPr/>
            <p:nvPr/>
          </p:nvCxnSpPr>
          <p:spPr>
            <a:xfrm rot="5400000">
              <a:off x="-723900" y="3314700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4" name="Straight Connector 213"/>
            <p:cNvCxnSpPr/>
            <p:nvPr/>
          </p:nvCxnSpPr>
          <p:spPr>
            <a:xfrm rot="16200000" flipH="1">
              <a:off x="-800100" y="3314700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5" name="Straight Connector 214"/>
            <p:cNvCxnSpPr/>
            <p:nvPr/>
          </p:nvCxnSpPr>
          <p:spPr>
            <a:xfrm rot="5400000">
              <a:off x="-152400" y="3429000"/>
              <a:ext cx="6858000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6" name="Straight Connector 215"/>
            <p:cNvCxnSpPr/>
            <p:nvPr/>
          </p:nvCxnSpPr>
          <p:spPr>
            <a:xfrm rot="16200000" flipH="1">
              <a:off x="-304800" y="3200400"/>
              <a:ext cx="6858000" cy="4572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7" name="Straight Connector 216"/>
            <p:cNvCxnSpPr/>
            <p:nvPr/>
          </p:nvCxnSpPr>
          <p:spPr>
            <a:xfrm rot="5400000">
              <a:off x="-190499" y="3238500"/>
              <a:ext cx="6858000" cy="3810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8" name="Straight Connector 217"/>
            <p:cNvCxnSpPr/>
            <p:nvPr/>
          </p:nvCxnSpPr>
          <p:spPr>
            <a:xfrm rot="16200000" flipH="1">
              <a:off x="381000" y="3200400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9" name="Straight Connector 218"/>
            <p:cNvCxnSpPr/>
            <p:nvPr/>
          </p:nvCxnSpPr>
          <p:spPr>
            <a:xfrm rot="16200000" flipH="1">
              <a:off x="-6096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0" name="Straight Connector 219"/>
            <p:cNvCxnSpPr/>
            <p:nvPr/>
          </p:nvCxnSpPr>
          <p:spPr>
            <a:xfrm rot="16200000" flipH="1">
              <a:off x="685801" y="3352799"/>
              <a:ext cx="6858000" cy="152401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1" name="Straight Connector 220"/>
            <p:cNvCxnSpPr/>
            <p:nvPr/>
          </p:nvCxnSpPr>
          <p:spPr>
            <a:xfrm rot="16200000" flipH="1">
              <a:off x="-3048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2" name="Straight Connector 221"/>
            <p:cNvCxnSpPr/>
            <p:nvPr/>
          </p:nvCxnSpPr>
          <p:spPr>
            <a:xfrm rot="5400000">
              <a:off x="-1028700" y="3314700"/>
              <a:ext cx="6858000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3" name="Straight Connector 222"/>
            <p:cNvCxnSpPr/>
            <p:nvPr/>
          </p:nvCxnSpPr>
          <p:spPr>
            <a:xfrm rot="5400000">
              <a:off x="782955" y="2722245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4" name="Straight Connector 223"/>
            <p:cNvCxnSpPr/>
            <p:nvPr/>
          </p:nvCxnSpPr>
          <p:spPr>
            <a:xfrm rot="5400000">
              <a:off x="1372552" y="3277552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5" name="Straight Connector 224"/>
            <p:cNvCxnSpPr/>
            <p:nvPr/>
          </p:nvCxnSpPr>
          <p:spPr>
            <a:xfrm rot="5400000">
              <a:off x="16002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6" name="Straight Connector 225"/>
            <p:cNvCxnSpPr/>
            <p:nvPr/>
          </p:nvCxnSpPr>
          <p:spPr>
            <a:xfrm rot="5400000">
              <a:off x="659130" y="3227070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7" name="Straight Connector 226"/>
            <p:cNvCxnSpPr/>
            <p:nvPr/>
          </p:nvCxnSpPr>
          <p:spPr>
            <a:xfrm rot="16200000" flipH="1">
              <a:off x="-128587" y="3252788"/>
              <a:ext cx="6858000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8" name="Straight Connector 227"/>
            <p:cNvCxnSpPr/>
            <p:nvPr/>
          </p:nvCxnSpPr>
          <p:spPr>
            <a:xfrm rot="16200000" flipH="1">
              <a:off x="560070" y="3326130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9" name="Straight Connector 228"/>
            <p:cNvCxnSpPr/>
            <p:nvPr/>
          </p:nvCxnSpPr>
          <p:spPr>
            <a:xfrm rot="16200000" flipH="1">
              <a:off x="1524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0" name="Straight Connector 229"/>
            <p:cNvCxnSpPr/>
            <p:nvPr/>
          </p:nvCxnSpPr>
          <p:spPr>
            <a:xfrm rot="16200000" flipH="1">
              <a:off x="3810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7" name="Straight Connector 236"/>
            <p:cNvCxnSpPr/>
            <p:nvPr/>
          </p:nvCxnSpPr>
          <p:spPr>
            <a:xfrm rot="16200000" flipH="1">
              <a:off x="2743200" y="3352801"/>
              <a:ext cx="6858000" cy="1524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8" name="Straight Connector 237"/>
            <p:cNvCxnSpPr/>
            <p:nvPr/>
          </p:nvCxnSpPr>
          <p:spPr>
            <a:xfrm rot="16200000" flipH="1">
              <a:off x="2095501" y="3238501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9" name="Straight Connector 238"/>
            <p:cNvCxnSpPr/>
            <p:nvPr/>
          </p:nvCxnSpPr>
          <p:spPr>
            <a:xfrm rot="5400000">
              <a:off x="2705100" y="3238501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0" name="Straight Connector 239"/>
            <p:cNvCxnSpPr/>
            <p:nvPr/>
          </p:nvCxnSpPr>
          <p:spPr>
            <a:xfrm rot="5400000">
              <a:off x="1828801" y="3276600"/>
              <a:ext cx="6857999" cy="3048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1" name="Straight Connector 240"/>
            <p:cNvCxnSpPr/>
            <p:nvPr/>
          </p:nvCxnSpPr>
          <p:spPr>
            <a:xfrm rot="16200000" flipH="1">
              <a:off x="1066800" y="3200402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2" name="Straight Connector 241"/>
            <p:cNvCxnSpPr/>
            <p:nvPr/>
          </p:nvCxnSpPr>
          <p:spPr>
            <a:xfrm rot="16200000" flipH="1">
              <a:off x="2362201" y="3352800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3" name="Straight Connector 242"/>
            <p:cNvCxnSpPr/>
            <p:nvPr/>
          </p:nvCxnSpPr>
          <p:spPr>
            <a:xfrm rot="5400000">
              <a:off x="2646045" y="2722246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56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4" name="Straight Connector 243"/>
            <p:cNvCxnSpPr/>
            <p:nvPr/>
          </p:nvCxnSpPr>
          <p:spPr>
            <a:xfrm rot="5400000">
              <a:off x="3048952" y="3277553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5" name="Straight Connector 244"/>
            <p:cNvCxnSpPr/>
            <p:nvPr/>
          </p:nvCxnSpPr>
          <p:spPr>
            <a:xfrm rot="5400000">
              <a:off x="2895600" y="3276601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6" name="Straight Connector 245"/>
            <p:cNvCxnSpPr/>
            <p:nvPr/>
          </p:nvCxnSpPr>
          <p:spPr>
            <a:xfrm rot="5400000">
              <a:off x="2388870" y="3227071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7" name="Straight Connector 246"/>
            <p:cNvCxnSpPr/>
            <p:nvPr/>
          </p:nvCxnSpPr>
          <p:spPr>
            <a:xfrm rot="16200000" flipH="1">
              <a:off x="2236470" y="3326131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8" name="Straight Connector 247"/>
            <p:cNvCxnSpPr/>
            <p:nvPr/>
          </p:nvCxnSpPr>
          <p:spPr>
            <a:xfrm rot="16200000" flipH="1">
              <a:off x="1752600" y="3352801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9" name="Straight Connector 248"/>
            <p:cNvCxnSpPr/>
            <p:nvPr/>
          </p:nvCxnSpPr>
          <p:spPr>
            <a:xfrm rot="16200000" flipH="1">
              <a:off x="19812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0" name="Straight Connector 249"/>
            <p:cNvCxnSpPr/>
            <p:nvPr/>
          </p:nvCxnSpPr>
          <p:spPr>
            <a:xfrm rot="5400000">
              <a:off x="3467100" y="3314701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1" name="Straight Connector 250"/>
            <p:cNvCxnSpPr/>
            <p:nvPr/>
          </p:nvCxnSpPr>
          <p:spPr>
            <a:xfrm rot="16200000" flipH="1">
              <a:off x="3467099" y="3314701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2" name="Straight Connector 251"/>
            <p:cNvCxnSpPr/>
            <p:nvPr/>
          </p:nvCxnSpPr>
          <p:spPr>
            <a:xfrm rot="5400000">
              <a:off x="4038600" y="3429001"/>
              <a:ext cx="6858000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3" name="Straight Connector 252"/>
            <p:cNvCxnSpPr/>
            <p:nvPr/>
          </p:nvCxnSpPr>
          <p:spPr>
            <a:xfrm rot="16200000" flipH="1">
              <a:off x="3886200" y="3200401"/>
              <a:ext cx="6858000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4" name="Straight Connector 253"/>
            <p:cNvCxnSpPr/>
            <p:nvPr/>
          </p:nvCxnSpPr>
          <p:spPr>
            <a:xfrm rot="5400000">
              <a:off x="4000501" y="3238501"/>
              <a:ext cx="6858000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5" name="Straight Connector 254"/>
            <p:cNvCxnSpPr/>
            <p:nvPr/>
          </p:nvCxnSpPr>
          <p:spPr>
            <a:xfrm rot="16200000" flipH="1">
              <a:off x="4572000" y="3200401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7" name="Straight Connector 256"/>
            <p:cNvCxnSpPr/>
            <p:nvPr/>
          </p:nvCxnSpPr>
          <p:spPr>
            <a:xfrm rot="16200000" flipH="1">
              <a:off x="37338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8" name="Straight Connector 257"/>
            <p:cNvCxnSpPr/>
            <p:nvPr/>
          </p:nvCxnSpPr>
          <p:spPr>
            <a:xfrm rot="5400000">
              <a:off x="3619500" y="3314700"/>
              <a:ext cx="6858000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9" name="Straight Connector 258"/>
            <p:cNvCxnSpPr/>
            <p:nvPr/>
          </p:nvCxnSpPr>
          <p:spPr>
            <a:xfrm rot="16200000" flipH="1">
              <a:off x="4214813" y="3252788"/>
              <a:ext cx="6858000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0" name="Straight Connector 259"/>
            <p:cNvCxnSpPr/>
            <p:nvPr/>
          </p:nvCxnSpPr>
          <p:spPr>
            <a:xfrm rot="16200000" flipH="1">
              <a:off x="4751070" y="3326131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1" name="Straight Connector 260"/>
            <p:cNvCxnSpPr/>
            <p:nvPr/>
          </p:nvCxnSpPr>
          <p:spPr>
            <a:xfrm rot="16200000" flipH="1">
              <a:off x="4343400" y="3352801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2" name="Straight Connector 261"/>
            <p:cNvCxnSpPr/>
            <p:nvPr/>
          </p:nvCxnSpPr>
          <p:spPr>
            <a:xfrm rot="16200000" flipH="1">
              <a:off x="4572000" y="3352801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4" name="Straight Connector 263"/>
            <p:cNvCxnSpPr/>
            <p:nvPr/>
          </p:nvCxnSpPr>
          <p:spPr>
            <a:xfrm rot="16200000" flipH="1">
              <a:off x="5257800" y="3352802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5" name="Straight Connector 264"/>
            <p:cNvCxnSpPr/>
            <p:nvPr/>
          </p:nvCxnSpPr>
          <p:spPr>
            <a:xfrm rot="16200000" flipH="1">
              <a:off x="5067300" y="3238502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6" name="Straight Connector 265"/>
            <p:cNvCxnSpPr/>
            <p:nvPr/>
          </p:nvCxnSpPr>
          <p:spPr>
            <a:xfrm rot="5400000">
              <a:off x="5219700" y="3238502"/>
              <a:ext cx="6858000" cy="3810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7" name="Straight Connector 266"/>
            <p:cNvCxnSpPr/>
            <p:nvPr/>
          </p:nvCxnSpPr>
          <p:spPr>
            <a:xfrm rot="16200000" flipH="1">
              <a:off x="4876801" y="3352801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8" name="Straight Connector 267"/>
            <p:cNvCxnSpPr/>
            <p:nvPr/>
          </p:nvCxnSpPr>
          <p:spPr>
            <a:xfrm rot="5400000">
              <a:off x="5527994" y="3318196"/>
              <a:ext cx="6888479" cy="191133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0" name="Straight Connector 269"/>
            <p:cNvCxnSpPr/>
            <p:nvPr/>
          </p:nvCxnSpPr>
          <p:spPr>
            <a:xfrm rot="5400000">
              <a:off x="4850130" y="3227072"/>
              <a:ext cx="6858000" cy="40386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1" name="Straight Connector 270"/>
            <p:cNvCxnSpPr/>
            <p:nvPr/>
          </p:nvCxnSpPr>
          <p:spPr>
            <a:xfrm rot="16200000" flipH="1">
              <a:off x="4751070" y="3326132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8" name="Straight Connector 277"/>
            <p:cNvCxnSpPr/>
            <p:nvPr/>
          </p:nvCxnSpPr>
          <p:spPr>
            <a:xfrm rot="5400000">
              <a:off x="5562599" y="3429001"/>
              <a:ext cx="6858002" cy="1588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3" name="Straight Connector 282"/>
            <p:cNvCxnSpPr/>
            <p:nvPr/>
          </p:nvCxnSpPr>
          <p:spPr>
            <a:xfrm rot="5400000">
              <a:off x="2552700" y="3390900"/>
              <a:ext cx="6858000" cy="76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9" name="Straight Connector 288"/>
            <p:cNvCxnSpPr/>
            <p:nvPr/>
          </p:nvCxnSpPr>
          <p:spPr>
            <a:xfrm rot="16200000" flipH="1">
              <a:off x="3048000" y="3352800"/>
              <a:ext cx="6858000" cy="1524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2" name="Straight Connector 291"/>
            <p:cNvCxnSpPr/>
            <p:nvPr/>
          </p:nvCxnSpPr>
          <p:spPr>
            <a:xfrm rot="16200000" flipH="1">
              <a:off x="3238500" y="3238500"/>
              <a:ext cx="6858000" cy="381000"/>
            </a:xfrm>
            <a:prstGeom prst="line">
              <a:avLst/>
            </a:prstGeom>
            <a:ln w="19050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4" name="Straight Connector 293"/>
            <p:cNvCxnSpPr/>
            <p:nvPr/>
          </p:nvCxnSpPr>
          <p:spPr>
            <a:xfrm rot="5400000">
              <a:off x="2133600" y="3276600"/>
              <a:ext cx="6858000" cy="3048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8" name="Straight Connector 297"/>
            <p:cNvCxnSpPr/>
            <p:nvPr/>
          </p:nvCxnSpPr>
          <p:spPr>
            <a:xfrm rot="16200000" flipH="1">
              <a:off x="3148013" y="3252789"/>
              <a:ext cx="6858000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9" name="Straight Connector 298"/>
            <p:cNvCxnSpPr/>
            <p:nvPr/>
          </p:nvCxnSpPr>
          <p:spPr>
            <a:xfrm rot="5400000">
              <a:off x="37719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2" name="Straight Connector 301"/>
            <p:cNvCxnSpPr/>
            <p:nvPr/>
          </p:nvCxnSpPr>
          <p:spPr>
            <a:xfrm rot="5400000">
              <a:off x="4229100" y="2933700"/>
              <a:ext cx="6858000" cy="990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7" name="Straight Connector 306"/>
            <p:cNvCxnSpPr/>
            <p:nvPr/>
          </p:nvCxnSpPr>
          <p:spPr>
            <a:xfrm rot="16200000" flipH="1">
              <a:off x="1371600" y="3200403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20681-B6B7-4CD5-B2C8-EE1D112C4D18}" type="datetime1">
              <a:rPr lang="ru-RU" smtClean="0"/>
              <a:t>23.03.2023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113" name="Rectangle 112"/>
          <p:cNvSpPr/>
          <p:nvPr/>
        </p:nvSpPr>
        <p:spPr>
          <a:xfrm>
            <a:off x="0" y="1905000"/>
            <a:ext cx="4953000" cy="31242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 dirty="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grpSp>
        <p:nvGrpSpPr>
          <p:cNvPr id="94" name="Group 93"/>
          <p:cNvGrpSpPr/>
          <p:nvPr/>
        </p:nvGrpSpPr>
        <p:grpSpPr>
          <a:xfrm>
            <a:off x="0" y="2057400"/>
            <a:ext cx="4801394" cy="2820988"/>
            <a:chOff x="0" y="2057400"/>
            <a:chExt cx="4801394" cy="2820988"/>
          </a:xfrm>
        </p:grpSpPr>
        <p:cxnSp>
          <p:nvCxnSpPr>
            <p:cNvPr id="117" name="Straight Connector 116"/>
            <p:cNvCxnSpPr/>
            <p:nvPr/>
          </p:nvCxnSpPr>
          <p:spPr>
            <a:xfrm>
              <a:off x="0" y="2057400"/>
              <a:ext cx="4800600" cy="158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8" name="Straight Connector 117"/>
            <p:cNvCxnSpPr/>
            <p:nvPr/>
          </p:nvCxnSpPr>
          <p:spPr>
            <a:xfrm>
              <a:off x="0" y="4876800"/>
              <a:ext cx="4800600" cy="158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0" name="Straight Connector 119"/>
            <p:cNvCxnSpPr/>
            <p:nvPr/>
          </p:nvCxnSpPr>
          <p:spPr>
            <a:xfrm rot="5400000">
              <a:off x="3391694" y="3467100"/>
              <a:ext cx="2818606" cy="794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2130425"/>
            <a:ext cx="4419600" cy="1600327"/>
          </a:xfrm>
        </p:spPr>
        <p:txBody>
          <a:bodyPr anchor="b">
            <a:normAutofit/>
          </a:bodyPr>
          <a:lstStyle>
            <a:lvl1pPr algn="l">
              <a:defRPr sz="3600" b="1" cap="none" spc="40" baseline="0">
                <a:ln w="13335" cmpd="sng">
                  <a:solidFill>
                    <a:schemeClr val="accent1">
                      <a:lumMod val="5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3733800"/>
            <a:ext cx="4419600" cy="1066800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FAD507-B0D6-4109-99AD-63BC6C3393ED}" type="datetime1">
              <a:rPr lang="ru-RU" smtClean="0"/>
              <a:t>23.03.2023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5E26C-4715-40BD-BE80-4A601E84E803}" type="datetime1">
              <a:rPr lang="ru-RU" smtClean="0"/>
              <a:t>23.03.2023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588419-0312-4D4D-BDB5-DDE864C8DB5A}" type="datetime1">
              <a:rPr lang="ru-RU" smtClean="0"/>
              <a:t>23.03.2023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92"/>
          <p:cNvGrpSpPr/>
          <p:nvPr/>
        </p:nvGrpSpPr>
        <p:grpSpPr>
          <a:xfrm>
            <a:off x="1" y="-30478"/>
            <a:ext cx="9067799" cy="4846320"/>
            <a:chOff x="1" y="-30477"/>
            <a:chExt cx="9067799" cy="4526277"/>
          </a:xfrm>
        </p:grpSpPr>
        <p:cxnSp>
          <p:nvCxnSpPr>
            <p:cNvPr id="8" name="Straight Connector 7"/>
            <p:cNvCxnSpPr/>
            <p:nvPr/>
          </p:nvCxnSpPr>
          <p:spPr>
            <a:xfrm rot="16200000" flipH="1">
              <a:off x="-27166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H="1">
              <a:off x="-46216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>
              <a:off x="-30976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5400000">
              <a:off x="-206236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16200000" flipH="1">
              <a:off x="-2138565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H="1">
              <a:off x="-195465" y="1785212"/>
              <a:ext cx="4505731" cy="9144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6200000" flipH="1">
              <a:off x="-1643265" y="2013812"/>
              <a:ext cx="4505731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5400000">
              <a:off x="-1528964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6200000" flipH="1">
              <a:off x="-957465" y="2013812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H="1">
              <a:off x="-194806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6200000" flipH="1">
              <a:off x="-652664" y="2166211"/>
              <a:ext cx="4505731" cy="152401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rot="16200000" flipH="1">
              <a:off x="-164326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rot="16200000" flipH="1">
              <a:off x="-1790700" y="2019300"/>
              <a:ext cx="4495800" cy="4572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rot="5400000">
              <a:off x="-55551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rot="5400000">
              <a:off x="34087" y="2090964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rot="5400000">
              <a:off x="2617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 rot="5400000">
              <a:off x="-67933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 rot="16200000" flipH="1">
              <a:off x="-1467052" y="2066200"/>
              <a:ext cx="4505731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 rot="16200000" flipH="1">
              <a:off x="-77839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 rot="16200000" flipH="1">
              <a:off x="-118606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 rot="16200000" flipH="1">
              <a:off x="-95746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 rot="16200000" flipH="1">
              <a:off x="22429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 rot="16200000" flipH="1">
              <a:off x="20524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 rot="5400000">
              <a:off x="2204835" y="2051912"/>
              <a:ext cx="4505731" cy="3810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 rot="5400000">
              <a:off x="45223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 rot="16200000" flipH="1">
              <a:off x="376035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 rot="5400000">
              <a:off x="1023735" y="2242139"/>
              <a:ext cx="4505731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/>
            <p:cNvCxnSpPr/>
            <p:nvPr/>
          </p:nvCxnSpPr>
          <p:spPr>
            <a:xfrm rot="16200000" flipH="1">
              <a:off x="871335" y="2013812"/>
              <a:ext cx="4505731" cy="4572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/>
            <p:nvPr/>
          </p:nvCxnSpPr>
          <p:spPr>
            <a:xfrm rot="5400000">
              <a:off x="985636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/>
            <p:cNvCxnSpPr/>
            <p:nvPr/>
          </p:nvCxnSpPr>
          <p:spPr>
            <a:xfrm rot="16200000" flipH="1">
              <a:off x="1557135" y="2013812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/>
            <p:nvPr/>
          </p:nvCxnSpPr>
          <p:spPr>
            <a:xfrm rot="16200000" flipH="1">
              <a:off x="5665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/>
            <p:nvPr/>
          </p:nvCxnSpPr>
          <p:spPr>
            <a:xfrm rot="16200000" flipH="1">
              <a:off x="1861936" y="2166211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/>
            <p:nvPr/>
          </p:nvCxnSpPr>
          <p:spPr>
            <a:xfrm rot="16200000" flipH="1">
              <a:off x="8713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/>
            <p:nvPr/>
          </p:nvCxnSpPr>
          <p:spPr>
            <a:xfrm rot="5400000">
              <a:off x="147435" y="2128112"/>
              <a:ext cx="4505731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/>
            <p:cNvCxnSpPr/>
            <p:nvPr/>
          </p:nvCxnSpPr>
          <p:spPr>
            <a:xfrm rot="5400000">
              <a:off x="195909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/>
            <p:cNvCxnSpPr/>
            <p:nvPr/>
          </p:nvCxnSpPr>
          <p:spPr>
            <a:xfrm rot="5400000">
              <a:off x="2548687" y="2090964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/>
            <p:cNvCxnSpPr/>
            <p:nvPr/>
          </p:nvCxnSpPr>
          <p:spPr>
            <a:xfrm rot="5400000">
              <a:off x="27763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44"/>
            <p:cNvCxnSpPr/>
            <p:nvPr/>
          </p:nvCxnSpPr>
          <p:spPr>
            <a:xfrm rot="5400000">
              <a:off x="183526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5"/>
            <p:cNvCxnSpPr/>
            <p:nvPr/>
          </p:nvCxnSpPr>
          <p:spPr>
            <a:xfrm rot="16200000" flipH="1">
              <a:off x="1047548" y="2066200"/>
              <a:ext cx="4505731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/>
            <p:cNvCxnSpPr/>
            <p:nvPr/>
          </p:nvCxnSpPr>
          <p:spPr>
            <a:xfrm rot="16200000" flipH="1">
              <a:off x="17362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/>
            <p:cNvCxnSpPr/>
            <p:nvPr/>
          </p:nvCxnSpPr>
          <p:spPr>
            <a:xfrm rot="16200000" flipH="1">
              <a:off x="13285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Connector 48"/>
            <p:cNvCxnSpPr/>
            <p:nvPr/>
          </p:nvCxnSpPr>
          <p:spPr>
            <a:xfrm rot="16200000" flipH="1">
              <a:off x="1557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/>
            <p:cNvCxnSpPr/>
            <p:nvPr/>
          </p:nvCxnSpPr>
          <p:spPr>
            <a:xfrm rot="16200000" flipH="1">
              <a:off x="3919335" y="2166212"/>
              <a:ext cx="4505731" cy="152400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Connector 50"/>
            <p:cNvCxnSpPr/>
            <p:nvPr/>
          </p:nvCxnSpPr>
          <p:spPr>
            <a:xfrm rot="16200000" flipH="1">
              <a:off x="3271636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1"/>
            <p:cNvCxnSpPr/>
            <p:nvPr/>
          </p:nvCxnSpPr>
          <p:spPr>
            <a:xfrm rot="5400000">
              <a:off x="38812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Connector 52"/>
            <p:cNvCxnSpPr/>
            <p:nvPr/>
          </p:nvCxnSpPr>
          <p:spPr>
            <a:xfrm rot="5400000">
              <a:off x="3004936" y="2090012"/>
              <a:ext cx="4505730" cy="3048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53"/>
            <p:cNvCxnSpPr/>
            <p:nvPr/>
          </p:nvCxnSpPr>
          <p:spPr>
            <a:xfrm rot="16200000" flipH="1">
              <a:off x="2242935" y="2013813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/>
            <p:cNvCxnSpPr/>
            <p:nvPr/>
          </p:nvCxnSpPr>
          <p:spPr>
            <a:xfrm rot="16200000" flipH="1">
              <a:off x="3538336" y="2166212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55"/>
            <p:cNvCxnSpPr/>
            <p:nvPr/>
          </p:nvCxnSpPr>
          <p:spPr>
            <a:xfrm rot="5400000">
              <a:off x="382218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56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Connector 56"/>
            <p:cNvCxnSpPr/>
            <p:nvPr/>
          </p:nvCxnSpPr>
          <p:spPr>
            <a:xfrm rot="5400000">
              <a:off x="4225087" y="2090965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/>
            <p:cNvCxnSpPr/>
            <p:nvPr/>
          </p:nvCxnSpPr>
          <p:spPr>
            <a:xfrm rot="5400000">
              <a:off x="40717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Connector 58"/>
            <p:cNvCxnSpPr/>
            <p:nvPr/>
          </p:nvCxnSpPr>
          <p:spPr>
            <a:xfrm rot="5400000">
              <a:off x="356500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Connector 59"/>
            <p:cNvCxnSpPr/>
            <p:nvPr/>
          </p:nvCxnSpPr>
          <p:spPr>
            <a:xfrm rot="16200000" flipH="1">
              <a:off x="34126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Connector 60"/>
            <p:cNvCxnSpPr/>
            <p:nvPr/>
          </p:nvCxnSpPr>
          <p:spPr>
            <a:xfrm rot="16200000" flipH="1">
              <a:off x="2928735" y="2166212"/>
              <a:ext cx="4505731" cy="152400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Connector 61"/>
            <p:cNvCxnSpPr/>
            <p:nvPr/>
          </p:nvCxnSpPr>
          <p:spPr>
            <a:xfrm rot="16200000" flipH="1">
              <a:off x="3081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62"/>
            <p:cNvCxnSpPr/>
            <p:nvPr/>
          </p:nvCxnSpPr>
          <p:spPr>
            <a:xfrm rot="5400000">
              <a:off x="464323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Connector 63"/>
            <p:cNvCxnSpPr/>
            <p:nvPr/>
          </p:nvCxnSpPr>
          <p:spPr>
            <a:xfrm rot="16200000" flipH="1">
              <a:off x="4643234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Connector 64"/>
            <p:cNvCxnSpPr/>
            <p:nvPr/>
          </p:nvCxnSpPr>
          <p:spPr>
            <a:xfrm rot="5400000">
              <a:off x="5214735" y="2242140"/>
              <a:ext cx="4505731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Connector 65"/>
            <p:cNvCxnSpPr/>
            <p:nvPr/>
          </p:nvCxnSpPr>
          <p:spPr>
            <a:xfrm rot="16200000" flipH="1">
              <a:off x="5062335" y="2013812"/>
              <a:ext cx="4505731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Connector 66"/>
            <p:cNvCxnSpPr/>
            <p:nvPr/>
          </p:nvCxnSpPr>
          <p:spPr>
            <a:xfrm rot="5400000">
              <a:off x="5176636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Connector 67"/>
            <p:cNvCxnSpPr/>
            <p:nvPr/>
          </p:nvCxnSpPr>
          <p:spPr>
            <a:xfrm rot="16200000" flipH="1">
              <a:off x="5748135" y="2013813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Connector 68"/>
            <p:cNvCxnSpPr/>
            <p:nvPr/>
          </p:nvCxnSpPr>
          <p:spPr>
            <a:xfrm rot="16200000" flipH="1">
              <a:off x="49099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Connector 69"/>
            <p:cNvCxnSpPr/>
            <p:nvPr/>
          </p:nvCxnSpPr>
          <p:spPr>
            <a:xfrm rot="5400000">
              <a:off x="4795635" y="2128112"/>
              <a:ext cx="4505731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traight Connector 70"/>
            <p:cNvCxnSpPr/>
            <p:nvPr/>
          </p:nvCxnSpPr>
          <p:spPr>
            <a:xfrm rot="16200000" flipH="1">
              <a:off x="5390948" y="2066200"/>
              <a:ext cx="4505731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Connector 71"/>
            <p:cNvCxnSpPr/>
            <p:nvPr/>
          </p:nvCxnSpPr>
          <p:spPr>
            <a:xfrm rot="16200000" flipH="1">
              <a:off x="59272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Connector 72"/>
            <p:cNvCxnSpPr/>
            <p:nvPr/>
          </p:nvCxnSpPr>
          <p:spPr>
            <a:xfrm rot="16200000" flipH="1">
              <a:off x="55195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Connector 73"/>
            <p:cNvCxnSpPr/>
            <p:nvPr/>
          </p:nvCxnSpPr>
          <p:spPr>
            <a:xfrm rot="16200000" flipH="1">
              <a:off x="5748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Straight Connector 74"/>
            <p:cNvCxnSpPr/>
            <p:nvPr/>
          </p:nvCxnSpPr>
          <p:spPr>
            <a:xfrm rot="16200000" flipH="1">
              <a:off x="6433935" y="2166213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Connector 75"/>
            <p:cNvCxnSpPr/>
            <p:nvPr/>
          </p:nvCxnSpPr>
          <p:spPr>
            <a:xfrm rot="16200000" flipH="1">
              <a:off x="6243435" y="2051913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Straight Connector 76"/>
            <p:cNvCxnSpPr/>
            <p:nvPr/>
          </p:nvCxnSpPr>
          <p:spPr>
            <a:xfrm rot="5400000">
              <a:off x="6395835" y="2051913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Straight Connector 77"/>
            <p:cNvCxnSpPr/>
            <p:nvPr/>
          </p:nvCxnSpPr>
          <p:spPr>
            <a:xfrm rot="16200000" flipH="1">
              <a:off x="6052936" y="2166212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Connector 78"/>
            <p:cNvCxnSpPr/>
            <p:nvPr/>
          </p:nvCxnSpPr>
          <p:spPr>
            <a:xfrm rot="5400000">
              <a:off x="6709356" y="2136834"/>
              <a:ext cx="4525755" cy="191133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Straight Connector 79"/>
            <p:cNvCxnSpPr/>
            <p:nvPr/>
          </p:nvCxnSpPr>
          <p:spPr>
            <a:xfrm rot="5400000">
              <a:off x="6026265" y="2040483"/>
              <a:ext cx="4505731" cy="40386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Straight Connector 80"/>
            <p:cNvCxnSpPr/>
            <p:nvPr/>
          </p:nvCxnSpPr>
          <p:spPr>
            <a:xfrm rot="16200000" flipH="1">
              <a:off x="5927205" y="2139543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1"/>
            <p:cNvCxnSpPr/>
            <p:nvPr/>
          </p:nvCxnSpPr>
          <p:spPr>
            <a:xfrm rot="5400000">
              <a:off x="6738734" y="2242140"/>
              <a:ext cx="4505732" cy="1588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Straight Connector 82"/>
            <p:cNvCxnSpPr/>
            <p:nvPr/>
          </p:nvCxnSpPr>
          <p:spPr>
            <a:xfrm rot="5400000">
              <a:off x="3728835" y="2204312"/>
              <a:ext cx="4505731" cy="76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Straight Connector 83"/>
            <p:cNvCxnSpPr/>
            <p:nvPr/>
          </p:nvCxnSpPr>
          <p:spPr>
            <a:xfrm rot="16200000" flipH="1">
              <a:off x="4224135" y="2166212"/>
              <a:ext cx="4505731" cy="1524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Straight Connector 84"/>
            <p:cNvCxnSpPr/>
            <p:nvPr/>
          </p:nvCxnSpPr>
          <p:spPr>
            <a:xfrm rot="16200000" flipH="1">
              <a:off x="4414635" y="2051912"/>
              <a:ext cx="4505731" cy="381000"/>
            </a:xfrm>
            <a:prstGeom prst="line">
              <a:avLst/>
            </a:prstGeom>
            <a:ln w="19050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Connector 85"/>
            <p:cNvCxnSpPr/>
            <p:nvPr/>
          </p:nvCxnSpPr>
          <p:spPr>
            <a:xfrm rot="5400000">
              <a:off x="3309735" y="2090012"/>
              <a:ext cx="4505731" cy="3048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Straight Connector 86"/>
            <p:cNvCxnSpPr/>
            <p:nvPr/>
          </p:nvCxnSpPr>
          <p:spPr>
            <a:xfrm rot="16200000" flipH="1">
              <a:off x="4324148" y="2066200"/>
              <a:ext cx="4505731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Straight Connector 87"/>
            <p:cNvCxnSpPr/>
            <p:nvPr/>
          </p:nvCxnSpPr>
          <p:spPr>
            <a:xfrm rot="5400000">
              <a:off x="49480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Straight Connector 88"/>
            <p:cNvCxnSpPr/>
            <p:nvPr/>
          </p:nvCxnSpPr>
          <p:spPr>
            <a:xfrm rot="5400000">
              <a:off x="5405235" y="1747112"/>
              <a:ext cx="4505731" cy="990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Straight Connector 89"/>
            <p:cNvCxnSpPr/>
            <p:nvPr/>
          </p:nvCxnSpPr>
          <p:spPr>
            <a:xfrm rot="16200000" flipH="1">
              <a:off x="2547735" y="2013814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4" name="Rectangle 93"/>
          <p:cNvSpPr/>
          <p:nvPr/>
        </p:nvSpPr>
        <p:spPr>
          <a:xfrm>
            <a:off x="0" y="4311168"/>
            <a:ext cx="9144000" cy="1905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 dirty="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96" name="Straight Connector 95"/>
          <p:cNvCxnSpPr/>
          <p:nvPr/>
        </p:nvCxnSpPr>
        <p:spPr>
          <a:xfrm>
            <a:off x="0" y="4387368"/>
            <a:ext cx="914400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Straight Connector 96"/>
          <p:cNvCxnSpPr/>
          <p:nvPr/>
        </p:nvCxnSpPr>
        <p:spPr>
          <a:xfrm>
            <a:off x="0" y="6138380"/>
            <a:ext cx="914400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621364"/>
            <a:ext cx="8305800" cy="414649"/>
          </a:xfrm>
        </p:spPr>
        <p:txBody>
          <a:bodyPr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5" name="Title 94"/>
          <p:cNvSpPr>
            <a:spLocks noGrp="1"/>
          </p:cNvSpPr>
          <p:nvPr>
            <p:ph type="title"/>
          </p:nvPr>
        </p:nvSpPr>
        <p:spPr>
          <a:xfrm>
            <a:off x="457200" y="4463568"/>
            <a:ext cx="83058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A37F61-448D-4EE4-A29C-186244813DA4}" type="datetime1">
              <a:rPr lang="ru-RU" smtClean="0"/>
              <a:t>23.03.2023</a:t>
            </a:fld>
            <a:endParaRPr lang="ru-RU" dirty="0"/>
          </a:p>
        </p:txBody>
      </p:sp>
      <p:sp>
        <p:nvSpPr>
          <p:cNvPr id="91" name="Footer Placeholder 9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2" name="Slide Number Placeholder 9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A4A499-50F7-4DDE-8396-E2232FEE5759}" type="datetime1">
              <a:rPr lang="ru-RU" smtClean="0"/>
              <a:t>23.03.2023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9D128E-A303-4E33-9CE5-DF54B859370A}" type="datetime1">
              <a:rPr lang="ru-RU" smtClean="0"/>
              <a:t>23.03.2023</a:t>
            </a:fld>
            <a:endParaRPr lang="ru-RU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90AF2-10F7-4A1D-95F5-D7196D7C5760}" type="datetime1">
              <a:rPr lang="ru-RU" smtClean="0"/>
              <a:t>23.03.2023</a:t>
            </a:fld>
            <a:endParaRPr lang="ru-RU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44843-09A7-4ED0-8ACE-82350FD19F71}" type="datetime1">
              <a:rPr lang="ru-RU" smtClean="0"/>
              <a:t>23.03.2023</a:t>
            </a:fld>
            <a:endParaRPr lang="ru-RU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00400" y="273050"/>
            <a:ext cx="5486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097C4-C484-488E-8B93-A340EED0F10F}" type="datetime1">
              <a:rPr lang="ru-RU" smtClean="0"/>
              <a:t>23.03.2023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37" name="Rectangle 36"/>
          <p:cNvSpPr/>
          <p:nvPr/>
        </p:nvSpPr>
        <p:spPr>
          <a:xfrm>
            <a:off x="0" y="1563624"/>
            <a:ext cx="2761488" cy="3313176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 dirty="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39" name="Straight Connector 38"/>
          <p:cNvCxnSpPr/>
          <p:nvPr/>
        </p:nvCxnSpPr>
        <p:spPr>
          <a:xfrm rot="5400000">
            <a:off x="1128157" y="3221339"/>
            <a:ext cx="3017520" cy="794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0" y="1712976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>
            <a:off x="0" y="4733544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901952"/>
            <a:ext cx="2377440" cy="137160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tabLst>
                <a:tab pos="3830638" algn="l"/>
              </a:tabLst>
              <a:defRPr lang="en-US" sz="2600" b="1" kern="1200" cap="none" spc="20" baseline="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" y="3273552"/>
            <a:ext cx="2377440" cy="13716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200400" y="381000"/>
            <a:ext cx="5562600" cy="5638800"/>
          </a:xfrm>
          <a:solidFill>
            <a:schemeClr val="bg2"/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dirty="0" smtClean="0"/>
              <a:t>Вставка рисунка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B80C4C-88EB-4E1C-9156-3744B450C81F}" type="datetime1">
              <a:rPr lang="ru-RU" smtClean="0"/>
              <a:t>23.03.2023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33" name="Rectangle 32"/>
          <p:cNvSpPr/>
          <p:nvPr/>
        </p:nvSpPr>
        <p:spPr>
          <a:xfrm>
            <a:off x="0" y="1563624"/>
            <a:ext cx="2761488" cy="3313176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 dirty="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34" name="Straight Connector 33"/>
          <p:cNvCxnSpPr/>
          <p:nvPr/>
        </p:nvCxnSpPr>
        <p:spPr>
          <a:xfrm rot="5400000">
            <a:off x="1128157" y="3221339"/>
            <a:ext cx="3017520" cy="794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0" y="1712976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>
            <a:off x="0" y="4733544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5448" y="1905000"/>
            <a:ext cx="2377440" cy="1371600"/>
          </a:xfrm>
        </p:spPr>
        <p:txBody>
          <a:bodyPr anchor="b">
            <a:normAutofit/>
          </a:bodyPr>
          <a:lstStyle>
            <a:lvl1pPr algn="l">
              <a:defRPr sz="2600" b="1" cap="none" spc="20" baseline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" y="3276600"/>
            <a:ext cx="2377440" cy="13716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Rectangle 189"/>
          <p:cNvSpPr/>
          <p:nvPr/>
        </p:nvSpPr>
        <p:spPr>
          <a:xfrm>
            <a:off x="149352" y="137160"/>
            <a:ext cx="8869680" cy="6583680"/>
          </a:xfrm>
          <a:prstGeom prst="rect">
            <a:avLst/>
          </a:prstGeom>
          <a:noFill/>
          <a:ln w="19050" cmpd="sng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 dirty="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1240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53F2C201-20F0-4F13-AB0D-6AECD71FBD0A}" type="datetime1">
              <a:rPr lang="ru-RU" smtClean="0"/>
              <a:t>23.03.2023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31123" y="6312408"/>
            <a:ext cx="348175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1240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tabLst>
          <a:tab pos="3830638" algn="l"/>
        </a:tabLst>
        <a:defRPr sz="3600" b="1" kern="1200" cap="none" spc="50">
          <a:ln w="13335" cmpd="sng">
            <a:solidFill>
              <a:schemeClr val="accent1">
                <a:lumMod val="50000"/>
              </a:schemeClr>
            </a:solidFill>
            <a:prstDash val="solid"/>
          </a:ln>
          <a:solidFill>
            <a:schemeClr val="accent6">
              <a:tint val="1000"/>
            </a:schemeClr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8872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91640" indent="-18288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4884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2420888"/>
            <a:ext cx="8229600" cy="1143000"/>
          </a:xfrm>
        </p:spPr>
        <p:txBody>
          <a:bodyPr>
            <a:noAutofit/>
          </a:bodyPr>
          <a:lstStyle/>
          <a:p>
            <a:pPr algn="ctr"/>
            <a:r>
              <a:rPr lang="en-US" sz="4400" cap="all" dirty="0" smtClean="0">
                <a:solidFill>
                  <a:schemeClr val="bg1"/>
                </a:solidFill>
              </a:rPr>
              <a:t/>
            </a:r>
            <a:br>
              <a:rPr lang="en-US" sz="4400" cap="all" dirty="0" smtClean="0">
                <a:solidFill>
                  <a:schemeClr val="bg1"/>
                </a:solidFill>
              </a:rPr>
            </a:br>
            <a:r>
              <a:rPr lang="en-US" sz="4400" cap="all" dirty="0">
                <a:solidFill>
                  <a:schemeClr val="bg1"/>
                </a:solidFill>
              </a:rPr>
              <a:t/>
            </a:r>
            <a:br>
              <a:rPr lang="en-US" sz="4400" cap="all" dirty="0">
                <a:solidFill>
                  <a:schemeClr val="bg1"/>
                </a:solidFill>
              </a:rPr>
            </a:br>
            <a:r>
              <a:rPr lang="en-US" sz="4400" cap="all" dirty="0" smtClean="0">
                <a:solidFill>
                  <a:schemeClr val="bg1"/>
                </a:solidFill>
              </a:rPr>
              <a:t/>
            </a:r>
            <a:br>
              <a:rPr lang="en-US" sz="4400" cap="all" dirty="0" smtClean="0">
                <a:solidFill>
                  <a:schemeClr val="bg1"/>
                </a:solidFill>
              </a:rPr>
            </a:br>
            <a:r>
              <a:rPr lang="en-US" sz="4400" cap="all" dirty="0">
                <a:solidFill>
                  <a:schemeClr val="bg1"/>
                </a:solidFill>
              </a:rPr>
              <a:t/>
            </a:r>
            <a:br>
              <a:rPr lang="en-US" sz="4400" cap="all" dirty="0">
                <a:solidFill>
                  <a:schemeClr val="bg1"/>
                </a:solidFill>
              </a:rPr>
            </a:br>
            <a:r>
              <a:rPr lang="en-US" sz="4400" cap="all" dirty="0" smtClean="0">
                <a:solidFill>
                  <a:schemeClr val="bg1"/>
                </a:solidFill>
              </a:rPr>
              <a:t/>
            </a:r>
            <a:br>
              <a:rPr lang="en-US" sz="4400" cap="all" dirty="0" smtClean="0">
                <a:solidFill>
                  <a:schemeClr val="bg1"/>
                </a:solidFill>
              </a:rPr>
            </a:br>
            <a:r>
              <a:rPr lang="en-US" sz="4400" cap="all" dirty="0">
                <a:solidFill>
                  <a:schemeClr val="bg1"/>
                </a:solidFill>
              </a:rPr>
              <a:t/>
            </a:r>
            <a:br>
              <a:rPr lang="en-US" sz="4400" cap="all" dirty="0">
                <a:solidFill>
                  <a:schemeClr val="bg1"/>
                </a:solidFill>
              </a:rPr>
            </a:br>
            <a:r>
              <a:rPr lang="ru-RU" sz="4400" cap="all" dirty="0">
                <a:solidFill>
                  <a:schemeClr val="bg1"/>
                </a:solidFill>
              </a:rPr>
              <a:t>функціональне та логічне програмування </a:t>
            </a:r>
            <a:br>
              <a:rPr lang="ru-RU" sz="4400" cap="all" dirty="0">
                <a:solidFill>
                  <a:schemeClr val="bg1"/>
                </a:solidFill>
              </a:rPr>
            </a:br>
            <a:endParaRPr lang="uk-UA" sz="4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911337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Предикати для роботи з файлами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5. see(&lt;'ім'я файлу'&gt;), </a:t>
            </a: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tell(&lt;'ім'я файлу'&gt;)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використовують для відкриття та перенаправлення введення з файлу або виводу у файл замість 2 та 3.</a:t>
            </a:r>
          </a:p>
          <a:p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6.s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een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told – закриття файлів, відкритих за допомогою see та tell.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10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2236642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Динамічні бази даних</a:t>
            </a:r>
            <a:endParaRPr lang="uk-UA" b="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Реляційна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модель бази даних визначає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множину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відносин. Програма на Пролозі є набором фактів і правил, тому її можна розглядати як реляційну базу даних. Відносини бази даних - це предикати, атрибутами відносин є об'єкти предикатів, елементи відносин присутні у вигляді фактів (явно) і правил (неявно), потужності відносин визначаються кількістю фактів і правил для кожного предикату. 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11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8669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Динамічні бази даних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Іноді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процесі роботи програми виникає необхідність змінити, видалити або додати деякі речення (факти чи правила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).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Такі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речення є частиною динамічної бази даних. </a:t>
            </a:r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Предикати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 динамічної бази даних супроводжуються директивою:</a:t>
            </a: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:-dynamic &lt;ім'я предикату&gt;/&lt;арність&gt; </a:t>
            </a: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Якщо динамічними є кілька предикатів, вони перераховуються через кому.</a:t>
            </a:r>
          </a:p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12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7427312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Динамічні бази даних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запуску програми речення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динамічної бази даних можуть бути змінені під час роботи програми. Слід пам'ятати, що динамічна база даних зберігається у оперативної пам'яті під час всього сеансу роботи з Прологом. Тому якщо цю пам'ять не очищати після роботи програми, при повторному запуску програми, можна отримати несподівані результати.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13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8457889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dirty="0" smtClean="0"/>
              <a:t>.</a:t>
            </a:r>
            <a:r>
              <a:rPr lang="uk-UA" sz="3200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Динамічні бази даних</a:t>
            </a:r>
            <a:r>
              <a:rPr lang="uk-UA" sz="31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uk-UA" sz="31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Внутрішня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база складається з фактів, які можна безпосереднє додавати в програму в процесі її виконання або вилучати з програми. 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Для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додавання в БД нових фактів застосовуються предикати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asserta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і </a:t>
            </a:r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assertz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а для вилучення  фактів - предикати </a:t>
            </a:r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retract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і </a:t>
            </a:r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retractall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Модифікацію вмісту БД можливо провести спочатку шляхом вилучення факту, а потім додавання нової версії факту( або іншого факту).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k-UA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14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932865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Динамічні бази даних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Читання фактів з файлів і включення їх в ВБД проводиться за допомогою предиката 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consult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збереження вмісту ВБД  за допомогою предикати 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save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В програмі допускається декілька розділів 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database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але у цьому випадку їм мають бути присвоєні імена.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15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034717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Формування БД</a:t>
            </a:r>
            <a:endParaRPr lang="uk-UA" b="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Є три основні способи внесення в програму фактів: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як частина розділу 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clauses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при виконанні програми за допомогою предикатів 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asserta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і 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assertz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шляхом завантаження файлу за допомогою предиката 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consult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.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k-UA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16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680776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Формування БД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 всіх стандартних предикатів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може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бути один або два аргументи. Необов’язковий другий аргумент – це ім’я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ДБД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Предикатів 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asserta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забезпечує додання нового факту в БД перед існуючими фактам для відповідних предикатів, а 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assertz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після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існуючих.</a:t>
            </a: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Ці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предикати мають наступні формати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asserta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(&lt;факт&gt;, ім’я ВБД. ) , </a:t>
            </a:r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assertz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(&lt;факт&gt;, ім’я ВБД ) і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asserta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(&lt;факт&gt;)  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assertz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(&lt;факт&gt; )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k-UA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17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9326208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Вилучення фактів з БД</a:t>
            </a:r>
            <a:endParaRPr lang="uk-UA" b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Предикаті </a:t>
            </a:r>
            <a:r>
              <a:rPr lang="en-US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retract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має той формат, що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asserta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 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assertz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. Він є не детермінованим предикатом. В процесі пошуку з поверненням </a:t>
            </a:r>
            <a:r>
              <a:rPr lang="en-US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retract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повертає альтернативні рішення і вилучає всі факти з якими встановлюється відповідність, до тих пір поки таких фактів не залишиться взагалі. </a:t>
            </a:r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Всі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факти, що відповідають заданому шаблону вилучаються  з БД  за допомогою </a:t>
            </a:r>
            <a:r>
              <a:rPr lang="en-US" b="1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retractall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Як і у випадку 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retract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коли він визивається з підкресленням у вигляді аргументу, то можна з даного розділу 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database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вилучити всі факти.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k-UA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18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7124406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Формування </a:t>
            </a:r>
            <a:r>
              <a:rPr lang="uk-UA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БД з файлу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Предикати 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consult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має наступний формат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consult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(ім’я файлу, ім’я ВБД. ) і 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consult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(ім’я файлу).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 відміну від 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assertz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коли ми викликаємо його з одним аргументом( без імені ВБД) то будуть читатися тільки факти об’явлені в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імені БД. При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виклику 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consult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з двома аргументами, факти виймаються тільки згідно вказаному імені БД. Якщо файл містить ще щось відмінне від фактів заданої БД, то трапиться помилка.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19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830859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ЛЕКЦІЯ </a:t>
            </a:r>
            <a:r>
              <a:rPr lang="en-US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endParaRPr lang="ru-RU" b="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Предикати в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ведення та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виведення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Предикати для роботи з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файлами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Динамічні бази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даних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Формування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БД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Обчислення за допомогою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БД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Приклад роботи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 БД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4884686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Формування БД з файлу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Consult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може читати тільки у тому форматі, у якому був сформований за допомогою 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save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При цьому у тексті не повинно бути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заголовних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літер;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пробілів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поза рядків, розміщених у подвійних лапках;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коментарів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пустих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рядків;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символьних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значень без подвійних лапок</a:t>
            </a:r>
          </a:p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20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7080533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b="0" dirty="0" smtClean="0">
                <a:solidFill>
                  <a:schemeClr val="bg1"/>
                </a:solidFill>
              </a:rPr>
              <a:t>Оптимізація обчислень за допомогою ДБД</a:t>
            </a:r>
            <a:endParaRPr lang="uk-UA" b="0" dirty="0">
              <a:solidFill>
                <a:schemeClr val="bg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 практиці програмування на Пролозі іноді потрібні глобальні змінні. Глобальні змінні моделюються в Пролозі за допомогою бази даних та предикатів assert та retract. Наприклад, запис основою факту виду a(Value)можна трактувати як присвоєння глобальної змінної призначення Value. 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21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2412325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b="0" dirty="0">
                <a:solidFill>
                  <a:schemeClr val="bg1"/>
                </a:solidFill>
              </a:rPr>
              <a:t>Оптимізація обчислень за допомогою ДБД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Інший корисний прийом програмування з використанням предикату assert- це так звана техніка мемоізації (збереження результатів виконання функцій для запобігання повторним обчисленням), при якій вже обчислені факти додаються до бази і потім використовуються, що підвищує ефективність обчислень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Покажемо застосування цієї техніки на прикладі предикату для обчислення чисел Фібоначчі: </a:t>
            </a:r>
          </a:p>
          <a:p>
            <a:endParaRPr lang="uk-UA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22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2956008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Безпосереднє обчислення</a:t>
            </a:r>
            <a:endParaRPr lang="uk-UA" b="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fib(0,1):- !. fib(1,1):- </a:t>
            </a:r>
            <a:r>
              <a:rPr lang="en-US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!.</a:t>
            </a:r>
            <a:r>
              <a:rPr lang="uk-UA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% 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граничні умови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ib(N,F):-</a:t>
            </a:r>
            <a:endParaRPr lang="uk-UA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/*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обчислення попереднього числа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*/ </a:t>
            </a:r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N1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 N-1, fib(N1, F1), </a:t>
            </a:r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/*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обчислення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передпопереднього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числа: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*/ </a:t>
            </a: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N2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 N-2, fib(N2, F2), </a:t>
            </a:r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/*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обчислення результату 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*/ </a:t>
            </a:r>
          </a:p>
          <a:p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</a:t>
            </a:r>
            <a:r>
              <a:rPr lang="ru-RU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 </a:t>
            </a:r>
            <a:r>
              <a:rPr lang="ru-RU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 </a:t>
            </a:r>
            <a:r>
              <a:rPr lang="ru-RU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F1+F2.</a:t>
            </a:r>
            <a:endParaRPr lang="uk-UA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k-UA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23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9017040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Обчислення за допомогою БД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 черговому обчисленні предикату спочатку перевіряється, чи немає у базі даних вже обчисленого значення (факту), і якщо воно є, воно береться з бази. Інакше необхідне значення обчислюється вказаним чином і записується в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базу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подальшого використання.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24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8760402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 smtClean="0">
                <a:solidFill>
                  <a:schemeClr val="bg1"/>
                </a:solidFill>
              </a:rPr>
              <a:t>Обчислення за допомогою БД</a:t>
            </a:r>
            <a:endParaRPr lang="uk-UA" b="0" dirty="0">
              <a:solidFill>
                <a:schemeClr val="bg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:- dynamic fib_db/2. % оголошення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динамічності</a:t>
            </a: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fib(0,1):- !. fib(1,1):- !.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fib(N,F):- fib_db(N,F),!.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% 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пошук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базі </a:t>
            </a:r>
          </a:p>
          <a:p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fib(N,F):-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N1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 N-1, fib(N1, F1), </a:t>
            </a:r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N2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 N-2, fib(N2, F2), </a:t>
            </a:r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/*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обчислення результату та його запис до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бази 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*/ </a:t>
            </a:r>
          </a:p>
          <a:p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 F1+F2, asserta(fib_db(N,F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)).</a:t>
            </a:r>
            <a:endParaRPr lang="uk-UA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25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4365275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</a:rPr>
              <a:t>Обчислення за допомогою БД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Обчислені числа Фібоначчі зберігаються у базі даних як факти з ім'ям fib_db. У третьому реченні предикату виконується пошук у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базі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потрібного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числа Фібоначчі, й у разі успіху використовується відсікання, що дозволяє не розглядати (при можливому бектрекинге) наступне, четверте речення. Використаний прийом дозволяє уникнути неефективності прямих обчислень чисел Фібоначчі за визначальною їхньою рекурентною формулою.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26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2529451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Головне меню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ВБД  </a:t>
            </a:r>
            <a:r>
              <a:rPr lang="en-US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_</a:t>
            </a:r>
            <a:r>
              <a:rPr lang="en-US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prod</a:t>
            </a:r>
            <a:endParaRPr lang="uk-UA" b="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Розглянемо побудову бази даних деякої продукції і надамо їй ім’я 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_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prod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 Основні блоки програми матимуть наступний вигляд. </a:t>
            </a:r>
            <a:endParaRPr lang="ru-RU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uk-UA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Головне меню </a:t>
            </a:r>
          </a:p>
          <a:p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main_goal:-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write('1-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Формування факту БД в процесі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виконання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програми'),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nl,</a:t>
            </a: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write('2-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Завантаження  БД з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файлу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'),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nl,</a:t>
            </a: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   write('3-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Збереження  БД у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файл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'),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nl,</a:t>
            </a: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   write('4-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Друк окремого факту БД по аргументу'),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nl,</a:t>
            </a: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   write('5-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Друк всієї БД '),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nl,</a:t>
            </a: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endParaRPr lang="uk-UA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27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8097356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Головне меню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ВБД  </a:t>
            </a:r>
            <a:r>
              <a:rPr lang="en-US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_</a:t>
            </a:r>
            <a:r>
              <a:rPr lang="en-US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prod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write('6-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Вилучення окремого факту БД по аргументу,</a:t>
            </a: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  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що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водиться з клавіатури "),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nl,</a:t>
            </a:r>
          </a:p>
          <a:p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write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('7-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Вилучення всіх фактів з БД '),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nl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n-US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write('8-</a:t>
            </a:r>
            <a:r>
              <a:rPr lang="uk-UA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Завершення  роботи '),</a:t>
            </a:r>
            <a:r>
              <a:rPr lang="en-US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nl,read(I</a:t>
            </a:r>
            <a:r>
              <a:rPr lang="en-US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),menu(I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).</a:t>
            </a:r>
          </a:p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28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9075539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Меню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ВБД  </a:t>
            </a:r>
            <a:r>
              <a:rPr lang="en-US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_</a:t>
            </a:r>
            <a:r>
              <a:rPr lang="en-US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prod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menu(1):-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in_base,</a:t>
            </a:r>
            <a:r>
              <a:rPr lang="en-US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main_menu,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!.</a:t>
            </a:r>
            <a:endParaRPr lang="en-U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menu(2):-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in_base_file,main_menu,!.</a:t>
            </a:r>
            <a:endParaRPr lang="en-U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menu(3):-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save_file,main_menu,!.</a:t>
            </a:r>
            <a:endParaRPr lang="en-U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menu(4):-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print_one,main_menu,!.</a:t>
            </a:r>
            <a:endParaRPr lang="en-U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menu(5):-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print_all,main_menu,!.</a:t>
            </a:r>
            <a:endParaRPr lang="en-U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menu(6):-delete_one,main_menu,!.</a:t>
            </a: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menu(7):-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delete_all,main_menu,!.</a:t>
            </a:r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menu(10):-count_prod,main_goal,!.</a:t>
            </a: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menu(8):-!.</a:t>
            </a:r>
          </a:p>
          <a:p>
            <a:endParaRPr lang="uk-UA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29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528393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Предикати в</a:t>
            </a:r>
            <a:r>
              <a:rPr lang="uk-UA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ведення </a:t>
            </a:r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та виведення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read(A)-читання значення з клавіатури в змінну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</a:t>
            </a:r>
            <a:b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write(A)- друк А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 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екран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без 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переводу рядка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writeln(A)-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друк А на екран 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 переводом курсора на 		початок наступного рядка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nl- переведення курсора 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 початок наступного </a:t>
            </a:r>
            <a:r>
              <a:rPr lang="ru-RU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рядка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3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29324758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Формування факту БД</a:t>
            </a:r>
            <a:endParaRPr lang="uk-UA" b="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Формування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факту БД в процесі виконання програми </a:t>
            </a:r>
          </a:p>
          <a:p>
            <a:endParaRPr lang="uk-UA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in_base :-write("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Вид продукції"),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read(X1),</a:t>
            </a: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  write("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План, шт."), 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read(X2),</a:t>
            </a: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  write(" C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обівартість"), 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read(X3),</a:t>
            </a: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  assertz(b_prod(X1,X2,X3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)).</a:t>
            </a:r>
            <a:endParaRPr lang="en-U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30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60193611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Робота з</a:t>
            </a:r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БД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Завантаження 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БД з вказаного файлу </a:t>
            </a: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in_base_file:-write("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Ім’я файлу"),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read(F_name),</a:t>
            </a: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      see(F_name),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consult(F_name),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seen.</a:t>
            </a:r>
          </a:p>
          <a:p>
            <a:endParaRPr lang="en-U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consult('date.txt')</a:t>
            </a:r>
          </a:p>
          <a:p>
            <a:endParaRPr lang="en-U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Вилучення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окремого факту БД по аргументу, що водиться з клавіатури*/</a:t>
            </a: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delete_one:-write("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Вид продукції -"),</a:t>
            </a: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read(N),retract(b_prod(N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,_,_)).</a:t>
            </a:r>
            <a:endParaRPr lang="en-U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k-UA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31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11346930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Збереження  БД у </a:t>
            </a:r>
            <a:r>
              <a:rPr lang="uk-UA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файл</a:t>
            </a:r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uk-UA" b="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Збереження  БД у вказаний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файл</a:t>
            </a:r>
            <a:endParaRPr lang="uk-UA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save_file:-write("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Ім’я файлу"),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read(F_name),</a:t>
            </a: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tell(F_name), listing(b_prod/3),told.</a:t>
            </a: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Збереження речень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предикату динамічної бази даних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в файл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забезпечує предикат listing. Перед застосуванням цього предикату слід перенаправити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виведення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 файл, наприклад за допомогою предикату tell. При цьому якщо вказаний файл вже існував, він створюється заново.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uk-UA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32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41666485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Робота з БД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Виведення окремого факту на екран БД </a:t>
            </a:r>
          </a:p>
          <a:p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k-UA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print_one:- write("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Номер 					           виробу"),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read(X1),b_prod(X1,X2,X3),</a:t>
            </a: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write('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Вид продукції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'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),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write(X1),nl,</a:t>
            </a: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write ('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План  шт.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'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),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write(X2),nl,</a:t>
            </a: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write (' 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обівартість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'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),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write(X3),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nl.</a:t>
            </a:r>
            <a:endParaRPr lang="en-U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k-UA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33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65418584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Робота з БД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Перегляд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всіх фактів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БД</a:t>
            </a:r>
            <a:endParaRPr lang="uk-UA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print_all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:-b_prod(X1,X2,X3),</a:t>
            </a: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write(b_prod(X1,X2,X3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)),nl,fail.</a:t>
            </a: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Вилучення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всіх фактів з БД </a:t>
            </a: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delete_all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:-retractall(b_prod).</a:t>
            </a:r>
          </a:p>
          <a:p>
            <a:endParaRPr lang="uk-UA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34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48031133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Розрахунок вартості продукції</a:t>
            </a:r>
            <a:endParaRPr lang="uk-UA" b="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count_prod:-consult('base.txt'),asserta(counter(0)),</a:t>
            </a: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    count,</a:t>
            </a: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    counter(R),</a:t>
            </a: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write('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Вартість всєї продукції= '),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write(R).</a:t>
            </a: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count:-b_prod(X1,X2,X3),counter(R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),</a:t>
            </a:r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R1 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 R+X2*X3,write(R1),</a:t>
            </a: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retract(counter(R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)),asserta(counter(R1)),</a:t>
            </a:r>
          </a:p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  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retract(b_pod(X1,X2,X3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)),count.</a:t>
            </a:r>
            <a:endParaRPr lang="uk-UA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35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842974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Предикати в</a:t>
            </a:r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ведення та виведення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format</a:t>
            </a:r>
            <a:r>
              <a:rPr lang="ru-RU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(‘&lt;рядок ~w</a:t>
            </a:r>
            <a:r>
              <a:rPr lang="ru-RU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&gt;’,X) </a:t>
            </a:r>
            <a:r>
              <a:rPr lang="ru-RU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&lt;</a:t>
            </a:r>
            <a:r>
              <a:rPr lang="ru-RU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рядок </a:t>
            </a:r>
            <a:r>
              <a:rPr lang="ru-RU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&gt; </a:t>
            </a:r>
            <a:r>
              <a:rPr lang="ru-RU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&lt;</a:t>
            </a:r>
            <a:r>
              <a:rPr lang="ru-RU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значення </a:t>
            </a:r>
            <a:r>
              <a:rPr lang="ru-RU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X&gt;</a:t>
            </a:r>
            <a:br>
              <a:rPr lang="ru-RU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dirty="0" smtClean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format(‘&lt;</a:t>
            </a:r>
            <a:r>
              <a:rPr lang="ru-RU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рядок </a:t>
            </a:r>
            <a:r>
              <a:rPr lang="ru-RU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~w~w</a:t>
            </a:r>
            <a:r>
              <a:rPr lang="ru-RU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&gt;’,[X,Y]) </a:t>
            </a:r>
            <a:endParaRPr lang="ru-RU" dirty="0" smtClean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&lt; </a:t>
            </a:r>
            <a:r>
              <a:rPr lang="ru-RU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рядок </a:t>
            </a:r>
            <a:r>
              <a:rPr lang="ru-RU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&gt;  &lt;значення X</a:t>
            </a:r>
            <a:r>
              <a:rPr lang="ru-RU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&gt;&lt;</a:t>
            </a:r>
            <a:r>
              <a:rPr lang="ru-RU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значення Y&gt;</a:t>
            </a:r>
          </a:p>
          <a:p>
            <a:endParaRPr lang="ru-RU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format</a:t>
            </a:r>
            <a:r>
              <a:rPr lang="ru-RU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(‘&lt;</a:t>
            </a:r>
            <a:r>
              <a:rPr lang="ru-RU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рядок1~w\n рядок2~w</a:t>
            </a:r>
            <a:r>
              <a:rPr lang="ru-RU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&gt;’,[X,Y]) </a:t>
            </a:r>
            <a:endParaRPr lang="ru-RU" dirty="0" smtClean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 &lt;рядок1</a:t>
            </a:r>
            <a:r>
              <a:rPr lang="ru-RU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&gt; &lt;</a:t>
            </a:r>
            <a:r>
              <a:rPr lang="ru-RU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значення </a:t>
            </a:r>
            <a:r>
              <a:rPr lang="ru-RU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X&gt;</a:t>
            </a:r>
            <a:br>
              <a:rPr lang="ru-RU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  &lt; рядок2</a:t>
            </a:r>
            <a:r>
              <a:rPr lang="ru-RU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&gt; </a:t>
            </a:r>
            <a:r>
              <a:rPr lang="ru-RU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&lt;значення Y</a:t>
            </a:r>
            <a:r>
              <a:rPr lang="ru-RU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&gt;</a:t>
            </a:r>
            <a:endParaRPr lang="uk-UA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uk-UA" dirty="0">
              <a:solidFill>
                <a:srgbClr val="FF0000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4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883165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Предикати в</a:t>
            </a:r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ведення та виведення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 очікуванні на введення виводиться запрошення «|:». </a:t>
            </a:r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Введення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завершується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крапкою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та натисканням клавіші Enter. Якщо Enter натиснули до введення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крапки,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можна ввести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крапку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 наступному рядку і ще раз натиснути Enter.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5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876630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Предикати для роботи з файлами</a:t>
            </a:r>
            <a:endParaRPr lang="uk-UA" b="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кожен момент виконання програми лише два файли можуть бути активними: один для введення, інший - для виведення. Ці два файли називаються поточним вхідним потоком та поточним вихідним потоком відповідно. Поточним вхідним потоком даних за замовчуванням є клавіатура, а вихідним – екран.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6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758270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Предикати для роботи з файлами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exists_file(&lt;'ім'я файлу'&gt;) завершується успішно, якщо файл із зазначеним ім'ям існує. </a:t>
            </a:r>
            <a:endParaRPr lang="en-US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open(&lt;'ім'я файлу'&gt;, &lt;режим&gt;,&lt;файлова змінна&gt;) - відкриття файли для читання, запису або додавання. Файл можна відкривати у наступних режимах: </a:t>
            </a:r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для читання (режим read); </a:t>
            </a:r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для запису (режим write); </a:t>
            </a:r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для додавання (режим append).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7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596205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Предикати для роботи з файлами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Обробка файлів здійснюється послідовно. Слід мати на увазі, що предикати до роботи з файлами є позалогічними, т.к. не дають альтернативних рішень при відкаті (повторно вважати те саме з файлу в у разі неуспішної обробки даних не можна). Тому читання з файлу та обробка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прочитаного 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повинна проводитись окремо!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8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3958962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Предикати для роботи з файлами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 set_input(&lt;файлова змінна&gt;), </a:t>
            </a:r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set_output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(&lt;файлова змінна &gt;) – для перенаправлення введення файлу або виводу із файлу. </a:t>
            </a:r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uk-UA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uk-UA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close(&lt;файлова змінна&gt;) – закриття файлу. </a:t>
            </a:r>
            <a:endParaRPr lang="uk-UA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9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96668678"/>
      </p:ext>
    </p:extLst>
  </p:cSld>
  <p:clrMapOvr>
    <a:masterClrMapping/>
  </p:clrMapOvr>
</p:sld>
</file>

<file path=ppt/theme/theme1.xml><?xml version="1.0" encoding="utf-8"?>
<a:theme xmlns:a="http://schemas.openxmlformats.org/drawingml/2006/main" name="Паркет">
  <a:themeElements>
    <a:clrScheme name="Другая 1">
      <a:dk1>
        <a:sysClr val="windowText" lastClr="000000"/>
      </a:dk1>
      <a:lt1>
        <a:sysClr val="window" lastClr="FFFFFF"/>
      </a:lt1>
      <a:dk2>
        <a:srgbClr val="00B0F0"/>
      </a:dk2>
      <a:lt2>
        <a:srgbClr val="DFE6D0"/>
      </a:lt2>
      <a:accent1>
        <a:srgbClr val="759AA5"/>
      </a:accent1>
      <a:accent2>
        <a:srgbClr val="CFC60D"/>
      </a:accent2>
      <a:accent3>
        <a:srgbClr val="99987F"/>
      </a:accent3>
      <a:accent4>
        <a:srgbClr val="90AC97"/>
      </a:accent4>
      <a:accent5>
        <a:srgbClr val="FFAD1C"/>
      </a:accent5>
      <a:accent6>
        <a:srgbClr val="B9AB6F"/>
      </a:accent6>
      <a:hlink>
        <a:srgbClr val="66AACD"/>
      </a:hlink>
      <a:folHlink>
        <a:srgbClr val="809DB3"/>
      </a:folHlink>
    </a:clrScheme>
    <a:fontScheme name="Обычная">
      <a:majorFont>
        <a:latin typeface="Tw Cen MT"/>
        <a:ea typeface=""/>
        <a:cs typeface=""/>
        <a:font script="Grek" typeface="Calibri"/>
        <a:font script="Cyrl" typeface="Calibri"/>
        <a:font script="Jpan" typeface="HG創英角ｺﾞｼｯｸUB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創英角ｺﾞｼｯｸUB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Паркет">
      <a:fillStyleLst>
        <a:solidFill>
          <a:schemeClr val="phClr"/>
        </a:solidFill>
        <a:gradFill rotWithShape="1">
          <a:gsLst>
            <a:gs pos="0">
              <a:schemeClr val="phClr">
                <a:tint val="79000"/>
                <a:satMod val="180000"/>
              </a:schemeClr>
            </a:gs>
            <a:gs pos="65000">
              <a:schemeClr val="phClr">
                <a:tint val="52000"/>
                <a:satMod val="250000"/>
              </a:schemeClr>
            </a:gs>
            <a:gs pos="100000">
              <a:schemeClr val="phClr">
                <a:tint val="29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8700000"/>
            </a:lightRig>
          </a:scene3d>
          <a:sp3d contourW="12700" prstMaterial="dkEdge">
            <a:bevelT w="0" h="0" prst="relaxedInset"/>
            <a:contourClr>
              <a:schemeClr val="phClr">
                <a:shade val="65000"/>
                <a:satMod val="15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13200000"/>
            </a:lightRig>
          </a:scene3d>
          <a:sp3d prstMaterial="dkEdge">
            <a:bevelT w="63500" h="50800" prst="relaxedIns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hade val="95000"/>
                <a:satMod val="200000"/>
              </a:schemeClr>
            </a:gs>
            <a:gs pos="53000">
              <a:schemeClr val="phClr">
                <a:shade val="60000"/>
                <a:satMod val="220000"/>
              </a:schemeClr>
            </a:gs>
            <a:gs pos="100000">
              <a:schemeClr val="phClr">
                <a:shade val="45000"/>
                <a:satMod val="22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3000"/>
                <a:shade val="97000"/>
                <a:satMod val="230000"/>
              </a:schemeClr>
            </a:gs>
            <a:gs pos="100000">
              <a:schemeClr val="phClr">
                <a:shade val="35000"/>
                <a:satMod val="250000"/>
              </a:schemeClr>
            </a:gs>
          </a:gsLst>
          <a:path path="circle">
            <a:fillToRect l="15000" t="50000" r="85000" b="6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Thatch</Template>
  <TotalTime>3631</TotalTime>
  <Words>1615</Words>
  <Application>Microsoft Office PowerPoint</Application>
  <PresentationFormat>Экран (4:3)</PresentationFormat>
  <Paragraphs>220</Paragraphs>
  <Slides>35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35</vt:i4>
      </vt:variant>
    </vt:vector>
  </HeadingPairs>
  <TitlesOfParts>
    <vt:vector size="36" baseType="lpstr">
      <vt:lpstr>Паркет</vt:lpstr>
      <vt:lpstr>      функціональне та логічне програмування  </vt:lpstr>
      <vt:lpstr>ЛЕКЦІЯ 7</vt:lpstr>
      <vt:lpstr>Предикати введення та виведення</vt:lpstr>
      <vt:lpstr>Предикати введення та виведення</vt:lpstr>
      <vt:lpstr>Предикати введення та виведення</vt:lpstr>
      <vt:lpstr>Предикати для роботи з файлами</vt:lpstr>
      <vt:lpstr>Предикати для роботи з файлами</vt:lpstr>
      <vt:lpstr>Предикати для роботи з файлами</vt:lpstr>
      <vt:lpstr>Предикати для роботи з файлами</vt:lpstr>
      <vt:lpstr>Предикати для роботи з файлами</vt:lpstr>
      <vt:lpstr>Динамічні бази даних</vt:lpstr>
      <vt:lpstr>Динамічні бази даних</vt:lpstr>
      <vt:lpstr>Динамічні бази даних</vt:lpstr>
      <vt:lpstr>. Динамічні бази даних </vt:lpstr>
      <vt:lpstr>Динамічні бази даних</vt:lpstr>
      <vt:lpstr>Формування БД</vt:lpstr>
      <vt:lpstr>Формування БД</vt:lpstr>
      <vt:lpstr>Вилучення фактів з БД</vt:lpstr>
      <vt:lpstr>Формування БД з файлу</vt:lpstr>
      <vt:lpstr>Формування БД з файлу</vt:lpstr>
      <vt:lpstr>Оптимізація обчислень за допомогою ДБД</vt:lpstr>
      <vt:lpstr>Оптимізація обчислень за допомогою ДБД</vt:lpstr>
      <vt:lpstr>Безпосереднє обчислення</vt:lpstr>
      <vt:lpstr>Обчислення за допомогою БД</vt:lpstr>
      <vt:lpstr>Обчислення за допомогою БД</vt:lpstr>
      <vt:lpstr>Обчислення за допомогою БД</vt:lpstr>
      <vt:lpstr>Головне меню ВБД  b_prod</vt:lpstr>
      <vt:lpstr>Головне меню ВБД  b_prod</vt:lpstr>
      <vt:lpstr>Меню ВБД  b_prod</vt:lpstr>
      <vt:lpstr>Формування факту БД</vt:lpstr>
      <vt:lpstr>Робота з БД</vt:lpstr>
      <vt:lpstr>Збереження  БД у файл </vt:lpstr>
      <vt:lpstr>Робота з БД</vt:lpstr>
      <vt:lpstr>Робота з БД</vt:lpstr>
      <vt:lpstr>Розрахунок вартості продукції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Теория конфликтов</dc:title>
  <dc:creator>Валерий И. Заяц</dc:creator>
  <cp:lastModifiedBy>Владелец</cp:lastModifiedBy>
  <cp:revision>242</cp:revision>
  <dcterms:created xsi:type="dcterms:W3CDTF">2018-09-10T07:12:08Z</dcterms:created>
  <dcterms:modified xsi:type="dcterms:W3CDTF">2023-03-23T12:16:50Z</dcterms:modified>
</cp:coreProperties>
</file>