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332" r:id="rId5"/>
    <p:sldId id="333" r:id="rId6"/>
    <p:sldId id="334" r:id="rId7"/>
    <p:sldId id="336" r:id="rId8"/>
    <p:sldId id="337" r:id="rId9"/>
    <p:sldId id="338" r:id="rId10"/>
    <p:sldId id="339" r:id="rId11"/>
    <p:sldId id="341" r:id="rId12"/>
    <p:sldId id="340" r:id="rId13"/>
    <p:sldId id="346" r:id="rId14"/>
    <p:sldId id="345" r:id="rId15"/>
    <p:sldId id="347" r:id="rId16"/>
  </p:sldIdLst>
  <p:sldSz cx="12192000" cy="6858000"/>
  <p:notesSz cx="6858000" cy="9144000"/>
  <p:defaultTextStyle>
    <a:defPPr rtl="0">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388" autoAdjust="0"/>
  </p:normalViewPr>
  <p:slideViewPr>
    <p:cSldViewPr snapToGrid="0">
      <p:cViewPr varScale="1">
        <p:scale>
          <a:sx n="86" d="100"/>
          <a:sy n="86" d="100"/>
        </p:scale>
        <p:origin x="562" y="58"/>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82" d="100"/>
          <a:sy n="82" d="100"/>
        </p:scale>
        <p:origin x="393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dirty="0"/>
          </a:p>
        </p:txBody>
      </p:sp>
      <p:sp>
        <p:nvSpPr>
          <p:cNvPr id="3" name="Дата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ru-RU" sz="1200"/>
            </a:lvl1pPr>
          </a:lstStyle>
          <a:p>
            <a:pPr rtl="0"/>
            <a:fld id="{54836801-46B5-48EF-8055-E63EDE7240D7}" type="datetime1">
              <a:rPr lang="ru-RU" smtClean="0"/>
              <a:t>15.11.2024</a:t>
            </a:fld>
            <a:endParaRPr lang="ru-RU" dirty="0"/>
          </a:p>
        </p:txBody>
      </p:sp>
      <p:sp>
        <p:nvSpPr>
          <p:cNvPr id="4" name="Нижний колонтитул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dirty="0"/>
          </a:p>
        </p:txBody>
      </p:sp>
      <p:sp>
        <p:nvSpPr>
          <p:cNvPr id="5" name="Номер слайда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14CC6D6D-E986-427F-AD9C-4E9408DDBE53}" type="slidenum">
              <a:rPr lang="ru-RU" smtClean="0"/>
              <a:t>‹#›</a:t>
            </a:fld>
            <a:endParaRPr lang="ru-RU"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ru-RU" sz="1200"/>
            </a:lvl1pPr>
          </a:lstStyle>
          <a:p>
            <a:fld id="{B7188042-DDB8-4AC8-9E15-A236226FEF53}" type="datetime1">
              <a:rPr lang="ru-RU" smtClean="0"/>
              <a:pPr/>
              <a:t>15.11.2024</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ru-RU"/>
            </a:defPPr>
          </a:lstStyle>
          <a:p>
            <a:pPr rtl="0"/>
            <a:endParaRPr lang="ru-RU"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ru-RU"/>
            </a:defPPr>
          </a:lstStyle>
          <a:p>
            <a:pPr lvl="0" rtl="0"/>
            <a:r>
              <a:rPr lang="ru-RU"/>
              <a:t>Щелкните, чтобы изменить стили текста образца слайда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115A580F-E35D-42E1-AF82-E41CC201EA91}" type="slidenum">
              <a:rPr lang="ru-RU" smtClean="0"/>
              <a:t>‹#›</a:t>
            </a:fld>
            <a:endParaRPr lang="ru-RU"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lang="ru-RU" sz="1200" kern="1200">
        <a:solidFill>
          <a:schemeClr val="tx1"/>
        </a:solidFill>
        <a:latin typeface="+mn-lt"/>
        <a:ea typeface="+mn-ea"/>
        <a:cs typeface="+mn-cs"/>
      </a:defRPr>
    </a:lvl1pPr>
    <a:lvl2pPr marL="457200" algn="l" defTabSz="914400" rtl="0" eaLnBrk="1" latinLnBrk="0" hangingPunct="1">
      <a:defRPr lang="ru-RU" sz="1200" kern="1200">
        <a:solidFill>
          <a:schemeClr val="tx1"/>
        </a:solidFill>
        <a:latin typeface="+mn-lt"/>
        <a:ea typeface="+mn-ea"/>
        <a:cs typeface="+mn-cs"/>
      </a:defRPr>
    </a:lvl2pPr>
    <a:lvl3pPr marL="914400" algn="l" defTabSz="914400" rtl="0" eaLnBrk="1" latinLnBrk="0" hangingPunct="1">
      <a:defRPr lang="ru-RU" sz="1200" kern="1200">
        <a:solidFill>
          <a:schemeClr val="tx1"/>
        </a:solidFill>
        <a:latin typeface="+mn-lt"/>
        <a:ea typeface="+mn-ea"/>
        <a:cs typeface="+mn-cs"/>
      </a:defRPr>
    </a:lvl3pPr>
    <a:lvl4pPr marL="1371600" algn="l" defTabSz="914400" rtl="0" eaLnBrk="1" latinLnBrk="0" hangingPunct="1">
      <a:defRPr lang="ru-RU" sz="1200" kern="1200">
        <a:solidFill>
          <a:schemeClr val="tx1"/>
        </a:solidFill>
        <a:latin typeface="+mn-lt"/>
        <a:ea typeface="+mn-ea"/>
        <a:cs typeface="+mn-cs"/>
      </a:defRPr>
    </a:lvl4pPr>
    <a:lvl5pPr marL="1828800" algn="l" defTabSz="914400" rtl="0" eaLnBrk="1" latinLnBrk="0" hangingPunct="1">
      <a:defRPr lang="ru-RU" sz="1200" kern="1200">
        <a:solidFill>
          <a:schemeClr val="tx1"/>
        </a:solidFill>
        <a:latin typeface="+mn-lt"/>
        <a:ea typeface="+mn-ea"/>
        <a:cs typeface="+mn-cs"/>
      </a:defRPr>
    </a:lvl5pPr>
    <a:lvl6pPr marL="2286000" algn="l" defTabSz="914400" rtl="0" eaLnBrk="1" latinLnBrk="0" hangingPunct="1">
      <a:defRPr lang="ru-RU" sz="1200" kern="1200">
        <a:solidFill>
          <a:schemeClr val="tx1"/>
        </a:solidFill>
        <a:latin typeface="+mn-lt"/>
        <a:ea typeface="+mn-ea"/>
        <a:cs typeface="+mn-cs"/>
      </a:defRPr>
    </a:lvl6pPr>
    <a:lvl7pPr marL="2743200" algn="l" defTabSz="914400" rtl="0" eaLnBrk="1" latinLnBrk="0" hangingPunct="1">
      <a:defRPr lang="ru-RU" sz="1200" kern="1200">
        <a:solidFill>
          <a:schemeClr val="tx1"/>
        </a:solidFill>
        <a:latin typeface="+mn-lt"/>
        <a:ea typeface="+mn-ea"/>
        <a:cs typeface="+mn-cs"/>
      </a:defRPr>
    </a:lvl7pPr>
    <a:lvl8pPr marL="3200400" algn="l" defTabSz="914400" rtl="0" eaLnBrk="1" latinLnBrk="0" hangingPunct="1">
      <a:defRPr lang="ru-RU" sz="1200" kern="1200">
        <a:solidFill>
          <a:schemeClr val="tx1"/>
        </a:solidFill>
        <a:latin typeface="+mn-lt"/>
        <a:ea typeface="+mn-ea"/>
        <a:cs typeface="+mn-cs"/>
      </a:defRPr>
    </a:lvl8pPr>
    <a:lvl9pPr marL="3657600" algn="l" defTabSz="914400" rtl="0" eaLnBrk="1" latinLnBrk="0" hangingPunct="1">
      <a:defRPr lang="ru-RU"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1</a:t>
            </a:fld>
            <a:endParaRPr lang="ru-RU"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10</a:t>
            </a:fld>
            <a:endParaRPr lang="ru-RU" dirty="0"/>
          </a:p>
        </p:txBody>
      </p:sp>
    </p:spTree>
    <p:extLst>
      <p:ext uri="{BB962C8B-B14F-4D97-AF65-F5344CB8AC3E}">
        <p14:creationId xmlns:p14="http://schemas.microsoft.com/office/powerpoint/2010/main" val="18062854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11</a:t>
            </a:fld>
            <a:endParaRPr lang="ru-RU" dirty="0"/>
          </a:p>
        </p:txBody>
      </p:sp>
    </p:spTree>
    <p:extLst>
      <p:ext uri="{BB962C8B-B14F-4D97-AF65-F5344CB8AC3E}">
        <p14:creationId xmlns:p14="http://schemas.microsoft.com/office/powerpoint/2010/main" val="1680536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12</a:t>
            </a:fld>
            <a:endParaRPr lang="ru-RU" dirty="0"/>
          </a:p>
        </p:txBody>
      </p:sp>
    </p:spTree>
    <p:extLst>
      <p:ext uri="{BB962C8B-B14F-4D97-AF65-F5344CB8AC3E}">
        <p14:creationId xmlns:p14="http://schemas.microsoft.com/office/powerpoint/2010/main" val="52424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2</a:t>
            </a:fld>
            <a:endParaRPr lang="ru-RU" dirty="0"/>
          </a:p>
        </p:txBody>
      </p:sp>
    </p:spTree>
    <p:extLst>
      <p:ext uri="{BB962C8B-B14F-4D97-AF65-F5344CB8AC3E}">
        <p14:creationId xmlns:p14="http://schemas.microsoft.com/office/powerpoint/2010/main" val="1721535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3</a:t>
            </a:fld>
            <a:endParaRPr lang="ru-RU" dirty="0"/>
          </a:p>
        </p:txBody>
      </p:sp>
    </p:spTree>
    <p:extLst>
      <p:ext uri="{BB962C8B-B14F-4D97-AF65-F5344CB8AC3E}">
        <p14:creationId xmlns:p14="http://schemas.microsoft.com/office/powerpoint/2010/main" val="2898121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4</a:t>
            </a:fld>
            <a:endParaRPr lang="ru-RU" dirty="0"/>
          </a:p>
        </p:txBody>
      </p:sp>
    </p:spTree>
    <p:extLst>
      <p:ext uri="{BB962C8B-B14F-4D97-AF65-F5344CB8AC3E}">
        <p14:creationId xmlns:p14="http://schemas.microsoft.com/office/powerpoint/2010/main" val="155038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5</a:t>
            </a:fld>
            <a:endParaRPr lang="ru-RU" dirty="0"/>
          </a:p>
        </p:txBody>
      </p:sp>
    </p:spTree>
    <p:extLst>
      <p:ext uri="{BB962C8B-B14F-4D97-AF65-F5344CB8AC3E}">
        <p14:creationId xmlns:p14="http://schemas.microsoft.com/office/powerpoint/2010/main" val="7548082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6</a:t>
            </a:fld>
            <a:endParaRPr lang="ru-RU" dirty="0"/>
          </a:p>
        </p:txBody>
      </p:sp>
    </p:spTree>
    <p:extLst>
      <p:ext uri="{BB962C8B-B14F-4D97-AF65-F5344CB8AC3E}">
        <p14:creationId xmlns:p14="http://schemas.microsoft.com/office/powerpoint/2010/main" val="1867358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7</a:t>
            </a:fld>
            <a:endParaRPr lang="ru-RU" dirty="0"/>
          </a:p>
        </p:txBody>
      </p:sp>
    </p:spTree>
    <p:extLst>
      <p:ext uri="{BB962C8B-B14F-4D97-AF65-F5344CB8AC3E}">
        <p14:creationId xmlns:p14="http://schemas.microsoft.com/office/powerpoint/2010/main" val="3791835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8</a:t>
            </a:fld>
            <a:endParaRPr lang="ru-RU" dirty="0"/>
          </a:p>
        </p:txBody>
      </p:sp>
    </p:spTree>
    <p:extLst>
      <p:ext uri="{BB962C8B-B14F-4D97-AF65-F5344CB8AC3E}">
        <p14:creationId xmlns:p14="http://schemas.microsoft.com/office/powerpoint/2010/main" val="3377670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115A580F-E35D-42E1-AF82-E41CC201EA91}" type="slidenum">
              <a:rPr lang="ru-RU" smtClean="0"/>
              <a:t>9</a:t>
            </a:fld>
            <a:endParaRPr lang="ru-RU" dirty="0"/>
          </a:p>
        </p:txBody>
      </p:sp>
    </p:spTree>
    <p:extLst>
      <p:ext uri="{BB962C8B-B14F-4D97-AF65-F5344CB8AC3E}">
        <p14:creationId xmlns:p14="http://schemas.microsoft.com/office/powerpoint/2010/main" val="3717194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Заголовок">
    <p:bg>
      <p:bgRef idx="1001">
        <a:schemeClr val="bg1"/>
      </p:bgRef>
    </p:bg>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rtlCol="0" anchor="t">
            <a:normAutofit/>
          </a:bodyPr>
          <a:lstStyle>
            <a:lvl1pPr>
              <a:defRPr lang="ru-RU" sz="3200"/>
            </a:lvl1pPr>
          </a:lstStyle>
          <a:p>
            <a:pPr rtl="0"/>
            <a:r>
              <a:rPr lang="ru-RU"/>
              <a:t>Заголовок слайда</a:t>
            </a:r>
          </a:p>
        </p:txBody>
      </p:sp>
      <p:sp>
        <p:nvSpPr>
          <p:cNvPr id="9" name="Рисунок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rtlCol="0"/>
          <a:lstStyle>
            <a:lvl1pPr marL="0" indent="0" algn="ctr">
              <a:buNone/>
              <a:defRPr lang="ru-RU"/>
            </a:lvl1pPr>
          </a:lstStyle>
          <a:p>
            <a:pPr rtl="0"/>
            <a:r>
              <a:rPr lang="ru-RU"/>
              <a:t>Щелкните значок, чтобы вставить рисунок</a:t>
            </a:r>
          </a:p>
        </p:txBody>
      </p:sp>
      <p:sp>
        <p:nvSpPr>
          <p:cNvPr id="4" name="Номер слайда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3" name="Прямая соединительная линия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1958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Заголовок, содержание и таблица">
    <p:spTree>
      <p:nvGrpSpPr>
        <p:cNvPr id="1" name=""/>
        <p:cNvGrpSpPr/>
        <p:nvPr/>
      </p:nvGrpSpPr>
      <p:grpSpPr>
        <a:xfrm>
          <a:off x="0" y="0"/>
          <a:ext cx="0" cy="0"/>
          <a:chOff x="0" y="0"/>
          <a:chExt cx="0" cy="0"/>
        </a:xfrm>
      </p:grpSpPr>
      <p:sp>
        <p:nvSpPr>
          <p:cNvPr id="20" name="Заголовок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34591" y="992528"/>
            <a:ext cx="10722817" cy="1188227"/>
          </a:xfrm>
          <a:prstGeom prst="rect">
            <a:avLst/>
          </a:prstGeom>
        </p:spPr>
        <p:txBody>
          <a:bodyPr rtlCol="0" anchor="t">
            <a:normAutofit/>
          </a:bodyPr>
          <a:lstStyle>
            <a:lvl1pPr>
              <a:defRPr lang="ru-RU" sz="3200"/>
            </a:lvl1pPr>
          </a:lstStyle>
          <a:p>
            <a:pPr rtl="0"/>
            <a:r>
              <a:rPr lang="ru-RU"/>
              <a:t>Заголовок слайда</a:t>
            </a:r>
          </a:p>
        </p:txBody>
      </p:sp>
      <p:sp>
        <p:nvSpPr>
          <p:cNvPr id="7" name="Объект 6">
            <a:extLst>
              <a:ext uri="{FF2B5EF4-FFF2-40B4-BE49-F238E27FC236}">
                <a16:creationId xmlns:a16="http://schemas.microsoft.com/office/drawing/2014/main" id="{63C6D5E5-DE84-EC37-75DB-50DB75B5CD48}"/>
              </a:ext>
            </a:extLst>
          </p:cNvPr>
          <p:cNvSpPr>
            <a:spLocks noGrp="1"/>
          </p:cNvSpPr>
          <p:nvPr>
            <p:ph sz="quarter" idx="14" hasCustomPrompt="1"/>
          </p:nvPr>
        </p:nvSpPr>
        <p:spPr>
          <a:xfrm>
            <a:off x="743216" y="2244725"/>
            <a:ext cx="3277639" cy="3903663"/>
          </a:xfrm>
        </p:spPr>
        <p:txBody>
          <a:bodyPr rtlCol="0"/>
          <a:lstStyle>
            <a:lvl1pPr>
              <a:spcBef>
                <a:spcPts val="0"/>
              </a:spcBef>
              <a:spcAft>
                <a:spcPts val="1200"/>
              </a:spcAft>
              <a:defRPr lang="ru-RU"/>
            </a:lvl1pPr>
            <a:lvl2pPr>
              <a:spcBef>
                <a:spcPts val="0"/>
              </a:spcBef>
              <a:spcAft>
                <a:spcPts val="1200"/>
              </a:spcAft>
              <a:defRPr lang="ru-RU"/>
            </a:lvl2pPr>
            <a:lvl3pPr>
              <a:spcBef>
                <a:spcPts val="0"/>
              </a:spcBef>
              <a:spcAft>
                <a:spcPts val="1200"/>
              </a:spcAft>
              <a:defRPr lang="ru-RU"/>
            </a:lvl3pPr>
            <a:lvl4pPr>
              <a:spcBef>
                <a:spcPts val="0"/>
              </a:spcBef>
              <a:spcAft>
                <a:spcPts val="1200"/>
              </a:spcAft>
              <a:defRPr lang="ru-RU"/>
            </a:lvl4pPr>
            <a:lvl5pPr>
              <a:spcBef>
                <a:spcPts val="0"/>
              </a:spcBef>
              <a:spcAft>
                <a:spcPts val="1200"/>
              </a:spcAft>
              <a:defRPr lang="ru-RU"/>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6" name="Местозаполнитель таблицы 5">
            <a:extLst>
              <a:ext uri="{FF2B5EF4-FFF2-40B4-BE49-F238E27FC236}">
                <a16:creationId xmlns:a16="http://schemas.microsoft.com/office/drawing/2014/main" id="{C6DB8F81-B3A9-1D53-A844-F980B4ED20C9}"/>
              </a:ext>
            </a:extLst>
          </p:cNvPr>
          <p:cNvSpPr>
            <a:spLocks noGrp="1"/>
          </p:cNvSpPr>
          <p:nvPr>
            <p:ph type="tbl" sz="quarter" idx="15" hasCustomPrompt="1"/>
          </p:nvPr>
        </p:nvSpPr>
        <p:spPr>
          <a:xfrm>
            <a:off x="4406900" y="2244725"/>
            <a:ext cx="7061200" cy="3903663"/>
          </a:xfrm>
        </p:spPr>
        <p:txBody>
          <a:bodyPr rtlCol="0"/>
          <a:lstStyle>
            <a:lvl1pPr>
              <a:defRPr lang="ru-RU"/>
            </a:lvl1pPr>
          </a:lstStyle>
          <a:p>
            <a:pPr rtl="0"/>
            <a:r>
              <a:rPr lang="ru-RU"/>
              <a:t>Щелкните значок, чтобы вставить таблицу</a:t>
            </a:r>
          </a:p>
        </p:txBody>
      </p:sp>
      <p:sp>
        <p:nvSpPr>
          <p:cNvPr id="8" name="Номер слайда 5">
            <a:extLst>
              <a:ext uri="{FF2B5EF4-FFF2-40B4-BE49-F238E27FC236}">
                <a16:creationId xmlns:a16="http://schemas.microsoft.com/office/drawing/2014/main" id="{9147C2FA-8BD9-36BF-787A-3B3C4847BF5F}"/>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9" name="Прямая соединительная линия 8">
            <a:extLst>
              <a:ext uri="{FF2B5EF4-FFF2-40B4-BE49-F238E27FC236}">
                <a16:creationId xmlns:a16="http://schemas.microsoft.com/office/drawing/2014/main" id="{133A6849-B613-7080-903C-A7A211B7C596}"/>
              </a:ext>
              <a:ext uri="{C183D7F6-B498-43B3-948B-1728B52AA6E4}">
                <adec:decorative xmlns:adec="http://schemas.microsoft.com/office/drawing/2017/decorative" val="1"/>
              </a:ext>
            </a:extLst>
          </p:cNvPr>
          <p:cNvCxnSpPr>
            <a:cxnSpLocks/>
          </p:cNvCxnSpPr>
          <p:nvPr userDrawn="1"/>
        </p:nvCxnSpPr>
        <p:spPr>
          <a:xfrm>
            <a:off x="724574" y="723899"/>
            <a:ext cx="1076149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11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Заголовок и два элемента содержимого 3">
    <p:spTree>
      <p:nvGrpSpPr>
        <p:cNvPr id="1" name=""/>
        <p:cNvGrpSpPr/>
        <p:nvPr/>
      </p:nvGrpSpPr>
      <p:grpSpPr>
        <a:xfrm>
          <a:off x="0" y="0"/>
          <a:ext cx="0" cy="0"/>
          <a:chOff x="0" y="0"/>
          <a:chExt cx="0" cy="0"/>
        </a:xfrm>
      </p:grpSpPr>
      <p:sp>
        <p:nvSpPr>
          <p:cNvPr id="8" name="Заголовок 9">
            <a:extLst>
              <a:ext uri="{FF2B5EF4-FFF2-40B4-BE49-F238E27FC236}">
                <a16:creationId xmlns:a16="http://schemas.microsoft.com/office/drawing/2014/main" id="{4246B94A-8C64-4FBA-B409-1F9487E19CF3}"/>
              </a:ext>
            </a:extLst>
          </p:cNvPr>
          <p:cNvSpPr>
            <a:spLocks noGrp="1"/>
          </p:cNvSpPr>
          <p:nvPr>
            <p:ph type="title" hasCustomPrompt="1"/>
          </p:nvPr>
        </p:nvSpPr>
        <p:spPr>
          <a:xfrm>
            <a:off x="700087" y="985626"/>
            <a:ext cx="10703197" cy="1170978"/>
          </a:xfrm>
          <a:prstGeom prst="rect">
            <a:avLst/>
          </a:prstGeom>
        </p:spPr>
        <p:txBody>
          <a:bodyPr rtlCol="0" anchor="t">
            <a:normAutofit/>
          </a:bodyPr>
          <a:lstStyle>
            <a:lvl1pPr>
              <a:defRPr lang="ru-RU" sz="3200"/>
            </a:lvl1pPr>
          </a:lstStyle>
          <a:p>
            <a:pPr rtl="0"/>
            <a:r>
              <a:rPr lang="ru-RU"/>
              <a:t>Заголовок слайда</a:t>
            </a:r>
          </a:p>
        </p:txBody>
      </p:sp>
      <p:sp>
        <p:nvSpPr>
          <p:cNvPr id="3" name="Объект 4">
            <a:extLst>
              <a:ext uri="{FF2B5EF4-FFF2-40B4-BE49-F238E27FC236}">
                <a16:creationId xmlns:a16="http://schemas.microsoft.com/office/drawing/2014/main" id="{A4F2998B-5567-1A45-7720-4998CC19EF0D}"/>
              </a:ext>
            </a:extLst>
          </p:cNvPr>
          <p:cNvSpPr>
            <a:spLocks noGrp="1"/>
          </p:cNvSpPr>
          <p:nvPr>
            <p:ph sz="quarter" idx="11" hasCustomPrompt="1"/>
          </p:nvPr>
        </p:nvSpPr>
        <p:spPr>
          <a:xfrm>
            <a:off x="700087" y="2244725"/>
            <a:ext cx="7060200" cy="3912896"/>
          </a:xfrm>
        </p:spPr>
        <p:txBody>
          <a:bodyPr rtlCol="0">
            <a:normAutofit/>
          </a:bodyPr>
          <a:lstStyle>
            <a:lvl1pPr>
              <a:spcBef>
                <a:spcPts val="0"/>
              </a:spcBef>
              <a:spcAft>
                <a:spcPts val="1200"/>
              </a:spcAft>
              <a:defRPr lang="ru-RU" sz="2000"/>
            </a:lvl1pPr>
            <a:lvl2pPr>
              <a:spcBef>
                <a:spcPts val="0"/>
              </a:spcBef>
              <a:spcAft>
                <a:spcPts val="1200"/>
              </a:spcAft>
              <a:defRPr lang="ru-RU" sz="1800"/>
            </a:lvl2pPr>
            <a:lvl3pPr>
              <a:spcBef>
                <a:spcPts val="0"/>
              </a:spcBef>
              <a:spcAft>
                <a:spcPts val="1200"/>
              </a:spcAft>
              <a:defRPr lang="ru-RU" sz="1600"/>
            </a:lvl3pPr>
            <a:lvl4pPr>
              <a:spcBef>
                <a:spcPts val="0"/>
              </a:spcBef>
              <a:spcAft>
                <a:spcPts val="1200"/>
              </a:spcAft>
              <a:defRPr lang="ru-RU" sz="1400"/>
            </a:lvl4pPr>
            <a:lvl5pPr>
              <a:spcBef>
                <a:spcPts val="0"/>
              </a:spcBef>
              <a:spcAft>
                <a:spcPts val="1200"/>
              </a:spcAft>
              <a:defRPr lang="ru-RU" sz="14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5" name="Объект 4">
            <a:extLst>
              <a:ext uri="{FF2B5EF4-FFF2-40B4-BE49-F238E27FC236}">
                <a16:creationId xmlns:a16="http://schemas.microsoft.com/office/drawing/2014/main" id="{02736CFB-FEC9-D3FB-01C8-D0AF64ED3AE0}"/>
              </a:ext>
            </a:extLst>
          </p:cNvPr>
          <p:cNvSpPr>
            <a:spLocks noGrp="1"/>
          </p:cNvSpPr>
          <p:nvPr>
            <p:ph sz="quarter" idx="10" hasCustomPrompt="1"/>
          </p:nvPr>
        </p:nvSpPr>
        <p:spPr>
          <a:xfrm>
            <a:off x="8445209" y="2244725"/>
            <a:ext cx="2958075" cy="3904268"/>
          </a:xfrm>
        </p:spPr>
        <p:txBody>
          <a:bodyPr rtlCol="0">
            <a:normAutofit/>
          </a:bodyPr>
          <a:lstStyle>
            <a:lvl1pPr>
              <a:spcBef>
                <a:spcPts val="0"/>
              </a:spcBef>
              <a:spcAft>
                <a:spcPts val="1200"/>
              </a:spcAft>
              <a:defRPr lang="ru-RU" sz="2000" b="1"/>
            </a:lvl1pPr>
            <a:lvl2pPr>
              <a:spcBef>
                <a:spcPts val="0"/>
              </a:spcBef>
              <a:spcAft>
                <a:spcPts val="1200"/>
              </a:spcAft>
              <a:defRPr lang="ru-RU" sz="1800" b="1"/>
            </a:lvl2pPr>
            <a:lvl3pPr>
              <a:spcBef>
                <a:spcPts val="0"/>
              </a:spcBef>
              <a:spcAft>
                <a:spcPts val="1200"/>
              </a:spcAft>
              <a:defRPr lang="ru-RU" sz="1600" b="1"/>
            </a:lvl3pPr>
            <a:lvl4pPr>
              <a:spcBef>
                <a:spcPts val="0"/>
              </a:spcBef>
              <a:spcAft>
                <a:spcPts val="1200"/>
              </a:spcAft>
              <a:defRPr lang="ru-RU" sz="1400" b="1"/>
            </a:lvl4pPr>
            <a:lvl5pPr>
              <a:spcBef>
                <a:spcPts val="0"/>
              </a:spcBef>
              <a:spcAft>
                <a:spcPts val="1200"/>
              </a:spcAft>
              <a:defRPr lang="ru-RU" sz="1400" b="1"/>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2" name="Номер слайда 5">
            <a:extLst>
              <a:ext uri="{FF2B5EF4-FFF2-40B4-BE49-F238E27FC236}">
                <a16:creationId xmlns:a16="http://schemas.microsoft.com/office/drawing/2014/main" id="{457EDA23-301F-47EE-3683-0B3206D8F539}"/>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4" name="Прямая соединительная линия 3">
            <a:extLst>
              <a:ext uri="{FF2B5EF4-FFF2-40B4-BE49-F238E27FC236}">
                <a16:creationId xmlns:a16="http://schemas.microsoft.com/office/drawing/2014/main" id="{2E205FD8-58A9-6B91-010A-1870572FDC78}"/>
              </a:ext>
              <a:ext uri="{C183D7F6-B498-43B3-948B-1728B52AA6E4}">
                <adec:decorative xmlns:adec="http://schemas.microsoft.com/office/drawing/2017/decorative" val="1"/>
              </a:ext>
            </a:extLst>
          </p:cNvPr>
          <p:cNvCxnSpPr>
            <a:cxnSpLocks/>
          </p:cNvCxnSpPr>
          <p:nvPr userDrawn="1"/>
        </p:nvCxnSpPr>
        <p:spPr>
          <a:xfrm>
            <a:off x="724574" y="723899"/>
            <a:ext cx="1076149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735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Заголовок и таблица">
    <p:spTree>
      <p:nvGrpSpPr>
        <p:cNvPr id="1" name=""/>
        <p:cNvGrpSpPr/>
        <p:nvPr/>
      </p:nvGrpSpPr>
      <p:grpSpPr>
        <a:xfrm>
          <a:off x="0" y="0"/>
          <a:ext cx="0" cy="0"/>
          <a:chOff x="0" y="0"/>
          <a:chExt cx="0" cy="0"/>
        </a:xfrm>
      </p:grpSpPr>
      <p:sp>
        <p:nvSpPr>
          <p:cNvPr id="20" name="Заголовок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23860" y="983902"/>
            <a:ext cx="10787370" cy="1051927"/>
          </a:xfrm>
          <a:prstGeom prst="rect">
            <a:avLst/>
          </a:prstGeom>
        </p:spPr>
        <p:txBody>
          <a:bodyPr rtlCol="0" anchor="t">
            <a:normAutofit/>
          </a:bodyPr>
          <a:lstStyle>
            <a:lvl1pPr>
              <a:defRPr lang="ru-RU" sz="3200"/>
            </a:lvl1pPr>
          </a:lstStyle>
          <a:p>
            <a:pPr rtl="0"/>
            <a:r>
              <a:rPr lang="ru-RU"/>
              <a:t>Заголовок слайда</a:t>
            </a:r>
          </a:p>
        </p:txBody>
      </p:sp>
      <p:sp>
        <p:nvSpPr>
          <p:cNvPr id="6" name="Местозаполнитель таблицы 5">
            <a:extLst>
              <a:ext uri="{FF2B5EF4-FFF2-40B4-BE49-F238E27FC236}">
                <a16:creationId xmlns:a16="http://schemas.microsoft.com/office/drawing/2014/main" id="{C6DB8F81-B3A9-1D53-A844-F980B4ED20C9}"/>
              </a:ext>
            </a:extLst>
          </p:cNvPr>
          <p:cNvSpPr>
            <a:spLocks noGrp="1"/>
          </p:cNvSpPr>
          <p:nvPr>
            <p:ph type="tbl" sz="quarter" idx="15" hasCustomPrompt="1"/>
          </p:nvPr>
        </p:nvSpPr>
        <p:spPr>
          <a:xfrm>
            <a:off x="706608" y="2244725"/>
            <a:ext cx="10761492" cy="3903663"/>
          </a:xfrm>
        </p:spPr>
        <p:txBody>
          <a:bodyPr rtlCol="0"/>
          <a:lstStyle>
            <a:lvl1pPr>
              <a:defRPr lang="ru-RU"/>
            </a:lvl1pPr>
          </a:lstStyle>
          <a:p>
            <a:pPr rtl="0"/>
            <a:r>
              <a:rPr lang="ru-RU"/>
              <a:t>Щелкните значок, чтобы вставить таблицу</a:t>
            </a:r>
          </a:p>
        </p:txBody>
      </p:sp>
      <p:sp>
        <p:nvSpPr>
          <p:cNvPr id="8" name="Номер слайда 5">
            <a:extLst>
              <a:ext uri="{FF2B5EF4-FFF2-40B4-BE49-F238E27FC236}">
                <a16:creationId xmlns:a16="http://schemas.microsoft.com/office/drawing/2014/main" id="{9147C2FA-8BD9-36BF-787A-3B3C4847BF5F}"/>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9" name="Прямая соединительная линия 8">
            <a:extLst>
              <a:ext uri="{FF2B5EF4-FFF2-40B4-BE49-F238E27FC236}">
                <a16:creationId xmlns:a16="http://schemas.microsoft.com/office/drawing/2014/main" id="{133A6849-B613-7080-903C-A7A211B7C596}"/>
              </a:ext>
              <a:ext uri="{C183D7F6-B498-43B3-948B-1728B52AA6E4}">
                <adec:decorative xmlns:adec="http://schemas.microsoft.com/office/drawing/2017/decorative" val="1"/>
              </a:ext>
            </a:extLst>
          </p:cNvPr>
          <p:cNvCxnSpPr>
            <a:cxnSpLocks/>
          </p:cNvCxnSpPr>
          <p:nvPr userDrawn="1"/>
        </p:nvCxnSpPr>
        <p:spPr>
          <a:xfrm>
            <a:off x="724574" y="723899"/>
            <a:ext cx="10761492"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87781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Заключение 2">
    <p:bg>
      <p:bgRef idx="1001">
        <a:schemeClr val="bg1"/>
      </p:bgRef>
    </p:bg>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89AE8321-5884-9E75-1272-926961F3131D}"/>
              </a:ext>
            </a:extLst>
          </p:cNvPr>
          <p:cNvSpPr>
            <a:spLocks noGrp="1"/>
          </p:cNvSpPr>
          <p:nvPr>
            <p:ph type="title" hasCustomPrompt="1"/>
          </p:nvPr>
        </p:nvSpPr>
        <p:spPr>
          <a:xfrm>
            <a:off x="763439" y="684311"/>
            <a:ext cx="4058728" cy="2749009"/>
          </a:xfrm>
        </p:spPr>
        <p:txBody>
          <a:bodyPr rtlCol="0" anchor="b">
            <a:normAutofit/>
          </a:bodyPr>
          <a:lstStyle>
            <a:lvl1pPr algn="l">
              <a:defRPr lang="ru-RU" sz="3200"/>
            </a:lvl1pPr>
          </a:lstStyle>
          <a:p>
            <a:pPr rtl="0"/>
            <a:r>
              <a:rPr lang="ru-RU"/>
              <a:t>Заголовок слайда</a:t>
            </a:r>
          </a:p>
        </p:txBody>
      </p:sp>
      <p:cxnSp>
        <p:nvCxnSpPr>
          <p:cNvPr id="5" name="Прямая соединительная линия 4">
            <a:extLst>
              <a:ext uri="{FF2B5EF4-FFF2-40B4-BE49-F238E27FC236}">
                <a16:creationId xmlns:a16="http://schemas.microsoft.com/office/drawing/2014/main" id="{9D527B4D-405A-DCD2-6970-1162843E00DD}"/>
              </a:ext>
              <a:ext uri="{C183D7F6-B498-43B3-948B-1728B52AA6E4}">
                <adec:decorative xmlns:adec="http://schemas.microsoft.com/office/drawing/2017/decorative" val="1"/>
              </a:ext>
            </a:extLst>
          </p:cNvPr>
          <p:cNvCxnSpPr>
            <a:cxnSpLocks/>
          </p:cNvCxnSpPr>
          <p:nvPr userDrawn="1"/>
        </p:nvCxnSpPr>
        <p:spPr>
          <a:xfrm>
            <a:off x="814484" y="721031"/>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FB621246-77E4-43F0-CD40-C7DB9555D266}"/>
              </a:ext>
              <a:ext uri="{C183D7F6-B498-43B3-948B-1728B52AA6E4}">
                <adec:decorative xmlns:adec="http://schemas.microsoft.com/office/drawing/2017/decorative" val="1"/>
              </a:ext>
            </a:extLst>
          </p:cNvPr>
          <p:cNvCxnSpPr>
            <a:cxnSpLocks/>
          </p:cNvCxnSpPr>
          <p:nvPr userDrawn="1"/>
        </p:nvCxnSpPr>
        <p:spPr>
          <a:xfrm>
            <a:off x="5713726" y="6134059"/>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Объект 12">
            <a:extLst>
              <a:ext uri="{FF2B5EF4-FFF2-40B4-BE49-F238E27FC236}">
                <a16:creationId xmlns:a16="http://schemas.microsoft.com/office/drawing/2014/main" id="{5EB8AC8C-DEDA-D180-1CD8-B67B47276E34}"/>
              </a:ext>
            </a:extLst>
          </p:cNvPr>
          <p:cNvSpPr>
            <a:spLocks noGrp="1"/>
          </p:cNvSpPr>
          <p:nvPr>
            <p:ph sz="quarter" idx="11" hasCustomPrompt="1"/>
          </p:nvPr>
        </p:nvSpPr>
        <p:spPr>
          <a:xfrm>
            <a:off x="757600" y="3662835"/>
            <a:ext cx="4064567" cy="2468396"/>
          </a:xfrm>
        </p:spPr>
        <p:txBody>
          <a:bodyPr rtlCol="0"/>
          <a:lstStyle>
            <a:lvl1pPr marL="0" indent="0">
              <a:spcBef>
                <a:spcPts val="0"/>
              </a:spcBef>
              <a:buNone/>
              <a:defRPr lang="ru-RU"/>
            </a:lvl1pPr>
            <a:lvl2pPr marL="457200" indent="0">
              <a:spcBef>
                <a:spcPts val="0"/>
              </a:spcBef>
              <a:buNone/>
              <a:defRPr lang="ru-RU"/>
            </a:lvl2pPr>
            <a:lvl3pPr marL="914400" indent="0">
              <a:spcBef>
                <a:spcPts val="0"/>
              </a:spcBef>
              <a:buNone/>
              <a:defRPr lang="ru-RU"/>
            </a:lvl3pPr>
            <a:lvl4pPr marL="1371600" indent="0">
              <a:spcBef>
                <a:spcPts val="0"/>
              </a:spcBef>
              <a:buNone/>
              <a:defRPr lang="ru-RU"/>
            </a:lvl4pPr>
            <a:lvl5pPr marL="1828800" indent="0">
              <a:spcBef>
                <a:spcPts val="0"/>
              </a:spcBef>
              <a:buNone/>
              <a:defRPr lang="ru-RU"/>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Tree>
    <p:extLst>
      <p:ext uri="{BB962C8B-B14F-4D97-AF65-F5344CB8AC3E}">
        <p14:creationId xmlns:p14="http://schemas.microsoft.com/office/powerpoint/2010/main" val="149894395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Повестка 2">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D7352414-3211-CEB2-31A1-11097989D435}"/>
              </a:ext>
            </a:extLst>
          </p:cNvPr>
          <p:cNvSpPr>
            <a:spLocks noGrp="1"/>
          </p:cNvSpPr>
          <p:nvPr>
            <p:ph type="title" hasCustomPrompt="1"/>
          </p:nvPr>
        </p:nvSpPr>
        <p:spPr>
          <a:xfrm>
            <a:off x="705934" y="723900"/>
            <a:ext cx="3503757" cy="5316415"/>
          </a:xfrm>
        </p:spPr>
        <p:txBody>
          <a:bodyPr rtlCol="0">
            <a:normAutofit/>
          </a:bodyPr>
          <a:lstStyle>
            <a:lvl1pPr>
              <a:defRPr lang="ru-RU" sz="3200"/>
            </a:lvl1pPr>
          </a:lstStyle>
          <a:p>
            <a:pPr rtl="0"/>
            <a:r>
              <a:rPr lang="ru-RU"/>
              <a:t>Заголовок слайда</a:t>
            </a:r>
          </a:p>
        </p:txBody>
      </p:sp>
      <p:sp>
        <p:nvSpPr>
          <p:cNvPr id="9" name="Объект 8">
            <a:extLst>
              <a:ext uri="{FF2B5EF4-FFF2-40B4-BE49-F238E27FC236}">
                <a16:creationId xmlns:a16="http://schemas.microsoft.com/office/drawing/2014/main" id="{4BA26D20-54E1-2490-0D75-F08BCB7D3BFF}"/>
              </a:ext>
            </a:extLst>
          </p:cNvPr>
          <p:cNvSpPr>
            <a:spLocks noGrp="1"/>
          </p:cNvSpPr>
          <p:nvPr>
            <p:ph sz="quarter" idx="10" hasCustomPrompt="1"/>
          </p:nvPr>
        </p:nvSpPr>
        <p:spPr>
          <a:xfrm>
            <a:off x="5582232" y="2053087"/>
            <a:ext cx="5903332" cy="3987230"/>
          </a:xfrm>
        </p:spPr>
        <p:txBody>
          <a:bodyPr rtlCol="0" anchor="t"/>
          <a:lstStyle>
            <a:lvl1pPr marL="0" indent="0">
              <a:buNone/>
              <a:defRPr lang="ru-RU"/>
            </a:lvl1pPr>
            <a:lvl2pPr marL="742950" indent="-285750">
              <a:buFont typeface="Arial" panose="020B0604020202020204" pitchFamily="34" charset="0"/>
              <a:buChar char="•"/>
              <a:defRPr lang="ru-RU"/>
            </a:lvl2pPr>
            <a:lvl3pPr marL="1200150" indent="-285750">
              <a:buFont typeface="Arial" panose="020B0604020202020204" pitchFamily="34" charset="0"/>
              <a:buChar char="•"/>
              <a:defRPr lang="ru-RU"/>
            </a:lvl3pPr>
            <a:lvl4pPr marL="1657350" indent="-285750">
              <a:buFont typeface="Arial" panose="020B0604020202020204" pitchFamily="34" charset="0"/>
              <a:buChar char="•"/>
              <a:defRPr lang="ru-RU"/>
            </a:lvl4pPr>
            <a:lvl5pPr marL="2114550" indent="-285750">
              <a:buFont typeface="Arial" panose="020B0604020202020204" pitchFamily="34" charset="0"/>
              <a:buChar char="•"/>
              <a:defRPr lang="ru-RU"/>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4" name="Номер слайда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5" name="Прямая соединительная линия 4">
            <a:extLst>
              <a:ext uri="{FF2B5EF4-FFF2-40B4-BE49-F238E27FC236}">
                <a16:creationId xmlns:a16="http://schemas.microsoft.com/office/drawing/2014/main" id="{998A376F-AF56-AABE-DFA3-DE5A8C899613}"/>
              </a:ext>
              <a:ext uri="{C183D7F6-B498-43B3-948B-1728B52AA6E4}">
                <adec:decorative xmlns:adec="http://schemas.microsoft.com/office/drawing/2017/decorative" val="1"/>
              </a:ext>
            </a:extLst>
          </p:cNvPr>
          <p:cNvCxnSpPr>
            <a:cxnSpLocks/>
          </p:cNvCxnSpPr>
          <p:nvPr userDrawn="1"/>
        </p:nvCxnSpPr>
        <p:spPr>
          <a:xfrm>
            <a:off x="5695467" y="723900"/>
            <a:ext cx="5790599"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a:extLst>
              <a:ext uri="{FF2B5EF4-FFF2-40B4-BE49-F238E27FC236}">
                <a16:creationId xmlns:a16="http://schemas.microsoft.com/office/drawing/2014/main" id="{4DE9D420-BBEC-E7C6-7E76-FB9791C71C96}"/>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468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spTree>
      <p:nvGrpSpPr>
        <p:cNvPr id="1" name=""/>
        <p:cNvGrpSpPr/>
        <p:nvPr/>
      </p:nvGrpSpPr>
      <p:grpSpPr>
        <a:xfrm>
          <a:off x="0" y="0"/>
          <a:ext cx="0" cy="0"/>
          <a:chOff x="0" y="0"/>
          <a:chExt cx="0" cy="0"/>
        </a:xfrm>
      </p:grpSpPr>
      <p:cxnSp>
        <p:nvCxnSpPr>
          <p:cNvPr id="10" name="Прямая соединительная линия 9">
            <a:extLst>
              <a:ext uri="{FF2B5EF4-FFF2-40B4-BE49-F238E27FC236}">
                <a16:creationId xmlns:a16="http://schemas.microsoft.com/office/drawing/2014/main" id="{C0AFB647-646C-4130-9EF5-C19C686B184A}"/>
              </a:ext>
              <a:ext uri="{C183D7F6-B498-43B3-948B-1728B52AA6E4}">
                <adec:decorative xmlns:adec="http://schemas.microsoft.com/office/drawing/2017/decorative" val="1"/>
              </a:ext>
            </a:extLst>
          </p:cNvPr>
          <p:cNvCxnSpPr>
            <a:cxnSpLocks/>
          </p:cNvCxnSpPr>
          <p:nvPr userDrawn="1"/>
        </p:nvCxnSpPr>
        <p:spPr>
          <a:xfrm>
            <a:off x="5715000" y="738013"/>
            <a:ext cx="5676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Заголовок 1">
            <a:extLst>
              <a:ext uri="{FF2B5EF4-FFF2-40B4-BE49-F238E27FC236}">
                <a16:creationId xmlns:a16="http://schemas.microsoft.com/office/drawing/2014/main" id="{392D6AD5-5357-463C-B785-6A488FFC8D76}"/>
              </a:ext>
            </a:extLst>
          </p:cNvPr>
          <p:cNvSpPr>
            <a:spLocks noGrp="1"/>
          </p:cNvSpPr>
          <p:nvPr>
            <p:ph type="title" hasCustomPrompt="1"/>
          </p:nvPr>
        </p:nvSpPr>
        <p:spPr>
          <a:xfrm>
            <a:off x="5637007" y="817581"/>
            <a:ext cx="5935869" cy="5238159"/>
          </a:xfrm>
        </p:spPr>
        <p:txBody>
          <a:bodyPr rtlCol="0" anchor="ctr" anchorCtr="0">
            <a:noAutofit/>
          </a:bodyPr>
          <a:lstStyle>
            <a:lvl1pPr>
              <a:defRPr lang="ru-RU" sz="3200"/>
            </a:lvl1pPr>
          </a:lstStyle>
          <a:p>
            <a:pPr rtl="0"/>
            <a:r>
              <a:rPr lang="ru-RU"/>
              <a:t>Заголовок слайда</a:t>
            </a:r>
          </a:p>
        </p:txBody>
      </p:sp>
      <p:sp>
        <p:nvSpPr>
          <p:cNvPr id="18" name="Рисунок 16">
            <a:extLst>
              <a:ext uri="{FF2B5EF4-FFF2-40B4-BE49-F238E27FC236}">
                <a16:creationId xmlns:a16="http://schemas.microsoft.com/office/drawing/2014/main" id="{EAD023B5-9ABC-4D4A-A1AD-D4D83D662192}"/>
              </a:ext>
            </a:extLst>
          </p:cNvPr>
          <p:cNvSpPr>
            <a:spLocks noGrp="1"/>
          </p:cNvSpPr>
          <p:nvPr>
            <p:ph type="pic" sz="quarter" idx="13"/>
          </p:nvPr>
        </p:nvSpPr>
        <p:spPr>
          <a:xfrm>
            <a:off x="-1" y="1"/>
            <a:ext cx="4876799" cy="6858000"/>
          </a:xfrm>
          <a:prstGeom prst="rect">
            <a:avLst/>
          </a:prstGeom>
        </p:spPr>
        <p:txBody>
          <a:bodyPr rtlCol="0">
            <a:normAutofit/>
          </a:bodyPr>
          <a:lstStyle>
            <a:lvl1pPr marL="0" indent="0" algn="ctr">
              <a:buNone/>
              <a:defRPr lang="ru-RU" sz="1800"/>
            </a:lvl1pPr>
          </a:lstStyle>
          <a:p>
            <a:pPr rtl="0"/>
            <a:r>
              <a:rPr lang="ru-RU"/>
              <a:t>Вставка рисунка</a:t>
            </a:r>
          </a:p>
        </p:txBody>
      </p:sp>
      <p:cxnSp>
        <p:nvCxnSpPr>
          <p:cNvPr id="12" name="Прямая соединительная линия 11">
            <a:extLst>
              <a:ext uri="{FF2B5EF4-FFF2-40B4-BE49-F238E27FC236}">
                <a16:creationId xmlns:a16="http://schemas.microsoft.com/office/drawing/2014/main" id="{5C0A0972-FD9A-4E9D-A0A3-BD0AF8C7B74C}"/>
              </a:ext>
              <a:ext uri="{C183D7F6-B498-43B3-948B-1728B52AA6E4}">
                <adec:decorative xmlns:adec="http://schemas.microsoft.com/office/drawing/2017/decorative" val="1"/>
              </a:ext>
            </a:extLst>
          </p:cNvPr>
          <p:cNvCxnSpPr>
            <a:cxnSpLocks/>
          </p:cNvCxnSpPr>
          <p:nvPr userDrawn="1"/>
        </p:nvCxnSpPr>
        <p:spPr>
          <a:xfrm>
            <a:off x="5715000" y="6134100"/>
            <a:ext cx="5676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551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Разрыв раздела 1">
    <p:spTree>
      <p:nvGrpSpPr>
        <p:cNvPr id="1" name=""/>
        <p:cNvGrpSpPr/>
        <p:nvPr/>
      </p:nvGrpSpPr>
      <p:grpSpPr>
        <a:xfrm>
          <a:off x="0" y="0"/>
          <a:ext cx="0" cy="0"/>
          <a:chOff x="0" y="0"/>
          <a:chExt cx="0" cy="0"/>
        </a:xfrm>
      </p:grpSpPr>
      <p:sp>
        <p:nvSpPr>
          <p:cNvPr id="20" name="Заголовок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10520" y="776873"/>
            <a:ext cx="5854182" cy="3070508"/>
          </a:xfrm>
          <a:prstGeom prst="rect">
            <a:avLst/>
          </a:prstGeom>
        </p:spPr>
        <p:txBody>
          <a:bodyPr rtlCol="0" anchor="b">
            <a:normAutofit/>
          </a:bodyPr>
          <a:lstStyle>
            <a:lvl1pPr>
              <a:defRPr lang="ru-RU" sz="3200"/>
            </a:lvl1pPr>
          </a:lstStyle>
          <a:p>
            <a:pPr rtl="0"/>
            <a:r>
              <a:rPr lang="ru-RU"/>
              <a:t>Заголовок слайда</a:t>
            </a:r>
          </a:p>
        </p:txBody>
      </p:sp>
      <p:sp>
        <p:nvSpPr>
          <p:cNvPr id="21" name="Подзаголовок 11">
            <a:extLst>
              <a:ext uri="{FF2B5EF4-FFF2-40B4-BE49-F238E27FC236}">
                <a16:creationId xmlns:a16="http://schemas.microsoft.com/office/drawing/2014/main" id="{13C3C1EB-2C5B-4710-893A-9DD6284D5CB0}"/>
              </a:ext>
            </a:extLst>
          </p:cNvPr>
          <p:cNvSpPr>
            <a:spLocks noGrp="1"/>
          </p:cNvSpPr>
          <p:nvPr>
            <p:ph type="subTitle" idx="1" hasCustomPrompt="1"/>
          </p:nvPr>
        </p:nvSpPr>
        <p:spPr>
          <a:xfrm>
            <a:off x="721202" y="4088927"/>
            <a:ext cx="5842218" cy="1880552"/>
          </a:xfrm>
          <a:prstGeom prst="rect">
            <a:avLst/>
          </a:prstGeom>
        </p:spPr>
        <p:txBody>
          <a:bodyPr rtlCol="0">
            <a:normAutofit/>
          </a:bodyPr>
          <a:lstStyle>
            <a:lvl1pPr marL="0" indent="0">
              <a:buNone/>
              <a:defRPr lang="ru-RU" sz="2000"/>
            </a:lvl1pPr>
          </a:lstStyle>
          <a:p>
            <a:pPr rtl="0"/>
            <a:r>
              <a:rPr lang="ru-RU"/>
              <a:t>Подзаголовок слайда</a:t>
            </a:r>
          </a:p>
        </p:txBody>
      </p:sp>
      <p:sp>
        <p:nvSpPr>
          <p:cNvPr id="30" name="Рисунок 28">
            <a:extLst>
              <a:ext uri="{FF2B5EF4-FFF2-40B4-BE49-F238E27FC236}">
                <a16:creationId xmlns:a16="http://schemas.microsoft.com/office/drawing/2014/main" id="{E335E712-C7FD-4BAC-B89C-58AF6594A4E7}"/>
              </a:ext>
            </a:extLst>
          </p:cNvPr>
          <p:cNvSpPr>
            <a:spLocks noGrp="1"/>
          </p:cNvSpPr>
          <p:nvPr>
            <p:ph type="pic" sz="quarter" idx="13"/>
          </p:nvPr>
        </p:nvSpPr>
        <p:spPr>
          <a:xfrm>
            <a:off x="7315200" y="0"/>
            <a:ext cx="4876800" cy="6858000"/>
          </a:xfrm>
          <a:prstGeom prst="rect">
            <a:avLst/>
          </a:prstGeom>
        </p:spPr>
        <p:txBody>
          <a:bodyPr rtlCol="0">
            <a:normAutofit/>
          </a:bodyPr>
          <a:lstStyle>
            <a:lvl1pPr marL="0" indent="0" algn="ctr">
              <a:buNone/>
              <a:defRPr lang="ru-RU" sz="1800"/>
            </a:lvl1pPr>
          </a:lstStyle>
          <a:p>
            <a:pPr rtl="0"/>
            <a:r>
              <a:rPr lang="ru-RU"/>
              <a:t>Вставка рисунка</a:t>
            </a:r>
          </a:p>
        </p:txBody>
      </p:sp>
      <p:cxnSp>
        <p:nvCxnSpPr>
          <p:cNvPr id="3" name="Прямая соединительная линия 2">
            <a:extLst>
              <a:ext uri="{FF2B5EF4-FFF2-40B4-BE49-F238E27FC236}">
                <a16:creationId xmlns:a16="http://schemas.microsoft.com/office/drawing/2014/main" id="{A541CC69-A0B0-C1BE-2165-D8AD1B7D2DDA}"/>
              </a:ext>
              <a:ext uri="{C183D7F6-B498-43B3-948B-1728B52AA6E4}">
                <adec:decorative xmlns:adec="http://schemas.microsoft.com/office/drawing/2017/decorative" val="1"/>
              </a:ext>
            </a:extLst>
          </p:cNvPr>
          <p:cNvCxnSpPr>
            <a:cxnSpLocks/>
          </p:cNvCxnSpPr>
          <p:nvPr userDrawn="1"/>
        </p:nvCxnSpPr>
        <p:spPr>
          <a:xfrm>
            <a:off x="724574" y="723899"/>
            <a:ext cx="57867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Прямая соединительная линия 3">
            <a:extLst>
              <a:ext uri="{FF2B5EF4-FFF2-40B4-BE49-F238E27FC236}">
                <a16:creationId xmlns:a16="http://schemas.microsoft.com/office/drawing/2014/main" id="{0D54A957-6A3F-2C34-A453-905FBAE77CCD}"/>
              </a:ext>
              <a:ext uri="{C183D7F6-B498-43B3-948B-1728B52AA6E4}">
                <adec:decorative xmlns:adec="http://schemas.microsoft.com/office/drawing/2017/decorative" val="1"/>
              </a:ext>
            </a:extLst>
          </p:cNvPr>
          <p:cNvCxnSpPr>
            <a:cxnSpLocks/>
          </p:cNvCxnSpPr>
          <p:nvPr userDrawn="1"/>
        </p:nvCxnSpPr>
        <p:spPr>
          <a:xfrm>
            <a:off x="724574"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757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Таблица 2">
    <p:spTree>
      <p:nvGrpSpPr>
        <p:cNvPr id="1" name=""/>
        <p:cNvGrpSpPr/>
        <p:nvPr/>
      </p:nvGrpSpPr>
      <p:grpSpPr>
        <a:xfrm>
          <a:off x="0" y="0"/>
          <a:ext cx="0" cy="0"/>
          <a:chOff x="0" y="0"/>
          <a:chExt cx="0" cy="0"/>
        </a:xfrm>
      </p:grpSpPr>
      <p:sp>
        <p:nvSpPr>
          <p:cNvPr id="8" name="Заголовок 9">
            <a:extLst>
              <a:ext uri="{FF2B5EF4-FFF2-40B4-BE49-F238E27FC236}">
                <a16:creationId xmlns:a16="http://schemas.microsoft.com/office/drawing/2014/main" id="{4246B94A-8C64-4FBA-B409-1F9487E19CF3}"/>
              </a:ext>
            </a:extLst>
          </p:cNvPr>
          <p:cNvSpPr>
            <a:spLocks noGrp="1"/>
          </p:cNvSpPr>
          <p:nvPr>
            <p:ph type="title" hasCustomPrompt="1"/>
          </p:nvPr>
        </p:nvSpPr>
        <p:spPr>
          <a:xfrm>
            <a:off x="734592" y="976997"/>
            <a:ext cx="11000208" cy="1239985"/>
          </a:xfrm>
          <a:prstGeom prst="rect">
            <a:avLst/>
          </a:prstGeom>
        </p:spPr>
        <p:txBody>
          <a:bodyPr rtlCol="0" anchor="t">
            <a:normAutofit/>
          </a:bodyPr>
          <a:lstStyle>
            <a:lvl1pPr>
              <a:defRPr lang="ru-RU" sz="3200"/>
            </a:lvl1pPr>
          </a:lstStyle>
          <a:p>
            <a:pPr rtl="0"/>
            <a:r>
              <a:rPr lang="ru-RU"/>
              <a:t>Заголовок слайда</a:t>
            </a:r>
          </a:p>
        </p:txBody>
      </p:sp>
      <p:sp>
        <p:nvSpPr>
          <p:cNvPr id="5" name="Объект 4">
            <a:extLst>
              <a:ext uri="{FF2B5EF4-FFF2-40B4-BE49-F238E27FC236}">
                <a16:creationId xmlns:a16="http://schemas.microsoft.com/office/drawing/2014/main" id="{02736CFB-FEC9-D3FB-01C8-D0AF64ED3AE0}"/>
              </a:ext>
            </a:extLst>
          </p:cNvPr>
          <p:cNvSpPr>
            <a:spLocks noGrp="1"/>
          </p:cNvSpPr>
          <p:nvPr>
            <p:ph sz="quarter" idx="10" hasCustomPrompt="1"/>
          </p:nvPr>
        </p:nvSpPr>
        <p:spPr>
          <a:xfrm>
            <a:off x="734592" y="2244725"/>
            <a:ext cx="7814185" cy="4233713"/>
          </a:xfrm>
        </p:spPr>
        <p:txBody>
          <a:bodyPr rtlCol="0"/>
          <a:lstStyle>
            <a:defPPr>
              <a:defRPr lang="ru-RU"/>
            </a:def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2" name="Номер слайда 5">
            <a:extLst>
              <a:ext uri="{FF2B5EF4-FFF2-40B4-BE49-F238E27FC236}">
                <a16:creationId xmlns:a16="http://schemas.microsoft.com/office/drawing/2014/main" id="{457EDA23-301F-47EE-3683-0B3206D8F539}"/>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6" name="Прямая соединительная линия 5">
            <a:extLst>
              <a:ext uri="{FF2B5EF4-FFF2-40B4-BE49-F238E27FC236}">
                <a16:creationId xmlns:a16="http://schemas.microsoft.com/office/drawing/2014/main" id="{93AC3921-F10C-2A33-F8DF-3B42EE1E382E}"/>
              </a:ext>
              <a:ext uri="{C183D7F6-B498-43B3-948B-1728B52AA6E4}">
                <adec:decorative xmlns:adec="http://schemas.microsoft.com/office/drawing/2017/decorative" val="1"/>
              </a:ext>
            </a:extLst>
          </p:cNvPr>
          <p:cNvCxnSpPr>
            <a:cxnSpLocks/>
          </p:cNvCxnSpPr>
          <p:nvPr userDrawn="1"/>
        </p:nvCxnSpPr>
        <p:spPr>
          <a:xfrm>
            <a:off x="724574" y="723899"/>
            <a:ext cx="1101022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49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2">
    <p:bg>
      <p:bgRef idx="1001">
        <a:schemeClr val="bg1"/>
      </p:bgRef>
    </p:bg>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89AE8321-5884-9E75-1272-926961F3131D}"/>
              </a:ext>
            </a:extLst>
          </p:cNvPr>
          <p:cNvSpPr>
            <a:spLocks noGrp="1"/>
          </p:cNvSpPr>
          <p:nvPr>
            <p:ph type="title" hasCustomPrompt="1"/>
          </p:nvPr>
        </p:nvSpPr>
        <p:spPr>
          <a:xfrm>
            <a:off x="763439" y="684311"/>
            <a:ext cx="4058728" cy="2749009"/>
          </a:xfrm>
        </p:spPr>
        <p:txBody>
          <a:bodyPr rtlCol="0" anchor="b">
            <a:normAutofit/>
          </a:bodyPr>
          <a:lstStyle>
            <a:lvl1pPr algn="l">
              <a:defRPr lang="ru-RU" sz="3200"/>
            </a:lvl1pPr>
          </a:lstStyle>
          <a:p>
            <a:pPr rtl="0"/>
            <a:r>
              <a:rPr lang="ru-RU"/>
              <a:t>Заголовок слайда</a:t>
            </a:r>
          </a:p>
        </p:txBody>
      </p:sp>
      <p:sp>
        <p:nvSpPr>
          <p:cNvPr id="13" name="Объект 12">
            <a:extLst>
              <a:ext uri="{FF2B5EF4-FFF2-40B4-BE49-F238E27FC236}">
                <a16:creationId xmlns:a16="http://schemas.microsoft.com/office/drawing/2014/main" id="{5EB8AC8C-DEDA-D180-1CD8-B67B47276E34}"/>
              </a:ext>
            </a:extLst>
          </p:cNvPr>
          <p:cNvSpPr>
            <a:spLocks noGrp="1"/>
          </p:cNvSpPr>
          <p:nvPr>
            <p:ph sz="quarter" idx="11" hasCustomPrompt="1"/>
          </p:nvPr>
        </p:nvSpPr>
        <p:spPr>
          <a:xfrm>
            <a:off x="757600" y="3662835"/>
            <a:ext cx="4064567" cy="2468396"/>
          </a:xfrm>
        </p:spPr>
        <p:txBody>
          <a:bodyPr rtlCol="0"/>
          <a:lstStyle>
            <a:lvl1pPr marL="0" indent="0">
              <a:buNone/>
              <a:defRPr lang="ru-RU"/>
            </a:lvl1pPr>
            <a:lvl2pPr marL="457200" indent="0">
              <a:buNone/>
              <a:defRPr lang="ru-RU"/>
            </a:lvl2pPr>
            <a:lvl3pPr marL="914400" indent="0">
              <a:buNone/>
              <a:defRPr lang="ru-RU"/>
            </a:lvl3pPr>
            <a:lvl4pPr marL="1371600" indent="0">
              <a:buNone/>
              <a:defRPr lang="ru-RU"/>
            </a:lvl4pPr>
            <a:lvl5pPr marL="1828800" indent="0">
              <a:buNone/>
              <a:defRPr lang="ru-RU"/>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9" name="Рисунок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707756" y="4"/>
            <a:ext cx="5786438" cy="6134100"/>
          </a:xfrm>
        </p:spPr>
        <p:txBody>
          <a:bodyPr rtlCol="0"/>
          <a:lstStyle>
            <a:lvl1pPr marL="0" indent="0" algn="ctr">
              <a:buNone/>
              <a:defRPr lang="ru-RU"/>
            </a:lvl1pPr>
          </a:lstStyle>
          <a:p>
            <a:pPr rtl="0"/>
            <a:r>
              <a:rPr lang="ru-RU"/>
              <a:t>Щелкните значок, чтобы вставить рисунок</a:t>
            </a:r>
          </a:p>
        </p:txBody>
      </p:sp>
      <p:cxnSp>
        <p:nvCxnSpPr>
          <p:cNvPr id="5" name="Прямая соединительная линия 4">
            <a:extLst>
              <a:ext uri="{FF2B5EF4-FFF2-40B4-BE49-F238E27FC236}">
                <a16:creationId xmlns:a16="http://schemas.microsoft.com/office/drawing/2014/main" id="{9D527B4D-405A-DCD2-6970-1162843E00DD}"/>
              </a:ext>
              <a:ext uri="{C183D7F6-B498-43B3-948B-1728B52AA6E4}">
                <adec:decorative xmlns:adec="http://schemas.microsoft.com/office/drawing/2017/decorative" val="1"/>
              </a:ext>
            </a:extLst>
          </p:cNvPr>
          <p:cNvCxnSpPr>
            <a:cxnSpLocks/>
          </p:cNvCxnSpPr>
          <p:nvPr userDrawn="1"/>
        </p:nvCxnSpPr>
        <p:spPr>
          <a:xfrm>
            <a:off x="814484" y="721031"/>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Номер слайда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2" name="Прямая соединительная линия 1">
            <a:extLst>
              <a:ext uri="{FF2B5EF4-FFF2-40B4-BE49-F238E27FC236}">
                <a16:creationId xmlns:a16="http://schemas.microsoft.com/office/drawing/2014/main" id="{B3B79298-0F84-5214-4916-E9C0B4B46AB4}"/>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605296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Заголовок и два элемента содержимого">
    <p:spTree>
      <p:nvGrpSpPr>
        <p:cNvPr id="1" name=""/>
        <p:cNvGrpSpPr/>
        <p:nvPr/>
      </p:nvGrpSpPr>
      <p:grpSpPr>
        <a:xfrm>
          <a:off x="0" y="0"/>
          <a:ext cx="0" cy="0"/>
          <a:chOff x="0" y="0"/>
          <a:chExt cx="0" cy="0"/>
        </a:xfrm>
      </p:grpSpPr>
      <p:sp>
        <p:nvSpPr>
          <p:cNvPr id="8" name="Заголовок 9">
            <a:extLst>
              <a:ext uri="{FF2B5EF4-FFF2-40B4-BE49-F238E27FC236}">
                <a16:creationId xmlns:a16="http://schemas.microsoft.com/office/drawing/2014/main" id="{4246B94A-8C64-4FBA-B409-1F9487E19CF3}"/>
              </a:ext>
            </a:extLst>
          </p:cNvPr>
          <p:cNvSpPr>
            <a:spLocks noGrp="1"/>
          </p:cNvSpPr>
          <p:nvPr>
            <p:ph type="title" hasCustomPrompt="1"/>
          </p:nvPr>
        </p:nvSpPr>
        <p:spPr>
          <a:xfrm>
            <a:off x="734591" y="976997"/>
            <a:ext cx="11000209" cy="1188227"/>
          </a:xfrm>
          <a:prstGeom prst="rect">
            <a:avLst/>
          </a:prstGeom>
        </p:spPr>
        <p:txBody>
          <a:bodyPr rtlCol="0" anchor="t">
            <a:normAutofit/>
          </a:bodyPr>
          <a:lstStyle>
            <a:lvl1pPr>
              <a:defRPr lang="ru-RU" sz="3200"/>
            </a:lvl1pPr>
          </a:lstStyle>
          <a:p>
            <a:pPr rtl="0"/>
            <a:r>
              <a:rPr lang="ru-RU"/>
              <a:t>Заголовок слайда</a:t>
            </a:r>
          </a:p>
        </p:txBody>
      </p:sp>
      <p:sp>
        <p:nvSpPr>
          <p:cNvPr id="5" name="Объект 4">
            <a:extLst>
              <a:ext uri="{FF2B5EF4-FFF2-40B4-BE49-F238E27FC236}">
                <a16:creationId xmlns:a16="http://schemas.microsoft.com/office/drawing/2014/main" id="{02736CFB-FEC9-D3FB-01C8-D0AF64ED3AE0}"/>
              </a:ext>
            </a:extLst>
          </p:cNvPr>
          <p:cNvSpPr>
            <a:spLocks noGrp="1"/>
          </p:cNvSpPr>
          <p:nvPr>
            <p:ph sz="quarter" idx="10" hasCustomPrompt="1"/>
          </p:nvPr>
        </p:nvSpPr>
        <p:spPr>
          <a:xfrm>
            <a:off x="734593" y="2244725"/>
            <a:ext cx="5045105" cy="4233713"/>
          </a:xfrm>
        </p:spPr>
        <p:txBody>
          <a:bodyPr rtlCol="0">
            <a:normAutofit/>
          </a:bodyPr>
          <a:lstStyle>
            <a:lvl1pPr>
              <a:spcBef>
                <a:spcPts val="0"/>
              </a:spcBef>
              <a:spcAft>
                <a:spcPts val="1200"/>
              </a:spcAft>
              <a:defRPr lang="ru-RU" sz="1800"/>
            </a:lvl1pPr>
            <a:lvl2pPr>
              <a:spcBef>
                <a:spcPts val="0"/>
              </a:spcBef>
              <a:spcAft>
                <a:spcPts val="1200"/>
              </a:spcAft>
              <a:defRPr lang="ru-RU" sz="1600"/>
            </a:lvl2pPr>
            <a:lvl3pPr>
              <a:spcBef>
                <a:spcPts val="0"/>
              </a:spcBef>
              <a:spcAft>
                <a:spcPts val="1200"/>
              </a:spcAft>
              <a:defRPr lang="ru-RU" sz="1400"/>
            </a:lvl3pPr>
            <a:lvl4pPr>
              <a:spcBef>
                <a:spcPts val="0"/>
              </a:spcBef>
              <a:spcAft>
                <a:spcPts val="1200"/>
              </a:spcAft>
              <a:defRPr lang="ru-RU" sz="1200"/>
            </a:lvl4pPr>
            <a:lvl5pPr>
              <a:spcBef>
                <a:spcPts val="0"/>
              </a:spcBef>
              <a:spcAft>
                <a:spcPts val="1200"/>
              </a:spcAft>
              <a:defRPr lang="ru-RU" sz="12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cxnSp>
        <p:nvCxnSpPr>
          <p:cNvPr id="6" name="Прямая соединительная линия 5">
            <a:extLst>
              <a:ext uri="{FF2B5EF4-FFF2-40B4-BE49-F238E27FC236}">
                <a16:creationId xmlns:a16="http://schemas.microsoft.com/office/drawing/2014/main" id="{93AC3921-F10C-2A33-F8DF-3B42EE1E382E}"/>
              </a:ext>
              <a:ext uri="{C183D7F6-B498-43B3-948B-1728B52AA6E4}">
                <adec:decorative xmlns:adec="http://schemas.microsoft.com/office/drawing/2017/decorative" val="1"/>
              </a:ext>
            </a:extLst>
          </p:cNvPr>
          <p:cNvCxnSpPr>
            <a:cxnSpLocks/>
          </p:cNvCxnSpPr>
          <p:nvPr userDrawn="1"/>
        </p:nvCxnSpPr>
        <p:spPr>
          <a:xfrm>
            <a:off x="724574" y="723899"/>
            <a:ext cx="1101022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Объект 4">
            <a:extLst>
              <a:ext uri="{FF2B5EF4-FFF2-40B4-BE49-F238E27FC236}">
                <a16:creationId xmlns:a16="http://schemas.microsoft.com/office/drawing/2014/main" id="{A4F2998B-5567-1A45-7720-4998CC19EF0D}"/>
              </a:ext>
            </a:extLst>
          </p:cNvPr>
          <p:cNvSpPr>
            <a:spLocks noGrp="1"/>
          </p:cNvSpPr>
          <p:nvPr>
            <p:ph sz="quarter" idx="11" hasCustomPrompt="1"/>
          </p:nvPr>
        </p:nvSpPr>
        <p:spPr>
          <a:xfrm>
            <a:off x="6412304" y="2244724"/>
            <a:ext cx="5322496" cy="4233713"/>
          </a:xfrm>
        </p:spPr>
        <p:txBody>
          <a:bodyPr rtlCol="0">
            <a:normAutofit/>
          </a:bodyPr>
          <a:lstStyle>
            <a:lvl1pPr>
              <a:spcBef>
                <a:spcPts val="0"/>
              </a:spcBef>
              <a:spcAft>
                <a:spcPts val="1200"/>
              </a:spcAft>
              <a:defRPr lang="ru-RU" sz="1800"/>
            </a:lvl1pPr>
            <a:lvl2pPr>
              <a:spcBef>
                <a:spcPts val="0"/>
              </a:spcBef>
              <a:spcAft>
                <a:spcPts val="1200"/>
              </a:spcAft>
              <a:defRPr lang="ru-RU" sz="1600"/>
            </a:lvl2pPr>
            <a:lvl3pPr>
              <a:spcBef>
                <a:spcPts val="0"/>
              </a:spcBef>
              <a:spcAft>
                <a:spcPts val="1200"/>
              </a:spcAft>
              <a:defRPr lang="ru-RU" sz="1400"/>
            </a:lvl3pPr>
            <a:lvl4pPr>
              <a:spcBef>
                <a:spcPts val="0"/>
              </a:spcBef>
              <a:spcAft>
                <a:spcPts val="1200"/>
              </a:spcAft>
              <a:defRPr lang="ru-RU" sz="1200"/>
            </a:lvl4pPr>
            <a:lvl5pPr>
              <a:spcBef>
                <a:spcPts val="0"/>
              </a:spcBef>
              <a:spcAft>
                <a:spcPts val="1200"/>
              </a:spcAft>
              <a:defRPr lang="ru-RU" sz="12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2" name="Номер слайда 5">
            <a:extLst>
              <a:ext uri="{FF2B5EF4-FFF2-40B4-BE49-F238E27FC236}">
                <a16:creationId xmlns:a16="http://schemas.microsoft.com/office/drawing/2014/main" id="{457EDA23-301F-47EE-3683-0B3206D8F539}"/>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spTree>
    <p:extLst>
      <p:ext uri="{BB962C8B-B14F-4D97-AF65-F5344CB8AC3E}">
        <p14:creationId xmlns:p14="http://schemas.microsoft.com/office/powerpoint/2010/main" val="162704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Заголовок и два элемента содержимого 2">
    <p:spTree>
      <p:nvGrpSpPr>
        <p:cNvPr id="1" name=""/>
        <p:cNvGrpSpPr/>
        <p:nvPr/>
      </p:nvGrpSpPr>
      <p:grpSpPr>
        <a:xfrm>
          <a:off x="0" y="0"/>
          <a:ext cx="0" cy="0"/>
          <a:chOff x="0" y="0"/>
          <a:chExt cx="0" cy="0"/>
        </a:xfrm>
      </p:grpSpPr>
      <p:sp>
        <p:nvSpPr>
          <p:cNvPr id="8" name="Заголовок 9">
            <a:extLst>
              <a:ext uri="{FF2B5EF4-FFF2-40B4-BE49-F238E27FC236}">
                <a16:creationId xmlns:a16="http://schemas.microsoft.com/office/drawing/2014/main" id="{4246B94A-8C64-4FBA-B409-1F9487E19CF3}"/>
              </a:ext>
            </a:extLst>
          </p:cNvPr>
          <p:cNvSpPr>
            <a:spLocks noGrp="1"/>
          </p:cNvSpPr>
          <p:nvPr>
            <p:ph type="title" hasCustomPrompt="1"/>
          </p:nvPr>
        </p:nvSpPr>
        <p:spPr>
          <a:xfrm>
            <a:off x="725965" y="976999"/>
            <a:ext cx="11034713" cy="1196853"/>
          </a:xfrm>
          <a:prstGeom prst="rect">
            <a:avLst/>
          </a:prstGeom>
        </p:spPr>
        <p:txBody>
          <a:bodyPr rtlCol="0" anchor="t">
            <a:normAutofit/>
          </a:bodyPr>
          <a:lstStyle>
            <a:lvl1pPr>
              <a:defRPr lang="ru-RU" sz="3200"/>
            </a:lvl1pPr>
          </a:lstStyle>
          <a:p>
            <a:pPr rtl="0"/>
            <a:r>
              <a:rPr lang="ru-RU"/>
              <a:t>Заголовок слайда</a:t>
            </a:r>
          </a:p>
        </p:txBody>
      </p:sp>
      <p:sp>
        <p:nvSpPr>
          <p:cNvPr id="5" name="Объект 4">
            <a:extLst>
              <a:ext uri="{FF2B5EF4-FFF2-40B4-BE49-F238E27FC236}">
                <a16:creationId xmlns:a16="http://schemas.microsoft.com/office/drawing/2014/main" id="{02736CFB-FEC9-D3FB-01C8-D0AF64ED3AE0}"/>
              </a:ext>
            </a:extLst>
          </p:cNvPr>
          <p:cNvSpPr>
            <a:spLocks noGrp="1"/>
          </p:cNvSpPr>
          <p:nvPr>
            <p:ph sz="quarter" idx="10" hasCustomPrompt="1"/>
          </p:nvPr>
        </p:nvSpPr>
        <p:spPr>
          <a:xfrm>
            <a:off x="741826" y="2244725"/>
            <a:ext cx="2958075" cy="3904268"/>
          </a:xfrm>
        </p:spPr>
        <p:txBody>
          <a:bodyPr rtlCol="0">
            <a:normAutofit/>
          </a:bodyPr>
          <a:lstStyle>
            <a:lvl1pPr>
              <a:spcBef>
                <a:spcPts val="0"/>
              </a:spcBef>
              <a:spcAft>
                <a:spcPts val="1200"/>
              </a:spcAft>
              <a:defRPr lang="ru-RU" sz="2000" b="1"/>
            </a:lvl1pPr>
            <a:lvl2pPr>
              <a:spcBef>
                <a:spcPts val="0"/>
              </a:spcBef>
              <a:spcAft>
                <a:spcPts val="1200"/>
              </a:spcAft>
              <a:defRPr lang="ru-RU" sz="1800" b="1"/>
            </a:lvl2pPr>
            <a:lvl3pPr>
              <a:spcBef>
                <a:spcPts val="0"/>
              </a:spcBef>
              <a:spcAft>
                <a:spcPts val="1200"/>
              </a:spcAft>
              <a:defRPr lang="ru-RU" sz="1600" b="1"/>
            </a:lvl3pPr>
            <a:lvl4pPr>
              <a:spcBef>
                <a:spcPts val="0"/>
              </a:spcBef>
              <a:spcAft>
                <a:spcPts val="1200"/>
              </a:spcAft>
              <a:defRPr lang="ru-RU" sz="1400" b="1"/>
            </a:lvl4pPr>
            <a:lvl5pPr>
              <a:spcBef>
                <a:spcPts val="0"/>
              </a:spcBef>
              <a:spcAft>
                <a:spcPts val="1200"/>
              </a:spcAft>
              <a:defRPr lang="ru-RU" sz="1400" b="1"/>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3" name="Объект 4">
            <a:extLst>
              <a:ext uri="{FF2B5EF4-FFF2-40B4-BE49-F238E27FC236}">
                <a16:creationId xmlns:a16="http://schemas.microsoft.com/office/drawing/2014/main" id="{A4F2998B-5567-1A45-7720-4998CC19EF0D}"/>
              </a:ext>
            </a:extLst>
          </p:cNvPr>
          <p:cNvSpPr>
            <a:spLocks noGrp="1"/>
          </p:cNvSpPr>
          <p:nvPr>
            <p:ph sz="quarter" idx="11" hasCustomPrompt="1"/>
          </p:nvPr>
        </p:nvSpPr>
        <p:spPr>
          <a:xfrm>
            <a:off x="4407226" y="2244725"/>
            <a:ext cx="7353452" cy="3912896"/>
          </a:xfrm>
        </p:spPr>
        <p:txBody>
          <a:bodyPr rtlCol="0">
            <a:normAutofit/>
          </a:bodyPr>
          <a:lstStyle>
            <a:lvl1pPr>
              <a:spcBef>
                <a:spcPts val="0"/>
              </a:spcBef>
              <a:spcAft>
                <a:spcPts val="1200"/>
              </a:spcAft>
              <a:defRPr lang="ru-RU" sz="2000"/>
            </a:lvl1pPr>
            <a:lvl2pPr>
              <a:spcBef>
                <a:spcPts val="0"/>
              </a:spcBef>
              <a:spcAft>
                <a:spcPts val="1200"/>
              </a:spcAft>
              <a:defRPr lang="ru-RU" sz="1800"/>
            </a:lvl2pPr>
            <a:lvl3pPr>
              <a:spcBef>
                <a:spcPts val="0"/>
              </a:spcBef>
              <a:spcAft>
                <a:spcPts val="1200"/>
              </a:spcAft>
              <a:defRPr lang="ru-RU" sz="1600"/>
            </a:lvl3pPr>
            <a:lvl4pPr>
              <a:spcBef>
                <a:spcPts val="0"/>
              </a:spcBef>
              <a:spcAft>
                <a:spcPts val="1200"/>
              </a:spcAft>
              <a:defRPr lang="ru-RU" sz="1400"/>
            </a:lvl4pPr>
            <a:lvl5pPr>
              <a:spcBef>
                <a:spcPts val="0"/>
              </a:spcBef>
              <a:spcAft>
                <a:spcPts val="1200"/>
              </a:spcAft>
              <a:defRPr lang="ru-RU" sz="1400"/>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2" name="Номер слайда 5">
            <a:extLst>
              <a:ext uri="{FF2B5EF4-FFF2-40B4-BE49-F238E27FC236}">
                <a16:creationId xmlns:a16="http://schemas.microsoft.com/office/drawing/2014/main" id="{457EDA23-301F-47EE-3683-0B3206D8F539}"/>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cxnSp>
        <p:nvCxnSpPr>
          <p:cNvPr id="6" name="Прямая соединительная линия 5">
            <a:extLst>
              <a:ext uri="{FF2B5EF4-FFF2-40B4-BE49-F238E27FC236}">
                <a16:creationId xmlns:a16="http://schemas.microsoft.com/office/drawing/2014/main" id="{93AC3921-F10C-2A33-F8DF-3B42EE1E382E}"/>
              </a:ext>
              <a:ext uri="{C183D7F6-B498-43B3-948B-1728B52AA6E4}">
                <adec:decorative xmlns:adec="http://schemas.microsoft.com/office/drawing/2017/decorative" val="1"/>
              </a:ext>
            </a:extLst>
          </p:cNvPr>
          <p:cNvCxnSpPr>
            <a:cxnSpLocks/>
          </p:cNvCxnSpPr>
          <p:nvPr userDrawn="1"/>
        </p:nvCxnSpPr>
        <p:spPr>
          <a:xfrm>
            <a:off x="724574" y="723899"/>
            <a:ext cx="11010226"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171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Разрыв раздела 2">
    <p:spTree>
      <p:nvGrpSpPr>
        <p:cNvPr id="1" name=""/>
        <p:cNvGrpSpPr/>
        <p:nvPr/>
      </p:nvGrpSpPr>
      <p:grpSpPr>
        <a:xfrm>
          <a:off x="0" y="0"/>
          <a:ext cx="0" cy="0"/>
          <a:chOff x="0" y="0"/>
          <a:chExt cx="0" cy="0"/>
        </a:xfrm>
      </p:grpSpPr>
      <p:sp>
        <p:nvSpPr>
          <p:cNvPr id="20" name="Заголовок 10">
            <a:extLst>
              <a:ext uri="{FF2B5EF4-FFF2-40B4-BE49-F238E27FC236}">
                <a16:creationId xmlns:a16="http://schemas.microsoft.com/office/drawing/2014/main" id="{6DC3399C-8B0E-4D7D-A955-FB1F37CF3672}"/>
              </a:ext>
            </a:extLst>
          </p:cNvPr>
          <p:cNvSpPr>
            <a:spLocks noGrp="1"/>
          </p:cNvSpPr>
          <p:nvPr>
            <p:ph type="ctrTitle" hasCustomPrompt="1"/>
          </p:nvPr>
        </p:nvSpPr>
        <p:spPr>
          <a:xfrm>
            <a:off x="719146" y="983901"/>
            <a:ext cx="5724786" cy="1198580"/>
          </a:xfrm>
          <a:prstGeom prst="rect">
            <a:avLst/>
          </a:prstGeom>
        </p:spPr>
        <p:txBody>
          <a:bodyPr rtlCol="0" anchor="t">
            <a:normAutofit/>
          </a:bodyPr>
          <a:lstStyle>
            <a:lvl1pPr>
              <a:defRPr lang="ru-RU" sz="3200"/>
            </a:lvl1pPr>
          </a:lstStyle>
          <a:p>
            <a:pPr rtl="0"/>
            <a:r>
              <a:rPr lang="ru-RU"/>
              <a:t>Заголовок слайда</a:t>
            </a:r>
          </a:p>
        </p:txBody>
      </p:sp>
      <p:sp>
        <p:nvSpPr>
          <p:cNvPr id="7" name="Объект 6">
            <a:extLst>
              <a:ext uri="{FF2B5EF4-FFF2-40B4-BE49-F238E27FC236}">
                <a16:creationId xmlns:a16="http://schemas.microsoft.com/office/drawing/2014/main" id="{63C6D5E5-DE84-EC37-75DB-50DB75B5CD48}"/>
              </a:ext>
            </a:extLst>
          </p:cNvPr>
          <p:cNvSpPr>
            <a:spLocks noGrp="1"/>
          </p:cNvSpPr>
          <p:nvPr>
            <p:ph sz="quarter" idx="14" hasCustomPrompt="1"/>
          </p:nvPr>
        </p:nvSpPr>
        <p:spPr>
          <a:xfrm>
            <a:off x="710520" y="2244725"/>
            <a:ext cx="5724786" cy="3795683"/>
          </a:xfrm>
        </p:spPr>
        <p:txBody>
          <a:bodyPr rtlCol="0"/>
          <a:lstStyle>
            <a:lvl1pPr>
              <a:spcBef>
                <a:spcPts val="0"/>
              </a:spcBef>
              <a:spcAft>
                <a:spcPts val="1200"/>
              </a:spcAft>
              <a:defRPr lang="ru-RU"/>
            </a:lvl1pPr>
            <a:lvl2pPr>
              <a:spcBef>
                <a:spcPts val="0"/>
              </a:spcBef>
              <a:spcAft>
                <a:spcPts val="1200"/>
              </a:spcAft>
              <a:defRPr lang="ru-RU"/>
            </a:lvl2pPr>
            <a:lvl3pPr>
              <a:spcBef>
                <a:spcPts val="0"/>
              </a:spcBef>
              <a:spcAft>
                <a:spcPts val="1200"/>
              </a:spcAft>
              <a:defRPr lang="ru-RU"/>
            </a:lvl3pPr>
            <a:lvl4pPr>
              <a:spcBef>
                <a:spcPts val="0"/>
              </a:spcBef>
              <a:spcAft>
                <a:spcPts val="1200"/>
              </a:spcAft>
              <a:defRPr lang="ru-RU"/>
            </a:lvl4pPr>
            <a:lvl5pPr>
              <a:spcBef>
                <a:spcPts val="0"/>
              </a:spcBef>
              <a:spcAft>
                <a:spcPts val="1200"/>
              </a:spcAft>
              <a:defRPr lang="ru-RU"/>
            </a:lvl5pPr>
          </a:lstStyle>
          <a:p>
            <a:pPr lvl="0" rtl="0"/>
            <a:r>
              <a:rPr lang="ru-RU"/>
              <a:t>Щелкните, чтобы добавить содержимое</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p>
        </p:txBody>
      </p:sp>
      <p:sp>
        <p:nvSpPr>
          <p:cNvPr id="30" name="Рисунок 28">
            <a:extLst>
              <a:ext uri="{FF2B5EF4-FFF2-40B4-BE49-F238E27FC236}">
                <a16:creationId xmlns:a16="http://schemas.microsoft.com/office/drawing/2014/main" id="{E335E712-C7FD-4BAC-B89C-58AF6594A4E7}"/>
              </a:ext>
            </a:extLst>
          </p:cNvPr>
          <p:cNvSpPr>
            <a:spLocks noGrp="1"/>
          </p:cNvSpPr>
          <p:nvPr>
            <p:ph type="pic" sz="quarter" idx="13"/>
          </p:nvPr>
        </p:nvSpPr>
        <p:spPr>
          <a:xfrm>
            <a:off x="7315200" y="723899"/>
            <a:ext cx="4876800" cy="5316510"/>
          </a:xfrm>
          <a:prstGeom prst="rect">
            <a:avLst/>
          </a:prstGeom>
        </p:spPr>
        <p:txBody>
          <a:bodyPr rtlCol="0">
            <a:normAutofit/>
          </a:bodyPr>
          <a:lstStyle>
            <a:lvl1pPr marL="0" indent="0" algn="ctr">
              <a:buNone/>
              <a:defRPr lang="ru-RU" sz="1800"/>
            </a:lvl1pPr>
          </a:lstStyle>
          <a:p>
            <a:pPr rtl="0"/>
            <a:r>
              <a:rPr lang="ru-RU"/>
              <a:t>Вставка рисунка</a:t>
            </a:r>
          </a:p>
        </p:txBody>
      </p:sp>
      <p:cxnSp>
        <p:nvCxnSpPr>
          <p:cNvPr id="3" name="Прямая соединительная линия 2">
            <a:extLst>
              <a:ext uri="{FF2B5EF4-FFF2-40B4-BE49-F238E27FC236}">
                <a16:creationId xmlns:a16="http://schemas.microsoft.com/office/drawing/2014/main" id="{A541CC69-A0B0-C1BE-2165-D8AD1B7D2DDA}"/>
              </a:ext>
              <a:ext uri="{C183D7F6-B498-43B3-948B-1728B52AA6E4}">
                <adec:decorative xmlns:adec="http://schemas.microsoft.com/office/drawing/2017/decorative" val="1"/>
              </a:ext>
            </a:extLst>
          </p:cNvPr>
          <p:cNvCxnSpPr>
            <a:cxnSpLocks/>
          </p:cNvCxnSpPr>
          <p:nvPr userDrawn="1"/>
        </p:nvCxnSpPr>
        <p:spPr>
          <a:xfrm>
            <a:off x="724574" y="723899"/>
            <a:ext cx="5786724"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Номер слайда 5">
            <a:extLst>
              <a:ext uri="{FF2B5EF4-FFF2-40B4-BE49-F238E27FC236}">
                <a16:creationId xmlns:a16="http://schemas.microsoft.com/office/drawing/2014/main" id="{9147C2FA-8BD9-36BF-787A-3B3C4847BF5F}"/>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defRPr>
            </a:lvl1pPr>
          </a:lstStyle>
          <a:p>
            <a:pPr rtl="0"/>
            <a:fld id="{C3DB2ADC-AF19-4574-8C10-79B5B04FCA27}" type="slidenum">
              <a:rPr lang="ru-RU" smtClean="0"/>
              <a:pPr/>
              <a:t>‹#›</a:t>
            </a:fld>
            <a:endParaRPr lang="ru-RU" dirty="0"/>
          </a:p>
        </p:txBody>
      </p:sp>
    </p:spTree>
    <p:extLst>
      <p:ext uri="{BB962C8B-B14F-4D97-AF65-F5344CB8AC3E}">
        <p14:creationId xmlns:p14="http://schemas.microsoft.com/office/powerpoint/2010/main" val="2819531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Дата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lang="ru-RU" sz="1050">
                <a:solidFill>
                  <a:schemeClr val="tx1"/>
                </a:solidFill>
                <a:latin typeface="+mj-lt"/>
              </a:defRPr>
            </a:lvl1pPr>
          </a:lstStyle>
          <a:p>
            <a:pPr rtl="0"/>
            <a:endParaRPr lang="ru-RU" dirty="0"/>
          </a:p>
        </p:txBody>
      </p:sp>
      <p:sp>
        <p:nvSpPr>
          <p:cNvPr id="5" name="Нижний колонтитул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lang="ru-RU" sz="1050">
                <a:solidFill>
                  <a:schemeClr val="tx1"/>
                </a:solidFill>
                <a:latin typeface="+mj-lt"/>
              </a:defRPr>
            </a:lvl1pPr>
          </a:lstStyle>
          <a:p>
            <a:pPr rtl="0"/>
            <a:endParaRPr lang="ru-RU" dirty="0"/>
          </a:p>
        </p:txBody>
      </p:sp>
      <p:sp>
        <p:nvSpPr>
          <p:cNvPr id="6" name="Номер слайда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lang="ru-RU" sz="1400">
                <a:solidFill>
                  <a:schemeClr val="tx1"/>
                </a:solidFill>
                <a:latin typeface="Times New Roman" panose="02020603050405020304" pitchFamily="18" charset="0"/>
              </a:defRPr>
            </a:lvl1pPr>
          </a:lstStyle>
          <a:p>
            <a:fld id="{C3DB2ADC-AF19-4574-8C10-79B5B04FCA27}" type="slidenum">
              <a:rPr lang="ru-RU" smtClean="0"/>
              <a:pPr/>
              <a:t>‹#›</a:t>
            </a:fld>
            <a:endParaRPr lang="ru-RU" dirty="0"/>
          </a:p>
        </p:txBody>
      </p:sp>
      <p:sp>
        <p:nvSpPr>
          <p:cNvPr id="2" name="Заголовок 1">
            <a:extLst>
              <a:ext uri="{FF2B5EF4-FFF2-40B4-BE49-F238E27FC236}">
                <a16:creationId xmlns:a16="http://schemas.microsoft.com/office/drawing/2014/main" id="{02438FE7-776A-97AE-C1AE-5D67DD624A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defPPr>
              <a:defRPr lang="ru-RU"/>
            </a:defPPr>
          </a:lstStyle>
          <a:p>
            <a:pPr rtl="0"/>
            <a:r>
              <a:rPr lang="ru-RU" dirty="0"/>
              <a:t>Образец заголовка</a:t>
            </a:r>
          </a:p>
        </p:txBody>
      </p:sp>
      <p:sp>
        <p:nvSpPr>
          <p:cNvPr id="3" name="Текст 2">
            <a:extLst>
              <a:ext uri="{FF2B5EF4-FFF2-40B4-BE49-F238E27FC236}">
                <a16:creationId xmlns:a16="http://schemas.microsoft.com/office/drawing/2014/main" id="{219E96F4-AD7C-5201-D53C-4EA4F86B8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defPPr>
              <a:defRPr lang="ru-RU"/>
            </a:defPPr>
          </a:lstStyle>
          <a:p>
            <a:pPr lvl="0" rtl="0"/>
            <a:r>
              <a:rPr lang="ru-RU" dirty="0"/>
              <a:t>Щелкните, чтобы изменить стили текста образца слайда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Tree>
    <p:extLst>
      <p:ext uri="{BB962C8B-B14F-4D97-AF65-F5344CB8AC3E}">
        <p14:creationId xmlns:p14="http://schemas.microsoft.com/office/powerpoint/2010/main" val="2866470824"/>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Lst>
  <p:hf hdr="0" ftr="0" dt="0"/>
  <p:txStyles>
    <p:titleStyle>
      <a:lvl1pPr algn="l" defTabSz="914400" rtl="0" eaLnBrk="1" latinLnBrk="0" hangingPunct="1">
        <a:lnSpc>
          <a:spcPct val="100000"/>
        </a:lnSpc>
        <a:spcBef>
          <a:spcPct val="0"/>
        </a:spcBef>
        <a:buNone/>
        <a:defRPr lang="ru-RU"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lang="ru-RU" sz="20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120000"/>
        </a:lnSpc>
        <a:spcBef>
          <a:spcPts val="500"/>
        </a:spcBef>
        <a:buFont typeface="Arial" panose="020B0604020202020204" pitchFamily="34" charset="0"/>
        <a:buChar char="•"/>
        <a:defRPr lang="ru-RU" sz="1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120000"/>
        </a:lnSpc>
        <a:spcBef>
          <a:spcPts val="500"/>
        </a:spcBef>
        <a:buFont typeface="Arial" panose="020B0604020202020204" pitchFamily="34" charset="0"/>
        <a:buChar char="•"/>
        <a:defRPr lang="ru-RU" sz="16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120000"/>
        </a:lnSpc>
        <a:spcBef>
          <a:spcPts val="500"/>
        </a:spcBef>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120000"/>
        </a:lnSpc>
        <a:spcBef>
          <a:spcPts val="500"/>
        </a:spcBef>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p:bodyStyle>
    <p:otherStyle>
      <a:defPPr>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499D8326-B701-CBE8-39AA-6C700DA49CE4}"/>
              </a:ext>
            </a:extLst>
          </p:cNvPr>
          <p:cNvSpPr>
            <a:spLocks noGrp="1"/>
          </p:cNvSpPr>
          <p:nvPr>
            <p:ph type="title"/>
          </p:nvPr>
        </p:nvSpPr>
        <p:spPr>
          <a:xfrm>
            <a:off x="685800" y="908591"/>
            <a:ext cx="4058728" cy="5225507"/>
          </a:xfrm>
        </p:spPr>
        <p:txBody>
          <a:bodyPr rtlCol="0"/>
          <a:lstStyle>
            <a:defPPr>
              <a:defRPr lang="ru-RU"/>
            </a:defPPr>
          </a:lstStyle>
          <a:p>
            <a:pPr rtl="0"/>
            <a:r>
              <a:rPr lang="ru-RU"/>
              <a:t>бізнес-пЛАН для Михайлівської громади Запорізької області</a:t>
            </a:r>
            <a:endParaRPr lang="ru-RU" dirty="0"/>
          </a:p>
        </p:txBody>
      </p:sp>
      <p:pic>
        <p:nvPicPr>
          <p:cNvPr id="8" name="Рисунок 13" descr="Сосновая шишка крупным планом">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699125" y="0"/>
            <a:ext cx="5786438" cy="6134100"/>
          </a:xfrm>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56E1DE-D988-960C-DAB5-9F76114BF8AF}"/>
              </a:ext>
            </a:extLst>
          </p:cNvPr>
          <p:cNvSpPr>
            <a:spLocks noGrp="1"/>
          </p:cNvSpPr>
          <p:nvPr>
            <p:ph type="title"/>
          </p:nvPr>
        </p:nvSpPr>
        <p:spPr>
          <a:xfrm>
            <a:off x="725965" y="976999"/>
            <a:ext cx="11034713" cy="1196853"/>
          </a:xfrm>
        </p:spPr>
        <p:txBody>
          <a:bodyPr rtlCol="0"/>
          <a:lstStyle>
            <a:defPPr>
              <a:defRPr lang="ru-RU"/>
            </a:defPPr>
          </a:lstStyle>
          <a:p>
            <a:pPr rtl="0"/>
            <a:r>
              <a:rPr lang="ru-RU"/>
              <a:t>Економічний та соціальний вплив</a:t>
            </a:r>
          </a:p>
        </p:txBody>
      </p:sp>
      <p:sp>
        <p:nvSpPr>
          <p:cNvPr id="8" name="Объект 7">
            <a:extLst>
              <a:ext uri="{FF2B5EF4-FFF2-40B4-BE49-F238E27FC236}">
                <a16:creationId xmlns:a16="http://schemas.microsoft.com/office/drawing/2014/main" id="{6B4A257E-4735-6F03-8A06-72A76A187FFA}"/>
              </a:ext>
            </a:extLst>
          </p:cNvPr>
          <p:cNvSpPr>
            <a:spLocks noGrp="1"/>
          </p:cNvSpPr>
          <p:nvPr>
            <p:ph sz="quarter" idx="10"/>
          </p:nvPr>
        </p:nvSpPr>
        <p:spPr>
          <a:xfrm>
            <a:off x="724574" y="1575425"/>
            <a:ext cx="2958075" cy="3904268"/>
          </a:xfrm>
        </p:spPr>
        <p:txBody>
          <a:bodyPr rtlCol="0"/>
          <a:lstStyle>
            <a:defPPr>
              <a:defRPr lang="ru-RU"/>
            </a:defPPr>
          </a:lstStyle>
          <a:p>
            <a:pPr rtl="0"/>
            <a:r>
              <a:rPr lang="ru-RU"/>
              <a:t>Економічний вплив:</a:t>
            </a:r>
          </a:p>
          <a:p>
            <a:pPr rtl="0"/>
            <a:endParaRPr lang="ru-RU"/>
          </a:p>
          <a:p>
            <a:pPr rtl="0"/>
            <a:endParaRPr lang="ru-RU"/>
          </a:p>
          <a:p>
            <a:pPr rtl="0"/>
            <a:endParaRPr lang="ru-RU"/>
          </a:p>
          <a:p>
            <a:pPr rtl="0"/>
            <a:endParaRPr lang="ru-RU"/>
          </a:p>
          <a:p>
            <a:pPr rtl="0"/>
            <a:r>
              <a:rPr lang="ru-RU"/>
              <a:t>Соціальний вплив:</a:t>
            </a:r>
            <a:endParaRPr lang="ru-RU" dirty="0"/>
          </a:p>
        </p:txBody>
      </p:sp>
      <p:sp>
        <p:nvSpPr>
          <p:cNvPr id="13" name="Объект 12">
            <a:extLst>
              <a:ext uri="{FF2B5EF4-FFF2-40B4-BE49-F238E27FC236}">
                <a16:creationId xmlns:a16="http://schemas.microsoft.com/office/drawing/2014/main" id="{2EBEEF04-935C-A06F-62F6-BCFF0B291A24}"/>
              </a:ext>
            </a:extLst>
          </p:cNvPr>
          <p:cNvSpPr>
            <a:spLocks noGrp="1"/>
          </p:cNvSpPr>
          <p:nvPr>
            <p:ph sz="quarter" idx="11"/>
          </p:nvPr>
        </p:nvSpPr>
        <p:spPr>
          <a:xfrm>
            <a:off x="3888419" y="1544715"/>
            <a:ext cx="7579007" cy="2565646"/>
          </a:xfrm>
        </p:spPr>
        <p:txBody>
          <a:bodyPr rtlCol="0">
            <a:normAutofit/>
          </a:bodyPr>
          <a:lstStyle>
            <a:defPPr>
              <a:defRPr lang="ru-RU"/>
            </a:defPPr>
          </a:lstStyle>
          <a:p>
            <a:r>
              <a:rPr lang="ru-RU" b="1"/>
              <a:t>Зростання місцевого бюджету:</a:t>
            </a:r>
            <a:r>
              <a:rPr lang="ru-RU"/>
              <a:t> Підприємство з переробки сільськогосподарської продукції сприятиме підвищенню податкових надходжень у бюджет громади. Наприклад, за оцінками, річний дохід підприємства може сягати до 100 млн грн, що підвищить обсяг податкових надходжень та зменшить потребу громади у зовнішньому фінансуванні</a:t>
            </a:r>
          </a:p>
        </p:txBody>
      </p:sp>
      <p:sp>
        <p:nvSpPr>
          <p:cNvPr id="3" name="Номер слайда 2">
            <a:extLst>
              <a:ext uri="{FF2B5EF4-FFF2-40B4-BE49-F238E27FC236}">
                <a16:creationId xmlns:a16="http://schemas.microsoft.com/office/drawing/2014/main" id="{522643B0-B668-8150-0AAC-AFA1C43109DF}"/>
              </a:ext>
            </a:extLst>
          </p:cNvPr>
          <p:cNvSpPr>
            <a:spLocks noGrp="1"/>
          </p:cNvSpPr>
          <p:nvPr>
            <p:ph type="sldNum" sz="quarter" idx="4"/>
          </p:nvPr>
        </p:nvSpPr>
        <p:spPr>
          <a:xfrm>
            <a:off x="10919012" y="6356350"/>
            <a:ext cx="672354" cy="365125"/>
          </a:xfrm>
        </p:spPr>
        <p:txBody>
          <a:bodyPr rtlCol="0"/>
          <a:lstStyle>
            <a:defPPr>
              <a:defRPr lang="ru-RU"/>
            </a:defPPr>
          </a:lstStyle>
          <a:p>
            <a:pPr rtl="0"/>
            <a:fld id="{C3DB2ADC-AF19-4574-8C10-79B5B04FCA27}" type="slidenum">
              <a:rPr lang="ru-RU" smtClean="0"/>
              <a:pPr rtl="0"/>
              <a:t>10</a:t>
            </a:fld>
            <a:endParaRPr lang="ru-RU" dirty="0"/>
          </a:p>
        </p:txBody>
      </p:sp>
      <p:sp>
        <p:nvSpPr>
          <p:cNvPr id="7" name="Объект 12">
            <a:extLst>
              <a:ext uri="{FF2B5EF4-FFF2-40B4-BE49-F238E27FC236}">
                <a16:creationId xmlns:a16="http://schemas.microsoft.com/office/drawing/2014/main" id="{D967C0BA-7CCC-430E-B330-035AB68DB6D8}"/>
              </a:ext>
            </a:extLst>
          </p:cNvPr>
          <p:cNvSpPr txBox="1">
            <a:spLocks/>
          </p:cNvSpPr>
          <p:nvPr/>
        </p:nvSpPr>
        <p:spPr>
          <a:xfrm>
            <a:off x="4012359" y="4196859"/>
            <a:ext cx="7579007" cy="2565646"/>
          </a:xfrm>
          <a:prstGeom prst="rect">
            <a:avLst/>
          </a:prstGeom>
        </p:spPr>
        <p:txBody>
          <a:bodyPr vert="horz" lIns="91440" tIns="45720" rIns="91440" bIns="45720" rtlCol="0">
            <a:normAutofit/>
          </a:bodyPr>
          <a:lstStyle>
            <a:defPPr>
              <a:defRPr lang="ru-RU"/>
            </a:defPPr>
            <a:lvl1pPr marL="228600" indent="-228600" algn="l" defTabSz="914400" rtl="0" eaLnBrk="1" latinLnBrk="0" hangingPunct="1">
              <a:lnSpc>
                <a:spcPct val="120000"/>
              </a:lnSpc>
              <a:spcBef>
                <a:spcPts val="0"/>
              </a:spcBef>
              <a:spcAft>
                <a:spcPts val="1200"/>
              </a:spcAft>
              <a:buFont typeface="Arial" panose="020B0604020202020204" pitchFamily="34" charset="0"/>
              <a:buChar char="•"/>
              <a:defRPr lang="ru-RU" sz="20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120000"/>
              </a:lnSpc>
              <a:spcBef>
                <a:spcPts val="0"/>
              </a:spcBef>
              <a:spcAft>
                <a:spcPts val="1200"/>
              </a:spcAft>
              <a:buFont typeface="Arial" panose="020B0604020202020204" pitchFamily="34" charset="0"/>
              <a:buChar char="•"/>
              <a:defRPr lang="ru-RU" sz="1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120000"/>
              </a:lnSpc>
              <a:spcBef>
                <a:spcPts val="0"/>
              </a:spcBef>
              <a:spcAft>
                <a:spcPts val="1200"/>
              </a:spcAft>
              <a:buFont typeface="Arial" panose="020B0604020202020204" pitchFamily="34" charset="0"/>
              <a:buChar char="•"/>
              <a:defRPr lang="ru-RU" sz="16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120000"/>
              </a:lnSpc>
              <a:spcBef>
                <a:spcPts val="0"/>
              </a:spcBef>
              <a:spcAft>
                <a:spcPts val="1200"/>
              </a:spcAft>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120000"/>
              </a:lnSpc>
              <a:spcBef>
                <a:spcPts val="0"/>
              </a:spcBef>
              <a:spcAft>
                <a:spcPts val="1200"/>
              </a:spcAft>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a:lstStyle>
          <a:p>
            <a:r>
              <a:rPr lang="ru-RU" b="1"/>
              <a:t>Стабілізація та згуртованість громади:</a:t>
            </a:r>
            <a:r>
              <a:rPr lang="ru-RU"/>
              <a:t> Спільний проєкт залучає мешканців до співпраці, формуючи відчуття приналежності та взаємопідтримки, що важливо для соціальної згуртованості.</a:t>
            </a:r>
          </a:p>
        </p:txBody>
      </p:sp>
    </p:spTree>
    <p:extLst>
      <p:ext uri="{BB962C8B-B14F-4D97-AF65-F5344CB8AC3E}">
        <p14:creationId xmlns:p14="http://schemas.microsoft.com/office/powerpoint/2010/main" val="3101481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0796C4E-41C8-0AB3-6886-FBB7C569658B}"/>
              </a:ext>
            </a:extLst>
          </p:cNvPr>
          <p:cNvSpPr>
            <a:spLocks noGrp="1"/>
          </p:cNvSpPr>
          <p:nvPr>
            <p:ph type="title"/>
          </p:nvPr>
        </p:nvSpPr>
        <p:spPr>
          <a:xfrm>
            <a:off x="763439" y="684311"/>
            <a:ext cx="4058728" cy="1508473"/>
          </a:xfrm>
        </p:spPr>
        <p:txBody>
          <a:bodyPr rtlCol="0"/>
          <a:lstStyle>
            <a:defPPr>
              <a:defRPr lang="ru-RU"/>
            </a:defPPr>
          </a:lstStyle>
          <a:p>
            <a:pPr rtl="0"/>
            <a:r>
              <a:rPr lang="ru-RU"/>
              <a:t>ВИСНОВКИ</a:t>
            </a:r>
            <a:endParaRPr lang="ru-RU" dirty="0"/>
          </a:p>
        </p:txBody>
      </p:sp>
      <p:sp>
        <p:nvSpPr>
          <p:cNvPr id="9" name="Объект 8">
            <a:extLst>
              <a:ext uri="{FF2B5EF4-FFF2-40B4-BE49-F238E27FC236}">
                <a16:creationId xmlns:a16="http://schemas.microsoft.com/office/drawing/2014/main" id="{C1E39F92-B979-41AB-0918-CE4FADCA0D09}"/>
              </a:ext>
            </a:extLst>
          </p:cNvPr>
          <p:cNvSpPr>
            <a:spLocks noGrp="1"/>
          </p:cNvSpPr>
          <p:nvPr>
            <p:ph sz="quarter" idx="11"/>
          </p:nvPr>
        </p:nvSpPr>
        <p:spPr>
          <a:xfrm>
            <a:off x="5267456" y="537896"/>
            <a:ext cx="6309026" cy="5552186"/>
          </a:xfrm>
        </p:spPr>
        <p:txBody>
          <a:bodyPr rtlCol="0">
            <a:normAutofit fontScale="92500" lnSpcReduction="10000"/>
          </a:bodyPr>
          <a:lstStyle>
            <a:defPPr>
              <a:defRPr lang="ru-RU"/>
            </a:defPPr>
          </a:lstStyle>
          <a:p>
            <a:pPr rtl="0"/>
            <a:r>
              <a:rPr lang="ru-RU"/>
              <a:t>Запропонований проєкт агропереробного центру з використанням відновлюваних джерел енергії в Михайлівській громаді має значний потенціал для соціально-економічного розвитку. Він націлений на розв’язання кількох важливих проблем громади, включаючи економічну залежність від сировинного експорту, відтік молоді та обмежені фінансові ресурси. Додатковий дохід від податків та зборів підтримає місцевий бюджет, що дозволить громаді інвестувати в соціальні програми та інфраструктуру. Також в</a:t>
            </a:r>
            <a:r>
              <a:rPr lang="en-US"/>
              <a:t>i</a:t>
            </a:r>
            <a:r>
              <a:rPr lang="ru-RU"/>
              <a:t>дбудеться збільшеня доданої вартості продукції а це призведе до перехіду від вирощування сировини до її переробки підвищить рентабельність місцевого сільського господарства. Це дозволить громаді не лише забезпечити внутрішній ринок високоякісними продуктами, але й розширити експортний потенціал завдяки продуктам з доданою вартістю</a:t>
            </a:r>
            <a:endParaRPr lang="ru-RU" dirty="0"/>
          </a:p>
        </p:txBody>
      </p:sp>
    </p:spTree>
    <p:extLst>
      <p:ext uri="{BB962C8B-B14F-4D97-AF65-F5344CB8AC3E}">
        <p14:creationId xmlns:p14="http://schemas.microsoft.com/office/powerpoint/2010/main" val="171689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C0796C4E-41C8-0AB3-6886-FBB7C569658B}"/>
              </a:ext>
            </a:extLst>
          </p:cNvPr>
          <p:cNvSpPr>
            <a:spLocks noGrp="1"/>
          </p:cNvSpPr>
          <p:nvPr>
            <p:ph type="title"/>
          </p:nvPr>
        </p:nvSpPr>
        <p:spPr>
          <a:xfrm>
            <a:off x="763439" y="684311"/>
            <a:ext cx="4058728" cy="1508473"/>
          </a:xfrm>
        </p:spPr>
        <p:txBody>
          <a:bodyPr rtlCol="0"/>
          <a:lstStyle>
            <a:defPPr>
              <a:defRPr lang="ru-RU"/>
            </a:defPPr>
          </a:lstStyle>
          <a:p>
            <a:pPr rtl="0"/>
            <a:r>
              <a:rPr lang="ru-RU"/>
              <a:t>Дякую за увагу</a:t>
            </a:r>
            <a:endParaRPr lang="ru-RU" dirty="0"/>
          </a:p>
        </p:txBody>
      </p:sp>
      <p:sp>
        <p:nvSpPr>
          <p:cNvPr id="9" name="Объект 8">
            <a:extLst>
              <a:ext uri="{FF2B5EF4-FFF2-40B4-BE49-F238E27FC236}">
                <a16:creationId xmlns:a16="http://schemas.microsoft.com/office/drawing/2014/main" id="{C1E39F92-B979-41AB-0918-CE4FADCA0D09}"/>
              </a:ext>
            </a:extLst>
          </p:cNvPr>
          <p:cNvSpPr>
            <a:spLocks noGrp="1"/>
          </p:cNvSpPr>
          <p:nvPr>
            <p:ph sz="quarter" idx="11"/>
          </p:nvPr>
        </p:nvSpPr>
        <p:spPr>
          <a:xfrm>
            <a:off x="5267456" y="537896"/>
            <a:ext cx="6309026" cy="5552186"/>
          </a:xfrm>
        </p:spPr>
        <p:txBody>
          <a:bodyPr rtlCol="0">
            <a:normAutofit/>
          </a:bodyPr>
          <a:lstStyle>
            <a:defPPr>
              <a:defRPr lang="ru-RU"/>
            </a:defPPr>
          </a:lstStyle>
          <a:p>
            <a:pPr rtl="0"/>
            <a:r>
              <a:rPr lang="ru-RU" sz="2400"/>
              <a:t>Отже, бізнес-ідея агропереробного центру має великий потенціал для стимулювання сталого розвитку громади, сприяючи її економічній, соціальній та екологічній стійкості. Вона також стане важливим прикладом для інших громад, які прагнуть стійкого розвитку в умовах сучасних економічних викликів.</a:t>
            </a:r>
            <a:endParaRPr lang="ru-RU" sz="2400" dirty="0"/>
          </a:p>
        </p:txBody>
      </p:sp>
    </p:spTree>
    <p:extLst>
      <p:ext uri="{BB962C8B-B14F-4D97-AF65-F5344CB8AC3E}">
        <p14:creationId xmlns:p14="http://schemas.microsoft.com/office/powerpoint/2010/main" val="3990394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408BEF5F-00BC-5BA7-C0E2-94A5C1FC0D29}"/>
              </a:ext>
            </a:extLst>
          </p:cNvPr>
          <p:cNvSpPr>
            <a:spLocks noGrp="1"/>
          </p:cNvSpPr>
          <p:nvPr>
            <p:ph type="title"/>
          </p:nvPr>
        </p:nvSpPr>
        <p:spPr>
          <a:xfrm>
            <a:off x="705934" y="723900"/>
            <a:ext cx="3503757" cy="5316415"/>
          </a:xfrm>
        </p:spPr>
        <p:txBody>
          <a:bodyPr rtlCol="0"/>
          <a:lstStyle>
            <a:defPPr>
              <a:defRPr lang="ru-RU"/>
            </a:defPPr>
          </a:lstStyle>
          <a:p>
            <a:pPr rtl="0"/>
            <a:r>
              <a:rPr lang="ru-RU"/>
              <a:t>Мета та цілі проєкту</a:t>
            </a:r>
          </a:p>
        </p:txBody>
      </p:sp>
      <p:sp>
        <p:nvSpPr>
          <p:cNvPr id="4" name="Объект 3">
            <a:extLst>
              <a:ext uri="{FF2B5EF4-FFF2-40B4-BE49-F238E27FC236}">
                <a16:creationId xmlns:a16="http://schemas.microsoft.com/office/drawing/2014/main" id="{2B7243AA-A570-5533-577C-6CF74FAD07DC}"/>
              </a:ext>
            </a:extLst>
          </p:cNvPr>
          <p:cNvSpPr>
            <a:spLocks noGrp="1"/>
          </p:cNvSpPr>
          <p:nvPr>
            <p:ph sz="quarter" idx="10"/>
          </p:nvPr>
        </p:nvSpPr>
        <p:spPr>
          <a:xfrm>
            <a:off x="5663952" y="790113"/>
            <a:ext cx="5821611" cy="5250204"/>
          </a:xfrm>
        </p:spPr>
        <p:txBody>
          <a:bodyPr rtlCol="0">
            <a:normAutofit fontScale="77500" lnSpcReduction="20000"/>
          </a:bodyPr>
          <a:lstStyle>
            <a:defPPr>
              <a:defRPr lang="ru-RU"/>
            </a:defPPr>
          </a:lstStyle>
          <a:p>
            <a:r>
              <a:rPr lang="ru-RU"/>
              <a:t>1. Створення 50 робочих місць:</a:t>
            </a:r>
          </a:p>
          <a:p>
            <a:r>
              <a:rPr lang="ru-RU"/>
              <a:t>У громаді близько 7 тисяч жителів, більшість зайнята у сільському господарстві, але бракує стабільних альтернативних робочих місць​Проєкт запропонує нові робочі місця в секторах переробки, логістики, енергетики, що зменшить рівень міграції молоді та посилить економічну стійкість громади.</a:t>
            </a:r>
          </a:p>
          <a:p>
            <a:r>
              <a:rPr lang="ru-RU"/>
              <a:t>2. Виробництво перероблених продуктів:</a:t>
            </a:r>
          </a:p>
          <a:p>
            <a:r>
              <a:rPr lang="ru-RU"/>
              <a:t>Основні культури громади — зернові (пшениця, ячмінь, кукурудза) та соняшник​</a:t>
            </a:r>
          </a:p>
          <a:p>
            <a:r>
              <a:rPr lang="ru-RU"/>
              <a:t>Виробництво олії та кормів забезпечить підвищення прибутковості аграрного сектору. Наприклад, переробка 1 тонни соняшнику приносить у 3-4 рази більше прибутку, ніж продаж сирого насіння.</a:t>
            </a:r>
          </a:p>
          <a:p>
            <a:r>
              <a:rPr lang="ru-RU"/>
              <a:t>3. Використання екологічних енергоресурсів:</a:t>
            </a:r>
          </a:p>
          <a:p>
            <a:r>
              <a:rPr lang="ru-RU"/>
              <a:t>Сонячна електроенергія та біогазові установки скоротять витрати на енергію до 30-40% порівняно з традиційними джерелами, що особливо важливо у контексті підвищення цін на енергоносії​</a:t>
            </a:r>
          </a:p>
          <a:p>
            <a:pPr rtl="0"/>
            <a:endParaRPr lang="ru-RU" dirty="0"/>
          </a:p>
        </p:txBody>
      </p:sp>
      <p:sp>
        <p:nvSpPr>
          <p:cNvPr id="2" name="Номер слайда 1">
            <a:extLst>
              <a:ext uri="{FF2B5EF4-FFF2-40B4-BE49-F238E27FC236}">
                <a16:creationId xmlns:a16="http://schemas.microsoft.com/office/drawing/2014/main" id="{DA128192-0728-892D-258C-A8F14C65D606}"/>
              </a:ext>
            </a:extLst>
          </p:cNvPr>
          <p:cNvSpPr>
            <a:spLocks noGrp="1"/>
          </p:cNvSpPr>
          <p:nvPr>
            <p:ph type="sldNum" sz="quarter" idx="4"/>
          </p:nvPr>
        </p:nvSpPr>
        <p:spPr>
          <a:xfrm>
            <a:off x="10919012" y="6274074"/>
            <a:ext cx="672354" cy="583926"/>
          </a:xfrm>
        </p:spPr>
        <p:txBody>
          <a:bodyPr rtlCol="0"/>
          <a:lstStyle>
            <a:defPPr>
              <a:defRPr lang="ru-RU"/>
            </a:defPPr>
          </a:lstStyle>
          <a:p>
            <a:pPr rtl="0"/>
            <a:fld id="{C3DB2ADC-AF19-4574-8C10-79B5B04FCA27}" type="slidenum">
              <a:rPr lang="ru-RU" smtClean="0"/>
              <a:pPr/>
              <a:t>2</a:t>
            </a:fld>
            <a:endParaRPr lang="ru-RU" dirty="0"/>
          </a:p>
        </p:txBody>
      </p:sp>
    </p:spTree>
    <p:extLst>
      <p:ext uri="{BB962C8B-B14F-4D97-AF65-F5344CB8AC3E}">
        <p14:creationId xmlns:p14="http://schemas.microsoft.com/office/powerpoint/2010/main" val="918817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a:extLst>
              <a:ext uri="{FF2B5EF4-FFF2-40B4-BE49-F238E27FC236}">
                <a16:creationId xmlns:a16="http://schemas.microsoft.com/office/drawing/2014/main" id="{10417AF4-08C0-FC51-8823-C041945D63A4}"/>
              </a:ext>
            </a:extLst>
          </p:cNvPr>
          <p:cNvSpPr>
            <a:spLocks noGrp="1"/>
          </p:cNvSpPr>
          <p:nvPr>
            <p:ph type="title"/>
          </p:nvPr>
        </p:nvSpPr>
        <p:spPr>
          <a:xfrm>
            <a:off x="5637007" y="817581"/>
            <a:ext cx="5935869" cy="5238159"/>
          </a:xfrm>
        </p:spPr>
        <p:txBody>
          <a:bodyPr rtlCol="0"/>
          <a:lstStyle>
            <a:defPPr>
              <a:defRPr lang="ru-RU"/>
            </a:defPPr>
          </a:lstStyle>
          <a:p>
            <a:pPr rtl="0"/>
            <a:r>
              <a:rPr lang="ru-RU"/>
              <a:t>Бачення бізнес-моделі</a:t>
            </a:r>
            <a:endParaRPr lang="ru-RU" dirty="0"/>
          </a:p>
        </p:txBody>
      </p:sp>
      <p:pic>
        <p:nvPicPr>
          <p:cNvPr id="5" name="Рисунок 16" descr="Поленница ">
            <a:extLst>
              <a:ext uri="{FF2B5EF4-FFF2-40B4-BE49-F238E27FC236}">
                <a16:creationId xmlns:a16="http://schemas.microsoft.com/office/drawing/2014/main" id="{91CDF817-5DD8-B6A6-422E-3161F6D60CCA}"/>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258" r="258"/>
          <a:stretch/>
        </p:blipFill>
        <p:spPr>
          <a:xfrm>
            <a:off x="-1" y="1"/>
            <a:ext cx="4876799" cy="6858000"/>
          </a:xfrm>
        </p:spPr>
      </p:pic>
    </p:spTree>
    <p:extLst>
      <p:ext uri="{BB962C8B-B14F-4D97-AF65-F5344CB8AC3E}">
        <p14:creationId xmlns:p14="http://schemas.microsoft.com/office/powerpoint/2010/main" val="3250560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одзаголовок 22">
            <a:extLst>
              <a:ext uri="{FF2B5EF4-FFF2-40B4-BE49-F238E27FC236}">
                <a16:creationId xmlns:a16="http://schemas.microsoft.com/office/drawing/2014/main" id="{D5FF0C52-0A5C-D2E2-6605-0DCC0E0DCE6C}"/>
              </a:ext>
            </a:extLst>
          </p:cNvPr>
          <p:cNvSpPr>
            <a:spLocks noGrp="1"/>
          </p:cNvSpPr>
          <p:nvPr>
            <p:ph type="subTitle" idx="1"/>
          </p:nvPr>
        </p:nvSpPr>
        <p:spPr>
          <a:xfrm>
            <a:off x="721202" y="745724"/>
            <a:ext cx="5842218" cy="5223755"/>
          </a:xfrm>
        </p:spPr>
        <p:txBody>
          <a:bodyPr rtlCol="0">
            <a:normAutofit fontScale="70000" lnSpcReduction="20000"/>
          </a:bodyPr>
          <a:lstStyle>
            <a:defPPr>
              <a:defRPr lang="ru-RU"/>
            </a:defPPr>
          </a:lstStyle>
          <a:p>
            <a:r>
              <a:rPr lang="ru-RU"/>
              <a:t>1.Переробка зернових і соняшнику:</a:t>
            </a:r>
          </a:p>
          <a:p>
            <a:r>
              <a:rPr lang="ru-RU"/>
              <a:t>Громада має сприятливі кліматичні умови для вирощування зернових та соняшнику, але їх експорт у сирому вигляді знижує економічну вигоду​</a:t>
            </a:r>
            <a:r>
              <a:rPr lang="en-US"/>
              <a:t>.</a:t>
            </a:r>
          </a:p>
          <a:p>
            <a:r>
              <a:rPr lang="ru-RU"/>
              <a:t>Впровадження переробки дозволить створити продукцію з доданою вартістю (олія, борошно), що матиме стабільний попит на внутрішньому і міжнародному ринках.</a:t>
            </a:r>
          </a:p>
          <a:p>
            <a:r>
              <a:rPr lang="ru-RU"/>
              <a:t>2.Використання сонячних панелей:</a:t>
            </a:r>
          </a:p>
          <a:p>
            <a:r>
              <a:rPr lang="ru-RU"/>
              <a:t>Враховуючи високий рівень сонячної інсоляції в Запорізькій області, інвестиції в сонячну енергетику є доцільними. На 1 гектарі встановлених сонячних панелей можна генерувати до 1 МВт енергії, що покриє потреби центру​</a:t>
            </a:r>
            <a:r>
              <a:rPr lang="en-US"/>
              <a:t>​.</a:t>
            </a:r>
          </a:p>
          <a:p>
            <a:r>
              <a:rPr lang="ru-RU"/>
              <a:t>3.Біогазова установка:</a:t>
            </a:r>
          </a:p>
          <a:p>
            <a:r>
              <a:rPr lang="ru-RU"/>
              <a:t>Утилізація відходів сільського господарства (лушпиння соняшнику, солома) для виробництва біогазу. Наприклад, 1 тонна соломи може виробляти до 300 куб. м біогазу, що забезпечить роботу обладнання центру та додатковий продаж енергії в мережу.</a:t>
            </a:r>
          </a:p>
          <a:p>
            <a:r>
              <a:rPr lang="ru-RU"/>
              <a:t>Було проанал</a:t>
            </a:r>
            <a:r>
              <a:rPr lang="en-US"/>
              <a:t>i</a:t>
            </a:r>
            <a:r>
              <a:rPr lang="ru-RU"/>
              <a:t>зовано, що такі заходи відповідають цілям сталого розвитку ООН (7, 8, 12, 13) і можуть бути реалізовані за підтримки державних програм та європейських грантів.</a:t>
            </a:r>
          </a:p>
        </p:txBody>
      </p:sp>
      <p:pic>
        <p:nvPicPr>
          <p:cNvPr id="8" name="Рисунок 12" descr="Собака сидит в лучах солнца, падающих сквозь кроны деревьев в лесу ">
            <a:extLst>
              <a:ext uri="{FF2B5EF4-FFF2-40B4-BE49-F238E27FC236}">
                <a16:creationId xmlns:a16="http://schemas.microsoft.com/office/drawing/2014/main" id="{D97472DC-8A80-1368-489B-875AC64FA5D8}"/>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l="6989" r="6989"/>
          <a:stretch/>
        </p:blipFill>
        <p:spPr>
          <a:xfrm>
            <a:off x="7315200" y="0"/>
            <a:ext cx="4876800" cy="6858000"/>
          </a:xfrm>
        </p:spPr>
      </p:pic>
    </p:spTree>
    <p:extLst>
      <p:ext uri="{BB962C8B-B14F-4D97-AF65-F5344CB8AC3E}">
        <p14:creationId xmlns:p14="http://schemas.microsoft.com/office/powerpoint/2010/main" val="1889560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F6C19A-30E3-001C-1A19-8812A6F8D8EC}"/>
              </a:ext>
            </a:extLst>
          </p:cNvPr>
          <p:cNvSpPr>
            <a:spLocks noGrp="1"/>
          </p:cNvSpPr>
          <p:nvPr>
            <p:ph type="title"/>
          </p:nvPr>
        </p:nvSpPr>
        <p:spPr>
          <a:xfrm>
            <a:off x="734592" y="976997"/>
            <a:ext cx="11000208" cy="1239985"/>
          </a:xfrm>
        </p:spPr>
        <p:txBody>
          <a:bodyPr rtlCol="0"/>
          <a:lstStyle>
            <a:defPPr>
              <a:defRPr lang="ru-RU"/>
            </a:defPPr>
          </a:lstStyle>
          <a:p>
            <a:pPr rtl="0"/>
            <a:r>
              <a:rPr lang="ru-RU"/>
              <a:t>Операційна структура</a:t>
            </a:r>
          </a:p>
        </p:txBody>
      </p:sp>
      <p:sp>
        <p:nvSpPr>
          <p:cNvPr id="6" name="Объект 5">
            <a:extLst>
              <a:ext uri="{FF2B5EF4-FFF2-40B4-BE49-F238E27FC236}">
                <a16:creationId xmlns:a16="http://schemas.microsoft.com/office/drawing/2014/main" id="{5632A4BB-EBAC-A965-82D8-1198A802BA6C}"/>
              </a:ext>
            </a:extLst>
          </p:cNvPr>
          <p:cNvSpPr>
            <a:spLocks noGrp="1"/>
          </p:cNvSpPr>
          <p:nvPr>
            <p:ph sz="quarter" idx="10"/>
          </p:nvPr>
        </p:nvSpPr>
        <p:spPr>
          <a:xfrm>
            <a:off x="887766" y="1651247"/>
            <a:ext cx="10703599" cy="4827192"/>
          </a:xfrm>
        </p:spPr>
        <p:txBody>
          <a:bodyPr rtlCol="0">
            <a:normAutofit fontScale="70000" lnSpcReduction="20000"/>
          </a:bodyPr>
          <a:lstStyle>
            <a:defPPr>
              <a:defRPr lang="ru-RU"/>
            </a:defPPr>
          </a:lstStyle>
          <a:p>
            <a:r>
              <a:rPr lang="ru-RU"/>
              <a:t>Інфраструктура:</a:t>
            </a:r>
          </a:p>
          <a:p>
            <a:r>
              <a:rPr lang="ru-RU"/>
              <a:t>Переробний завод:</a:t>
            </a:r>
          </a:p>
          <a:p>
            <a:r>
              <a:rPr lang="ru-RU"/>
              <a:t>Функції: Переробка зернових і соняшнику на олію, борошно та корми. Це створить додаткову вартість і підвищить рентабельність аграрного сектору.</a:t>
            </a:r>
          </a:p>
          <a:p>
            <a:r>
              <a:rPr lang="ru-RU"/>
              <a:t>Технічні параметри: Завод має включати обладнання для віджиму олії, млини для борошна та змішувачі для кормів. Потужність залежатиме від обсягів сировини, яка в регіоні перевищує 50 тис. тонн зернових на рік​Розташування: Завод можна побудувати на території, близькій до сільськогосподарських угідь громади, щоб мінімізувати транспортні витрати.</a:t>
            </a:r>
          </a:p>
          <a:p>
            <a:r>
              <a:rPr lang="ru-RU"/>
              <a:t>Склади для зберігання продукції:</a:t>
            </a:r>
          </a:p>
          <a:p>
            <a:r>
              <a:rPr lang="ru-RU"/>
              <a:t>Сучасні складські приміщення з температурним контролем забезпечать якість продукції.</a:t>
            </a:r>
          </a:p>
          <a:p>
            <a:r>
              <a:rPr lang="ru-RU"/>
              <a:t>Для зберігання сировини та готової продукції потрібні склади місткістю до 10 тис. тонн.</a:t>
            </a:r>
          </a:p>
          <a:p>
            <a:r>
              <a:rPr lang="ru-RU"/>
              <a:t>Енергетичний сектор:</a:t>
            </a:r>
          </a:p>
          <a:p>
            <a:r>
              <a:rPr lang="ru-RU"/>
              <a:t>Сонячні батареї: Забезпечать до 60% потреб заводу в електроенергії. Враховуючи високий рівень сонячної активності в Запорізькій області, така інвестиція є доцільною​</a:t>
            </a:r>
            <a:r>
              <a:rPr lang="en-US"/>
              <a:t>.</a:t>
            </a:r>
          </a:p>
          <a:p>
            <a:r>
              <a:rPr lang="ru-RU"/>
              <a:t>Біогазова станція: Утилізація залишків від переробки соняшнику та зернових для виробництва біогазу. Біогаз забезпечить опалення та додаткове енергопостачання, зменшуючи вуглецевий слід.</a:t>
            </a:r>
          </a:p>
        </p:txBody>
      </p:sp>
      <p:sp>
        <p:nvSpPr>
          <p:cNvPr id="3" name="Номер слайда 2">
            <a:extLst>
              <a:ext uri="{FF2B5EF4-FFF2-40B4-BE49-F238E27FC236}">
                <a16:creationId xmlns:a16="http://schemas.microsoft.com/office/drawing/2014/main" id="{CE941DE2-1E04-BCDD-5770-8991998B6B7B}"/>
              </a:ext>
            </a:extLst>
          </p:cNvPr>
          <p:cNvSpPr>
            <a:spLocks noGrp="1"/>
          </p:cNvSpPr>
          <p:nvPr>
            <p:ph type="sldNum" sz="quarter" idx="4"/>
          </p:nvPr>
        </p:nvSpPr>
        <p:spPr>
          <a:xfrm>
            <a:off x="10919012" y="6356350"/>
            <a:ext cx="672354" cy="365125"/>
          </a:xfrm>
        </p:spPr>
        <p:txBody>
          <a:bodyPr rtlCol="0"/>
          <a:lstStyle>
            <a:defPPr>
              <a:defRPr lang="ru-RU"/>
            </a:defPPr>
          </a:lstStyle>
          <a:p>
            <a:pPr rtl="0"/>
            <a:fld id="{C3DB2ADC-AF19-4574-8C10-79B5B04FCA27}" type="slidenum">
              <a:rPr lang="ru-RU" smtClean="0"/>
              <a:pPr/>
              <a:t>5</a:t>
            </a:fld>
            <a:endParaRPr lang="ru-RU" dirty="0"/>
          </a:p>
        </p:txBody>
      </p:sp>
    </p:spTree>
    <p:extLst>
      <p:ext uri="{BB962C8B-B14F-4D97-AF65-F5344CB8AC3E}">
        <p14:creationId xmlns:p14="http://schemas.microsoft.com/office/powerpoint/2010/main" val="1553300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90E82A33-7ED3-A4A3-7E06-B568D6D134CD}"/>
              </a:ext>
            </a:extLst>
          </p:cNvPr>
          <p:cNvSpPr>
            <a:spLocks noGrp="1"/>
          </p:cNvSpPr>
          <p:nvPr>
            <p:ph type="title"/>
          </p:nvPr>
        </p:nvSpPr>
        <p:spPr>
          <a:xfrm>
            <a:off x="763439" y="684311"/>
            <a:ext cx="4058728" cy="2749009"/>
          </a:xfrm>
        </p:spPr>
        <p:txBody>
          <a:bodyPr rtlCol="0"/>
          <a:lstStyle>
            <a:defPPr>
              <a:defRPr lang="ru-RU"/>
            </a:defPPr>
          </a:lstStyle>
          <a:p>
            <a:pPr rtl="0"/>
            <a:r>
              <a:rPr lang="ru-RU"/>
              <a:t>Фінансова модель</a:t>
            </a:r>
            <a:endParaRPr lang="ru-RU" dirty="0"/>
          </a:p>
        </p:txBody>
      </p:sp>
      <p:sp>
        <p:nvSpPr>
          <p:cNvPr id="9" name="Объект 8">
            <a:extLst>
              <a:ext uri="{FF2B5EF4-FFF2-40B4-BE49-F238E27FC236}">
                <a16:creationId xmlns:a16="http://schemas.microsoft.com/office/drawing/2014/main" id="{6777958E-E73E-C5A9-C0E3-3DD9808453DB}"/>
              </a:ext>
            </a:extLst>
          </p:cNvPr>
          <p:cNvSpPr>
            <a:spLocks noGrp="1"/>
          </p:cNvSpPr>
          <p:nvPr>
            <p:ph sz="quarter" idx="11"/>
          </p:nvPr>
        </p:nvSpPr>
        <p:spPr>
          <a:xfrm>
            <a:off x="757600" y="3662835"/>
            <a:ext cx="4064567" cy="2468396"/>
          </a:xfrm>
        </p:spPr>
        <p:txBody>
          <a:bodyPr rtlCol="0"/>
          <a:lstStyle>
            <a:defPPr>
              <a:defRPr lang="ru-RU"/>
            </a:defPPr>
          </a:lstStyle>
          <a:p>
            <a:pPr rtl="0"/>
            <a:r>
              <a:rPr lang="ru-RU"/>
              <a:t>Заходи створюють основу для сталого економічного зростання та інтеграції громади у глобальні економічні процеси а саме:</a:t>
            </a:r>
            <a:endParaRPr lang="ru-RU" noProof="1"/>
          </a:p>
        </p:txBody>
      </p:sp>
      <p:pic>
        <p:nvPicPr>
          <p:cNvPr id="14" name="Рисунок 33" descr="Лодки на реке с деревьями на берегу">
            <a:extLst>
              <a:ext uri="{FF2B5EF4-FFF2-40B4-BE49-F238E27FC236}">
                <a16:creationId xmlns:a16="http://schemas.microsoft.com/office/drawing/2014/main" id="{C87A0E87-E987-D779-B17A-3A89F2E6F373}"/>
              </a:ext>
            </a:extLst>
          </p:cNvPr>
          <p:cNvPicPr>
            <a:picLocks noGrp="1" noChangeAspect="1"/>
          </p:cNvPicPr>
          <p:nvPr>
            <p:ph type="pic" sz="quarter" idx="10"/>
          </p:nvPr>
        </p:nvPicPr>
        <p:blipFill>
          <a:blip r:embed="rId3"/>
          <a:srcRect l="18580" r="18580"/>
          <a:stretch/>
        </p:blipFill>
        <p:spPr>
          <a:xfrm>
            <a:off x="5707756" y="4"/>
            <a:ext cx="5786438" cy="6134100"/>
          </a:xfrm>
        </p:spPr>
      </p:pic>
    </p:spTree>
    <p:extLst>
      <p:ext uri="{BB962C8B-B14F-4D97-AF65-F5344CB8AC3E}">
        <p14:creationId xmlns:p14="http://schemas.microsoft.com/office/powerpoint/2010/main" val="209861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9FE95-42FD-9AB0-913D-DFE3A18AFAE9}"/>
              </a:ext>
            </a:extLst>
          </p:cNvPr>
          <p:cNvSpPr>
            <a:spLocks noGrp="1"/>
          </p:cNvSpPr>
          <p:nvPr>
            <p:ph type="title"/>
          </p:nvPr>
        </p:nvSpPr>
        <p:spPr>
          <a:xfrm>
            <a:off x="734591" y="976997"/>
            <a:ext cx="11034713" cy="1188227"/>
          </a:xfrm>
        </p:spPr>
        <p:txBody>
          <a:bodyPr rtlCol="0"/>
          <a:lstStyle>
            <a:defPPr>
              <a:defRPr lang="ru-RU"/>
            </a:defPPr>
          </a:lstStyle>
          <a:p>
            <a:pPr rtl="0"/>
            <a:r>
              <a:rPr lang="ru-RU"/>
              <a:t>Фінансова модель</a:t>
            </a:r>
          </a:p>
        </p:txBody>
      </p:sp>
      <p:sp>
        <p:nvSpPr>
          <p:cNvPr id="4" name="Объект 3">
            <a:extLst>
              <a:ext uri="{FF2B5EF4-FFF2-40B4-BE49-F238E27FC236}">
                <a16:creationId xmlns:a16="http://schemas.microsoft.com/office/drawing/2014/main" id="{85DD9D89-0B97-5577-308E-9F320E5DC495}"/>
              </a:ext>
            </a:extLst>
          </p:cNvPr>
          <p:cNvSpPr>
            <a:spLocks noGrp="1"/>
          </p:cNvSpPr>
          <p:nvPr>
            <p:ph sz="quarter" idx="10"/>
          </p:nvPr>
        </p:nvSpPr>
        <p:spPr>
          <a:xfrm>
            <a:off x="600635" y="1669003"/>
            <a:ext cx="5179064" cy="4809436"/>
          </a:xfrm>
        </p:spPr>
        <p:txBody>
          <a:bodyPr rtlCol="0">
            <a:normAutofit fontScale="92500" lnSpcReduction="20000"/>
          </a:bodyPr>
          <a:lstStyle>
            <a:defPPr>
              <a:defRPr lang="ru-RU"/>
            </a:defPPr>
          </a:lstStyle>
          <a:p>
            <a:r>
              <a:rPr lang="ru-RU" b="1"/>
              <a:t>Джерела фінансування:</a:t>
            </a:r>
          </a:p>
          <a:p>
            <a:pPr marL="342900" indent="-342900">
              <a:buFont typeface="+mj-lt"/>
              <a:buAutoNum type="arabicPeriod"/>
            </a:pPr>
            <a:r>
              <a:rPr lang="ru-RU" b="1"/>
              <a:t>Гранти від ЄС:</a:t>
            </a:r>
            <a:endParaRPr lang="ru-RU"/>
          </a:p>
          <a:p>
            <a:pPr marL="457200" lvl="1" indent="0">
              <a:buNone/>
            </a:pPr>
            <a:r>
              <a:rPr lang="ru-RU"/>
              <a:t>ЄС активно фінансує проєкти з екологічної енергетики та переробки. Наприклад, програма </a:t>
            </a:r>
            <a:r>
              <a:rPr lang="en-US"/>
              <a:t>Horizon Europe </a:t>
            </a:r>
            <a:r>
              <a:rPr lang="ru-RU"/>
              <a:t>надає до 70% фінансування для малих підприємств, що працюють із відновлюваними джерелами енергії​.</a:t>
            </a:r>
          </a:p>
          <a:p>
            <a:pPr marL="342900" lvl="1" indent="-342900">
              <a:buFont typeface="+mj-lt"/>
              <a:buAutoNum type="arabicPeriod"/>
            </a:pPr>
            <a:r>
              <a:rPr lang="ru-RU" sz="1800" b="1"/>
              <a:t>Кредитування через державні програми:</a:t>
            </a:r>
          </a:p>
          <a:p>
            <a:pPr marL="457200" lvl="1" indent="0">
              <a:buNone/>
            </a:pPr>
            <a:r>
              <a:rPr lang="ru-RU"/>
              <a:t> </a:t>
            </a:r>
            <a:r>
              <a:rPr lang="ru-RU" dirty="0" err="1"/>
              <a:t>Українські</a:t>
            </a:r>
            <a:r>
              <a:rPr lang="ru-RU" dirty="0"/>
              <a:t> </a:t>
            </a:r>
            <a:r>
              <a:rPr lang="ru-RU" dirty="0" err="1"/>
              <a:t>державні</a:t>
            </a:r>
            <a:r>
              <a:rPr lang="ru-RU" dirty="0"/>
              <a:t> </a:t>
            </a:r>
            <a:r>
              <a:rPr lang="ru-RU" dirty="0" err="1"/>
              <a:t>програми</a:t>
            </a:r>
            <a:r>
              <a:rPr lang="ru-RU" dirty="0"/>
              <a:t>, як-от "5-7-9%", </a:t>
            </a:r>
            <a:r>
              <a:rPr lang="ru-RU" dirty="0" err="1"/>
              <a:t>забезпечують</a:t>
            </a:r>
            <a:r>
              <a:rPr lang="ru-RU" dirty="0"/>
              <a:t> доступ до </a:t>
            </a:r>
            <a:r>
              <a:rPr lang="ru-RU" dirty="0" err="1"/>
              <a:t>дешевих</a:t>
            </a:r>
            <a:r>
              <a:rPr lang="ru-RU" dirty="0"/>
              <a:t> </a:t>
            </a:r>
            <a:r>
              <a:rPr lang="ru-RU" dirty="0" err="1"/>
              <a:t>кредитів</a:t>
            </a:r>
            <a:r>
              <a:rPr lang="ru-RU" dirty="0"/>
              <a:t> для малого та </a:t>
            </a:r>
            <a:r>
              <a:rPr lang="ru-RU" dirty="0" err="1"/>
              <a:t>середнього</a:t>
            </a:r>
            <a:r>
              <a:rPr lang="ru-RU" dirty="0"/>
              <a:t> </a:t>
            </a:r>
            <a:r>
              <a:rPr lang="ru-RU" dirty="0" err="1"/>
              <a:t>бізнесу</a:t>
            </a:r>
            <a:r>
              <a:rPr lang="ru-RU" dirty="0"/>
              <a:t>. Для </a:t>
            </a:r>
            <a:r>
              <a:rPr lang="ru-RU" dirty="0" err="1"/>
              <a:t>агропереробки</a:t>
            </a:r>
            <a:r>
              <a:rPr lang="ru-RU" dirty="0"/>
              <a:t> </a:t>
            </a:r>
            <a:r>
              <a:rPr lang="ru-RU" dirty="0" err="1"/>
              <a:t>можливе</a:t>
            </a:r>
            <a:r>
              <a:rPr lang="ru-RU" dirty="0"/>
              <a:t> </a:t>
            </a:r>
            <a:r>
              <a:rPr lang="ru-RU" dirty="0" err="1"/>
              <a:t>отримання</a:t>
            </a:r>
            <a:r>
              <a:rPr lang="ru-RU" dirty="0"/>
              <a:t> </a:t>
            </a:r>
            <a:r>
              <a:rPr lang="ru-RU" dirty="0" err="1"/>
              <a:t>пільгових</a:t>
            </a:r>
            <a:r>
              <a:rPr lang="ru-RU" dirty="0"/>
              <a:t> умов</a:t>
            </a:r>
          </a:p>
          <a:p>
            <a:pPr marL="342900" indent="-342900">
              <a:buFont typeface="+mj-lt"/>
              <a:buAutoNum type="arabicPeriod"/>
            </a:pPr>
            <a:r>
              <a:rPr lang="ru-RU" b="1" dirty="0" err="1"/>
              <a:t>Власні</a:t>
            </a:r>
            <a:r>
              <a:rPr lang="ru-RU" b="1" dirty="0"/>
              <a:t> </a:t>
            </a:r>
            <a:r>
              <a:rPr lang="ru-RU" b="1" dirty="0" err="1"/>
              <a:t>інвестиції</a:t>
            </a:r>
            <a:r>
              <a:rPr lang="ru-RU" b="1" dirty="0"/>
              <a:t> </a:t>
            </a:r>
            <a:r>
              <a:rPr lang="ru-RU" b="1" dirty="0" err="1"/>
              <a:t>громади</a:t>
            </a:r>
            <a:r>
              <a:rPr lang="ru-RU" b="1" dirty="0"/>
              <a:t>:</a:t>
            </a:r>
            <a:endParaRPr lang="ru-RU" dirty="0"/>
          </a:p>
          <a:p>
            <a:pPr marL="457200" lvl="1" indent="0">
              <a:buNone/>
            </a:pPr>
            <a:r>
              <a:rPr lang="ru-RU" dirty="0" err="1"/>
              <a:t>Частина</a:t>
            </a:r>
            <a:r>
              <a:rPr lang="ru-RU" dirty="0"/>
              <a:t> </a:t>
            </a:r>
            <a:r>
              <a:rPr lang="ru-RU" dirty="0" err="1"/>
              <a:t>фінансування</a:t>
            </a:r>
            <a:r>
              <a:rPr lang="ru-RU" dirty="0"/>
              <a:t> </a:t>
            </a:r>
            <a:r>
              <a:rPr lang="ru-RU" dirty="0" err="1"/>
              <a:t>може</a:t>
            </a:r>
            <a:r>
              <a:rPr lang="ru-RU" dirty="0"/>
              <a:t> бути залучена через </a:t>
            </a:r>
            <a:r>
              <a:rPr lang="ru-RU" dirty="0" err="1"/>
              <a:t>місцевих</a:t>
            </a:r>
            <a:r>
              <a:rPr lang="ru-RU" dirty="0"/>
              <a:t> </a:t>
            </a:r>
            <a:r>
              <a:rPr lang="ru-RU" dirty="0" err="1"/>
              <a:t>фермерів</a:t>
            </a:r>
            <a:r>
              <a:rPr lang="ru-RU" dirty="0"/>
              <a:t>, </a:t>
            </a:r>
            <a:r>
              <a:rPr lang="ru-RU" dirty="0" err="1"/>
              <a:t>зацікавлених</a:t>
            </a:r>
            <a:r>
              <a:rPr lang="ru-RU" dirty="0"/>
              <a:t> у </a:t>
            </a:r>
            <a:r>
              <a:rPr lang="ru-RU" dirty="0" err="1"/>
              <a:t>переробці</a:t>
            </a:r>
            <a:r>
              <a:rPr lang="ru-RU" dirty="0"/>
              <a:t> </a:t>
            </a:r>
            <a:r>
              <a:rPr lang="ru-RU" dirty="0" err="1"/>
              <a:t>власної</a:t>
            </a:r>
            <a:r>
              <a:rPr lang="ru-RU" dirty="0"/>
              <a:t> </a:t>
            </a:r>
            <a:r>
              <a:rPr lang="ru-RU" dirty="0" err="1"/>
              <a:t>продукції</a:t>
            </a:r>
            <a:r>
              <a:rPr lang="ru-RU" dirty="0"/>
              <a:t>, та за </a:t>
            </a:r>
            <a:r>
              <a:rPr lang="ru-RU" dirty="0" err="1"/>
              <a:t>рахунок</a:t>
            </a:r>
            <a:r>
              <a:rPr lang="ru-RU" dirty="0"/>
              <a:t> </a:t>
            </a:r>
            <a:r>
              <a:rPr lang="ru-RU" dirty="0" err="1"/>
              <a:t>пайового</a:t>
            </a:r>
            <a:r>
              <a:rPr lang="ru-RU" dirty="0"/>
              <a:t> </a:t>
            </a:r>
            <a:r>
              <a:rPr lang="ru-RU" dirty="0" err="1"/>
              <a:t>внеску</a:t>
            </a:r>
            <a:r>
              <a:rPr lang="ru-RU" dirty="0"/>
              <a:t> </a:t>
            </a:r>
            <a:r>
              <a:rPr lang="ru-RU" dirty="0" err="1"/>
              <a:t>від</a:t>
            </a:r>
            <a:r>
              <a:rPr lang="ru-RU" dirty="0"/>
              <a:t> бюджету </a:t>
            </a:r>
            <a:r>
              <a:rPr lang="ru-RU" err="1"/>
              <a:t>громади</a:t>
            </a:r>
            <a:r>
              <a:rPr lang="ru-RU"/>
              <a:t>.</a:t>
            </a:r>
            <a:endParaRPr lang="ru-RU" dirty="0"/>
          </a:p>
        </p:txBody>
      </p:sp>
      <p:sp>
        <p:nvSpPr>
          <p:cNvPr id="8" name="Объект 7">
            <a:extLst>
              <a:ext uri="{FF2B5EF4-FFF2-40B4-BE49-F238E27FC236}">
                <a16:creationId xmlns:a16="http://schemas.microsoft.com/office/drawing/2014/main" id="{A021E0D1-93E4-278F-190D-F92AD1861694}"/>
              </a:ext>
            </a:extLst>
          </p:cNvPr>
          <p:cNvSpPr>
            <a:spLocks noGrp="1"/>
          </p:cNvSpPr>
          <p:nvPr>
            <p:ph sz="quarter" idx="11"/>
          </p:nvPr>
        </p:nvSpPr>
        <p:spPr>
          <a:xfrm>
            <a:off x="6412304" y="2244724"/>
            <a:ext cx="5322496" cy="4233713"/>
          </a:xfrm>
        </p:spPr>
        <p:txBody>
          <a:bodyPr rtlCol="0"/>
          <a:lstStyle>
            <a:defPPr>
              <a:defRPr lang="ru-RU"/>
            </a:defPPr>
          </a:lstStyle>
          <a:p>
            <a:r>
              <a:rPr lang="ru-RU" b="1"/>
              <a:t>Очікуваний дохід: </a:t>
            </a:r>
            <a:r>
              <a:rPr lang="ru-RU"/>
              <a:t>Обсяги виробництва: 20 тис. тонн перероблених продуктів на рік. Прибуток від продажу олії та кормів становитиме до 100 млн грн на рік.</a:t>
            </a:r>
          </a:p>
          <a:p>
            <a:pPr>
              <a:buFont typeface="Arial" panose="020B0604020202020204" pitchFamily="34" charset="0"/>
              <a:buChar char="•"/>
            </a:pPr>
            <a:r>
              <a:rPr lang="ru-RU" b="1"/>
              <a:t>Рентабельність: </a:t>
            </a:r>
            <a:r>
              <a:rPr lang="ru-RU"/>
              <a:t>рентабельність інвестицій оцінюється на рівні 25% за три роки завдяки зростанню доданої вартості продукції.</a:t>
            </a:r>
            <a:endParaRPr lang="ru-RU" dirty="0"/>
          </a:p>
        </p:txBody>
      </p:sp>
      <p:sp>
        <p:nvSpPr>
          <p:cNvPr id="3" name="Номер слайда 2">
            <a:extLst>
              <a:ext uri="{FF2B5EF4-FFF2-40B4-BE49-F238E27FC236}">
                <a16:creationId xmlns:a16="http://schemas.microsoft.com/office/drawing/2014/main" id="{DCBC99EE-15DF-A164-D7A5-05B6D09C808B}"/>
              </a:ext>
            </a:extLst>
          </p:cNvPr>
          <p:cNvSpPr>
            <a:spLocks noGrp="1"/>
          </p:cNvSpPr>
          <p:nvPr>
            <p:ph type="sldNum" sz="quarter" idx="4"/>
          </p:nvPr>
        </p:nvSpPr>
        <p:spPr>
          <a:xfrm>
            <a:off x="10919012" y="6356350"/>
            <a:ext cx="672354" cy="365125"/>
          </a:xfrm>
        </p:spPr>
        <p:txBody>
          <a:bodyPr rtlCol="0"/>
          <a:lstStyle>
            <a:defPPr>
              <a:defRPr lang="ru-RU"/>
            </a:defPPr>
          </a:lstStyle>
          <a:p>
            <a:pPr rtl="0"/>
            <a:fld id="{C3DB2ADC-AF19-4574-8C10-79B5B04FCA27}" type="slidenum">
              <a:rPr lang="ru-RU" smtClean="0"/>
              <a:pPr/>
              <a:t>7</a:t>
            </a:fld>
            <a:endParaRPr lang="ru-RU" dirty="0"/>
          </a:p>
        </p:txBody>
      </p:sp>
    </p:spTree>
    <p:extLst>
      <p:ext uri="{BB962C8B-B14F-4D97-AF65-F5344CB8AC3E}">
        <p14:creationId xmlns:p14="http://schemas.microsoft.com/office/powerpoint/2010/main" val="2656198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5A4025A9-7726-7F83-4A59-6CF84E4B9001}"/>
              </a:ext>
            </a:extLst>
          </p:cNvPr>
          <p:cNvSpPr>
            <a:spLocks noGrp="1"/>
          </p:cNvSpPr>
          <p:nvPr>
            <p:ph type="ctrTitle"/>
          </p:nvPr>
        </p:nvSpPr>
        <p:spPr>
          <a:xfrm>
            <a:off x="710519" y="213064"/>
            <a:ext cx="6445135" cy="1020932"/>
          </a:xfrm>
        </p:spPr>
        <p:txBody>
          <a:bodyPr rtlCol="0">
            <a:normAutofit fontScale="90000"/>
          </a:bodyPr>
          <a:lstStyle>
            <a:defPPr>
              <a:defRPr lang="ru-RU"/>
            </a:defPPr>
          </a:lstStyle>
          <a:p>
            <a:pPr rtl="0"/>
            <a:r>
              <a:rPr lang="ru-RU"/>
              <a:t>Відповідність цілям сталого розвитку</a:t>
            </a:r>
          </a:p>
        </p:txBody>
      </p:sp>
      <p:sp>
        <p:nvSpPr>
          <p:cNvPr id="7" name="Объект 6">
            <a:extLst>
              <a:ext uri="{FF2B5EF4-FFF2-40B4-BE49-F238E27FC236}">
                <a16:creationId xmlns:a16="http://schemas.microsoft.com/office/drawing/2014/main" id="{C7D1EAF7-58DB-398E-A0A7-0514B6F3301A}"/>
              </a:ext>
            </a:extLst>
          </p:cNvPr>
          <p:cNvSpPr>
            <a:spLocks noGrp="1"/>
          </p:cNvSpPr>
          <p:nvPr>
            <p:ph sz="quarter" idx="14"/>
          </p:nvPr>
        </p:nvSpPr>
        <p:spPr>
          <a:xfrm>
            <a:off x="710519" y="1155311"/>
            <a:ext cx="6445133" cy="5316510"/>
          </a:xfrm>
        </p:spPr>
        <p:txBody>
          <a:bodyPr rtlCol="0">
            <a:normAutofit lnSpcReduction="10000"/>
          </a:bodyPr>
          <a:lstStyle>
            <a:defPPr>
              <a:defRPr lang="ru-RU"/>
            </a:defPPr>
          </a:lstStyle>
          <a:p>
            <a:pPr rtl="0"/>
            <a:r>
              <a:rPr lang="ru-RU" sz="1400"/>
              <a:t>Проєкт із переробки аграрної продукції та використання відновлюваних джерел енергії в Михайлівській громаді відповідає кільком Цілям сталого розвитку, що сприяють економічній, соціальній та екологічній стійкості.</a:t>
            </a:r>
          </a:p>
          <a:p>
            <a:pPr marL="457200" indent="-457200" rtl="0">
              <a:buFont typeface="+mj-lt"/>
              <a:buAutoNum type="arabicPeriod"/>
            </a:pPr>
            <a:r>
              <a:rPr lang="ru-RU" sz="1400"/>
              <a:t>Використання сонячних панелей та біогазових установок забезпечить Михайлівську громаду доступною енергією з мінімальними викидами. Це особливо важливо в регіоні з високим рівнем сонячної активності, який дозволяє отримувати стабільні обсяги енергії та економити на дорогих традиційних джерелах енергії</a:t>
            </a:r>
          </a:p>
          <a:p>
            <a:pPr marL="457200" indent="-457200" rtl="0">
              <a:buFont typeface="+mj-lt"/>
              <a:buAutoNum type="arabicPeriod"/>
            </a:pPr>
            <a:r>
              <a:rPr lang="ru-RU" sz="1400"/>
              <a:t>Проєкт створить щонайменше 50 нових робочих місць, сприяючи економічному розвитку та зменшуючи безробіття в громаді. Це особливо актуально з урахуванням високого рівня міграції молоді та нестачі робочих місць у регіоні​</a:t>
            </a:r>
          </a:p>
          <a:p>
            <a:pPr marL="457200" indent="-457200" rtl="0">
              <a:buFont typeface="+mj-lt"/>
              <a:buAutoNum type="arabicPeriod"/>
            </a:pPr>
            <a:r>
              <a:rPr lang="ru-RU" sz="1400"/>
              <a:t>Це відповідає принципам циркулярної економіки, яка дозволяє не лише ефективніше використовувати ресурси, але й мінімізувати викиди, що пов’язані з утилізацією аграрних залишків​</a:t>
            </a:r>
          </a:p>
          <a:p>
            <a:pPr marL="457200" indent="-457200" rtl="0">
              <a:buFont typeface="+mj-lt"/>
              <a:buAutoNum type="arabicPeriod"/>
            </a:pPr>
            <a:r>
              <a:rPr lang="ru-RU" sz="1400"/>
              <a:t>Відмова від вуглеводневої енергії знизить викиди СО₂, що сприяє адаптації громади до змін клімату та допомагає зменшити її вуглецевий слід. Для аграрної громади, де інтенсивне землеробство є основною діяльністю, впровадження зелених технологій стане кроком до стійкого розвитку</a:t>
            </a:r>
            <a:endParaRPr lang="ru-RU" sz="1400" dirty="0"/>
          </a:p>
        </p:txBody>
      </p:sp>
      <p:pic>
        <p:nvPicPr>
          <p:cNvPr id="8" name="Рисунок 12" descr="Собака сидит в лучах солнца, падающих сквозь кроны деревьев в лесу ">
            <a:extLst>
              <a:ext uri="{FF2B5EF4-FFF2-40B4-BE49-F238E27FC236}">
                <a16:creationId xmlns:a16="http://schemas.microsoft.com/office/drawing/2014/main" id="{4AA23396-D2B1-1CF5-8AD7-3F6BEDAE92D1}"/>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t="4940" b="4940"/>
          <a:stretch/>
        </p:blipFill>
        <p:spPr>
          <a:xfrm>
            <a:off x="7315200" y="723899"/>
            <a:ext cx="4876800" cy="5316510"/>
          </a:xfrm>
        </p:spPr>
      </p:pic>
      <p:sp>
        <p:nvSpPr>
          <p:cNvPr id="27" name="Номер слайда 26">
            <a:extLst>
              <a:ext uri="{FF2B5EF4-FFF2-40B4-BE49-F238E27FC236}">
                <a16:creationId xmlns:a16="http://schemas.microsoft.com/office/drawing/2014/main" id="{3A137E53-FBD3-20BC-7B61-06C47E63438B}"/>
              </a:ext>
            </a:extLst>
          </p:cNvPr>
          <p:cNvSpPr>
            <a:spLocks noGrp="1"/>
          </p:cNvSpPr>
          <p:nvPr>
            <p:ph type="sldNum" sz="quarter" idx="4"/>
          </p:nvPr>
        </p:nvSpPr>
        <p:spPr>
          <a:xfrm>
            <a:off x="10919012" y="6356350"/>
            <a:ext cx="672354" cy="365125"/>
          </a:xfrm>
        </p:spPr>
        <p:txBody>
          <a:bodyPr rtlCol="0"/>
          <a:lstStyle>
            <a:defPPr>
              <a:defRPr lang="ru-RU"/>
            </a:defPPr>
          </a:lstStyle>
          <a:p>
            <a:pPr rtl="0"/>
            <a:fld id="{C3DB2ADC-AF19-4574-8C10-79B5B04FCA27}" type="slidenum">
              <a:rPr lang="ru-RU" smtClean="0"/>
              <a:pPr rtl="0"/>
              <a:t>8</a:t>
            </a:fld>
            <a:endParaRPr lang="ru-RU" dirty="0"/>
          </a:p>
        </p:txBody>
      </p:sp>
    </p:spTree>
    <p:extLst>
      <p:ext uri="{BB962C8B-B14F-4D97-AF65-F5344CB8AC3E}">
        <p14:creationId xmlns:p14="http://schemas.microsoft.com/office/powerpoint/2010/main" val="3153150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56E1DE-D988-960C-DAB5-9F76114BF8AF}"/>
              </a:ext>
            </a:extLst>
          </p:cNvPr>
          <p:cNvSpPr>
            <a:spLocks noGrp="1"/>
          </p:cNvSpPr>
          <p:nvPr>
            <p:ph type="title"/>
          </p:nvPr>
        </p:nvSpPr>
        <p:spPr>
          <a:xfrm>
            <a:off x="725965" y="976999"/>
            <a:ext cx="11034713" cy="1196853"/>
          </a:xfrm>
        </p:spPr>
        <p:txBody>
          <a:bodyPr rtlCol="0"/>
          <a:lstStyle>
            <a:defPPr>
              <a:defRPr lang="ru-RU"/>
            </a:defPPr>
          </a:lstStyle>
          <a:p>
            <a:pPr rtl="0"/>
            <a:r>
              <a:rPr lang="ru-RU"/>
              <a:t>Економічний та соціальний вплив</a:t>
            </a:r>
          </a:p>
        </p:txBody>
      </p:sp>
      <p:sp>
        <p:nvSpPr>
          <p:cNvPr id="8" name="Объект 7">
            <a:extLst>
              <a:ext uri="{FF2B5EF4-FFF2-40B4-BE49-F238E27FC236}">
                <a16:creationId xmlns:a16="http://schemas.microsoft.com/office/drawing/2014/main" id="{6B4A257E-4735-6F03-8A06-72A76A187FFA}"/>
              </a:ext>
            </a:extLst>
          </p:cNvPr>
          <p:cNvSpPr>
            <a:spLocks noGrp="1"/>
          </p:cNvSpPr>
          <p:nvPr>
            <p:ph sz="quarter" idx="10"/>
          </p:nvPr>
        </p:nvSpPr>
        <p:spPr>
          <a:xfrm>
            <a:off x="724574" y="1575425"/>
            <a:ext cx="2958075" cy="3904268"/>
          </a:xfrm>
        </p:spPr>
        <p:txBody>
          <a:bodyPr rtlCol="0"/>
          <a:lstStyle>
            <a:defPPr>
              <a:defRPr lang="ru-RU"/>
            </a:defPPr>
          </a:lstStyle>
          <a:p>
            <a:pPr rtl="0"/>
            <a:r>
              <a:rPr lang="ru-RU"/>
              <a:t>Економічний вплив:</a:t>
            </a:r>
          </a:p>
          <a:p>
            <a:pPr rtl="0"/>
            <a:endParaRPr lang="ru-RU"/>
          </a:p>
          <a:p>
            <a:pPr rtl="0"/>
            <a:endParaRPr lang="ru-RU"/>
          </a:p>
          <a:p>
            <a:pPr rtl="0"/>
            <a:endParaRPr lang="ru-RU"/>
          </a:p>
          <a:p>
            <a:pPr rtl="0"/>
            <a:endParaRPr lang="ru-RU"/>
          </a:p>
          <a:p>
            <a:pPr rtl="0"/>
            <a:r>
              <a:rPr lang="ru-RU"/>
              <a:t>Соціальний вплив:</a:t>
            </a:r>
            <a:endParaRPr lang="ru-RU" dirty="0"/>
          </a:p>
        </p:txBody>
      </p:sp>
      <p:sp>
        <p:nvSpPr>
          <p:cNvPr id="13" name="Объект 12">
            <a:extLst>
              <a:ext uri="{FF2B5EF4-FFF2-40B4-BE49-F238E27FC236}">
                <a16:creationId xmlns:a16="http://schemas.microsoft.com/office/drawing/2014/main" id="{2EBEEF04-935C-A06F-62F6-BCFF0B291A24}"/>
              </a:ext>
            </a:extLst>
          </p:cNvPr>
          <p:cNvSpPr>
            <a:spLocks noGrp="1"/>
          </p:cNvSpPr>
          <p:nvPr>
            <p:ph sz="quarter" idx="11"/>
          </p:nvPr>
        </p:nvSpPr>
        <p:spPr>
          <a:xfrm>
            <a:off x="3888419" y="1544715"/>
            <a:ext cx="7579007" cy="2565646"/>
          </a:xfrm>
        </p:spPr>
        <p:txBody>
          <a:bodyPr rtlCol="0">
            <a:normAutofit fontScale="85000" lnSpcReduction="10000"/>
          </a:bodyPr>
          <a:lstStyle>
            <a:defPPr>
              <a:defRPr lang="ru-RU"/>
            </a:defPPr>
          </a:lstStyle>
          <a:p>
            <a:r>
              <a:rPr lang="ru-RU"/>
              <a:t>Експортний потенціал: Готова продукція, така як олія та корми, матиме попит як на внутрішньому, так і на міжнародному ринках. Вихід на експорт забезпечить нові надходження, що покращить валютний баланс і забезпечить громаду додатковими джерелами доходу​.</a:t>
            </a:r>
            <a:endParaRPr lang="en-US"/>
          </a:p>
          <a:p>
            <a:r>
              <a:rPr lang="ru-RU"/>
              <a:t>Диверсифікація економіки: Проєкт забезпечить громаду новим сектором діяльності, що зменшить її залежність від сезонних ризиків, притаманних сільському господарству, та стабілізує економічне середовище</a:t>
            </a:r>
          </a:p>
        </p:txBody>
      </p:sp>
      <p:sp>
        <p:nvSpPr>
          <p:cNvPr id="3" name="Номер слайда 2">
            <a:extLst>
              <a:ext uri="{FF2B5EF4-FFF2-40B4-BE49-F238E27FC236}">
                <a16:creationId xmlns:a16="http://schemas.microsoft.com/office/drawing/2014/main" id="{522643B0-B668-8150-0AAC-AFA1C43109DF}"/>
              </a:ext>
            </a:extLst>
          </p:cNvPr>
          <p:cNvSpPr>
            <a:spLocks noGrp="1"/>
          </p:cNvSpPr>
          <p:nvPr>
            <p:ph type="sldNum" sz="quarter" idx="4"/>
          </p:nvPr>
        </p:nvSpPr>
        <p:spPr>
          <a:xfrm>
            <a:off x="10919012" y="6356350"/>
            <a:ext cx="672354" cy="365125"/>
          </a:xfrm>
        </p:spPr>
        <p:txBody>
          <a:bodyPr rtlCol="0"/>
          <a:lstStyle>
            <a:defPPr>
              <a:defRPr lang="ru-RU"/>
            </a:defPPr>
          </a:lstStyle>
          <a:p>
            <a:pPr rtl="0"/>
            <a:fld id="{C3DB2ADC-AF19-4574-8C10-79B5B04FCA27}" type="slidenum">
              <a:rPr lang="ru-RU" smtClean="0"/>
              <a:pPr rtl="0"/>
              <a:t>9</a:t>
            </a:fld>
            <a:endParaRPr lang="ru-RU" dirty="0"/>
          </a:p>
        </p:txBody>
      </p:sp>
      <p:sp>
        <p:nvSpPr>
          <p:cNvPr id="7" name="Объект 12">
            <a:extLst>
              <a:ext uri="{FF2B5EF4-FFF2-40B4-BE49-F238E27FC236}">
                <a16:creationId xmlns:a16="http://schemas.microsoft.com/office/drawing/2014/main" id="{D967C0BA-7CCC-430E-B330-035AB68DB6D8}"/>
              </a:ext>
            </a:extLst>
          </p:cNvPr>
          <p:cNvSpPr txBox="1">
            <a:spLocks/>
          </p:cNvSpPr>
          <p:nvPr/>
        </p:nvSpPr>
        <p:spPr>
          <a:xfrm>
            <a:off x="4012359" y="4196859"/>
            <a:ext cx="7579007" cy="2565646"/>
          </a:xfrm>
          <a:prstGeom prst="rect">
            <a:avLst/>
          </a:prstGeom>
        </p:spPr>
        <p:txBody>
          <a:bodyPr vert="horz" lIns="91440" tIns="45720" rIns="91440" bIns="45720" rtlCol="0">
            <a:normAutofit fontScale="92500" lnSpcReduction="20000"/>
          </a:bodyPr>
          <a:lstStyle>
            <a:defPPr>
              <a:defRPr lang="ru-RU"/>
            </a:defPPr>
            <a:lvl1pPr marL="228600" indent="-228600" algn="l" defTabSz="914400" rtl="0" eaLnBrk="1" latinLnBrk="0" hangingPunct="1">
              <a:lnSpc>
                <a:spcPct val="120000"/>
              </a:lnSpc>
              <a:spcBef>
                <a:spcPts val="0"/>
              </a:spcBef>
              <a:spcAft>
                <a:spcPts val="1200"/>
              </a:spcAft>
              <a:buFont typeface="Arial" panose="020B0604020202020204" pitchFamily="34" charset="0"/>
              <a:buChar char="•"/>
              <a:defRPr lang="ru-RU" sz="20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120000"/>
              </a:lnSpc>
              <a:spcBef>
                <a:spcPts val="0"/>
              </a:spcBef>
              <a:spcAft>
                <a:spcPts val="1200"/>
              </a:spcAft>
              <a:buFont typeface="Arial" panose="020B0604020202020204" pitchFamily="34" charset="0"/>
              <a:buChar char="•"/>
              <a:defRPr lang="ru-RU" sz="1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120000"/>
              </a:lnSpc>
              <a:spcBef>
                <a:spcPts val="0"/>
              </a:spcBef>
              <a:spcAft>
                <a:spcPts val="1200"/>
              </a:spcAft>
              <a:buFont typeface="Arial" panose="020B0604020202020204" pitchFamily="34" charset="0"/>
              <a:buChar char="•"/>
              <a:defRPr lang="ru-RU" sz="16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120000"/>
              </a:lnSpc>
              <a:spcBef>
                <a:spcPts val="0"/>
              </a:spcBef>
              <a:spcAft>
                <a:spcPts val="1200"/>
              </a:spcAft>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120000"/>
              </a:lnSpc>
              <a:spcBef>
                <a:spcPts val="0"/>
              </a:spcBef>
              <a:spcAft>
                <a:spcPts val="1200"/>
              </a:spcAft>
              <a:buFont typeface="Arial" panose="020B0604020202020204" pitchFamily="34" charset="0"/>
              <a:buChar char="•"/>
              <a:defRPr lang="ru-RU"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ru-RU" sz="1800" kern="1200">
                <a:solidFill>
                  <a:schemeClr val="tx1"/>
                </a:solidFill>
                <a:latin typeface="+mn-lt"/>
                <a:ea typeface="+mn-ea"/>
                <a:cs typeface="+mn-cs"/>
              </a:defRPr>
            </a:lvl9pPr>
          </a:lstStyle>
          <a:p>
            <a:r>
              <a:rPr lang="ru-RU"/>
              <a:t>Зниження безробіття: Нові робочі місця зменшать відтік молоді та робочої сили до інших регіонів. Крім того, проєкт сприятиме поверненню кваліфікованих спеціалістів, які зараз працюють за межами громади​</a:t>
            </a:r>
            <a:r>
              <a:rPr lang="en-US"/>
              <a:t>.</a:t>
            </a:r>
          </a:p>
          <a:p>
            <a:r>
              <a:rPr lang="ru-RU"/>
              <a:t>Поліпшення якості життя: Вищий рівень доходів громади дозволить фінансувати соціальні проєкти — від покращення інфраструктури до розвитку медичних і освітніх установ. Це створить довгострокові переваги, підвищуючи загальний рівень життя та залучаючи молодь.</a:t>
            </a:r>
          </a:p>
        </p:txBody>
      </p:sp>
    </p:spTree>
    <p:extLst>
      <p:ext uri="{BB962C8B-B14F-4D97-AF65-F5344CB8AC3E}">
        <p14:creationId xmlns:p14="http://schemas.microsoft.com/office/powerpoint/2010/main" val="1475236966"/>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ustom 9">
      <a:majorFont>
        <a:latin typeface="Univers Condensed"/>
        <a:ea typeface=""/>
        <a:cs typeface=""/>
      </a:majorFont>
      <a:minorFont>
        <a:latin typeface="Calisto MT"/>
        <a:ea typeface=""/>
        <a:cs typeface="Times New Roma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3135410_TF67498733_Win32" id="{8DD93107-DEEA-4220-94D1-2B7B0DE85429}" vid="{7EA6338D-14CB-4618-B39F-97653DEC5260}"/>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B916DD8-9028-41F0-AB19-FE384D2009A2}">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Оформление Хроника</Template>
  <TotalTime>42</TotalTime>
  <Words>1225</Words>
  <Application>Microsoft Office PowerPoint</Application>
  <PresentationFormat>Широкоэкранный</PresentationFormat>
  <Paragraphs>89</Paragraphs>
  <Slides>12</Slides>
  <Notes>12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Times New Roman</vt:lpstr>
      <vt:lpstr>Univers Condensed</vt:lpstr>
      <vt:lpstr>ChronicleVTI</vt:lpstr>
      <vt:lpstr>бізнес-пЛАН для Михайлівської громади Запорізької області</vt:lpstr>
      <vt:lpstr>Мета та цілі проєкту</vt:lpstr>
      <vt:lpstr>Бачення бізнес-моделі</vt:lpstr>
      <vt:lpstr>Презентация PowerPoint</vt:lpstr>
      <vt:lpstr>Операційна структура</vt:lpstr>
      <vt:lpstr>Фінансова модель</vt:lpstr>
      <vt:lpstr>Фінансова модель</vt:lpstr>
      <vt:lpstr>Відповідність цілям сталого розвитку</vt:lpstr>
      <vt:lpstr>Економічний та соціальний вплив</vt:lpstr>
      <vt:lpstr>Економічний та соціальний вплив</vt:lpstr>
      <vt:lpstr>ВИСНОВКИ</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бізнес-пЛАН для Михайлівської громади Запорізької області</dc:title>
  <dc:creator>Антонина</dc:creator>
  <cp:lastModifiedBy>Антонина</cp:lastModifiedBy>
  <cp:revision>4</cp:revision>
  <dcterms:created xsi:type="dcterms:W3CDTF">2024-11-15T08:13:11Z</dcterms:created>
  <dcterms:modified xsi:type="dcterms:W3CDTF">2024-11-15T08:55:52Z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