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6AAA-5F25-46A4-893C-38AE6AC3B55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F2C3-B28B-47AE-8541-1F12D8768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82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6AAA-5F25-46A4-893C-38AE6AC3B55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F2C3-B28B-47AE-8541-1F12D8768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024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6AAA-5F25-46A4-893C-38AE6AC3B55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F2C3-B28B-47AE-8541-1F12D8768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226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6AAA-5F25-46A4-893C-38AE6AC3B55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F2C3-B28B-47AE-8541-1F12D8768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56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6AAA-5F25-46A4-893C-38AE6AC3B55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F2C3-B28B-47AE-8541-1F12D8768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433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6AAA-5F25-46A4-893C-38AE6AC3B55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F2C3-B28B-47AE-8541-1F12D8768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74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6AAA-5F25-46A4-893C-38AE6AC3B55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F2C3-B28B-47AE-8541-1F12D8768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98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6AAA-5F25-46A4-893C-38AE6AC3B55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F2C3-B28B-47AE-8541-1F12D8768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16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6AAA-5F25-46A4-893C-38AE6AC3B55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F2C3-B28B-47AE-8541-1F12D8768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094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6AAA-5F25-46A4-893C-38AE6AC3B55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F2C3-B28B-47AE-8541-1F12D8768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92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6AAA-5F25-46A4-893C-38AE6AC3B55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F2C3-B28B-47AE-8541-1F12D8768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97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E6AAA-5F25-46A4-893C-38AE6AC3B55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7F2C3-B28B-47AE-8541-1F12D8768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61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1"/>
            <a:ext cx="7630616" cy="1296143"/>
          </a:xfrm>
        </p:spPr>
        <p:txBody>
          <a:bodyPr/>
          <a:lstStyle/>
          <a:p>
            <a:r>
              <a:rPr lang="uk-UA" dirty="0" smtClean="0"/>
              <a:t>Друкована реклама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10" y="2060848"/>
            <a:ext cx="6755904" cy="380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218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Які тут присутні види рекламної продукції?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911008" cy="444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620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Що це за вид поліграфічної продукції?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5844480" cy="396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573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Класифікації друкованої реклами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Друковану</a:t>
            </a:r>
            <a:r>
              <a:rPr lang="ru-RU" dirty="0" smtClean="0"/>
              <a:t> рекламу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класифікувати</a:t>
            </a:r>
            <a:r>
              <a:rPr lang="ru-RU" dirty="0" smtClean="0"/>
              <a:t> за </a:t>
            </a:r>
            <a:r>
              <a:rPr lang="ru-RU" dirty="0" err="1" smtClean="0"/>
              <a:t>фарбовістю</a:t>
            </a:r>
            <a:r>
              <a:rPr lang="ru-RU" dirty="0" smtClean="0"/>
              <a:t>, видом </a:t>
            </a:r>
            <a:r>
              <a:rPr lang="ru-RU" dirty="0" err="1" smtClean="0"/>
              <a:t>видання</a:t>
            </a:r>
            <a:r>
              <a:rPr lang="ru-RU" dirty="0" smtClean="0"/>
              <a:t>, </a:t>
            </a:r>
            <a:r>
              <a:rPr lang="ru-RU" dirty="0" err="1" smtClean="0"/>
              <a:t>елементами</a:t>
            </a:r>
            <a:r>
              <a:rPr lang="ru-RU" dirty="0" smtClean="0"/>
              <a:t> </a:t>
            </a:r>
            <a:r>
              <a:rPr lang="ru-RU" dirty="0" err="1" smtClean="0"/>
              <a:t>видання</a:t>
            </a:r>
            <a:r>
              <a:rPr lang="ru-RU" dirty="0" smtClean="0"/>
              <a:t>, </a:t>
            </a:r>
            <a:r>
              <a:rPr lang="ru-RU" dirty="0" err="1" smtClean="0"/>
              <a:t>оздобленням</a:t>
            </a:r>
            <a:r>
              <a:rPr lang="ru-RU" dirty="0" smtClean="0"/>
              <a:t>:</a:t>
            </a:r>
          </a:p>
          <a:p>
            <a:r>
              <a:rPr lang="ru-RU" dirty="0" smtClean="0"/>
              <a:t>1) за </a:t>
            </a:r>
            <a:r>
              <a:rPr lang="ru-RU" dirty="0" err="1" smtClean="0"/>
              <a:t>фарбовістю</a:t>
            </a:r>
            <a:r>
              <a:rPr lang="ru-RU" dirty="0" smtClean="0"/>
              <a:t> — одно- та </a:t>
            </a:r>
            <a:r>
              <a:rPr lang="ru-RU" dirty="0" err="1" smtClean="0"/>
              <a:t>багатофарбові</a:t>
            </a:r>
            <a:r>
              <a:rPr lang="ru-RU" dirty="0" smtClean="0"/>
              <a:t>;</a:t>
            </a:r>
          </a:p>
          <a:p>
            <a:r>
              <a:rPr lang="ru-RU" dirty="0" smtClean="0"/>
              <a:t>2) за видом </a:t>
            </a:r>
            <a:r>
              <a:rPr lang="ru-RU" dirty="0" err="1" smtClean="0"/>
              <a:t>видання</a:t>
            </a:r>
            <a:r>
              <a:rPr lang="ru-RU" dirty="0" smtClean="0"/>
              <a:t> — </a:t>
            </a:r>
            <a:r>
              <a:rPr lang="ru-RU" dirty="0" err="1" smtClean="0"/>
              <a:t>аркушеві</a:t>
            </a:r>
            <a:r>
              <a:rPr lang="ru-RU" dirty="0" smtClean="0"/>
              <a:t>, </a:t>
            </a:r>
            <a:r>
              <a:rPr lang="ru-RU" dirty="0" err="1" smtClean="0"/>
              <a:t>буклети</a:t>
            </a:r>
            <a:r>
              <a:rPr lang="ru-RU" dirty="0" smtClean="0"/>
              <a:t>, </a:t>
            </a:r>
            <a:r>
              <a:rPr lang="ru-RU" dirty="0" err="1" smtClean="0"/>
              <a:t>журнали</a:t>
            </a:r>
            <a:r>
              <a:rPr lang="ru-RU" dirty="0" smtClean="0"/>
              <a:t>, </a:t>
            </a:r>
            <a:r>
              <a:rPr lang="ru-RU" dirty="0" err="1" smtClean="0"/>
              <a:t>брошури</a:t>
            </a:r>
            <a:r>
              <a:rPr lang="ru-RU" dirty="0" smtClean="0"/>
              <a:t>, каталоги, </a:t>
            </a:r>
            <a:r>
              <a:rPr lang="ru-RU" dirty="0" err="1" smtClean="0"/>
              <a:t>альбоми</a:t>
            </a:r>
            <a:r>
              <a:rPr lang="ru-RU" dirty="0" smtClean="0"/>
              <a:t>, </a:t>
            </a:r>
            <a:r>
              <a:rPr lang="ru-RU" dirty="0" err="1" smtClean="0"/>
              <a:t>путівники</a:t>
            </a:r>
            <a:r>
              <a:rPr lang="ru-RU" dirty="0" smtClean="0"/>
              <a:t>, папки, </a:t>
            </a:r>
            <a:r>
              <a:rPr lang="ru-RU" dirty="0" err="1" smtClean="0"/>
              <a:t>друк</a:t>
            </a:r>
            <a:r>
              <a:rPr lang="ru-RU" dirty="0" smtClean="0"/>
              <a:t> на </a:t>
            </a:r>
            <a:r>
              <a:rPr lang="ru-RU" dirty="0" err="1" smtClean="0"/>
              <a:t>сувенірах</a:t>
            </a:r>
            <a:r>
              <a:rPr lang="ru-RU" dirty="0" smtClean="0"/>
              <a:t>, упаковках, </a:t>
            </a:r>
            <a:r>
              <a:rPr lang="ru-RU" dirty="0" err="1" smtClean="0"/>
              <a:t>етикетках</a:t>
            </a:r>
            <a:r>
              <a:rPr lang="ru-RU" dirty="0" smtClean="0"/>
              <a:t>;</a:t>
            </a:r>
          </a:p>
          <a:p>
            <a:r>
              <a:rPr lang="ru-RU" dirty="0" smtClean="0"/>
              <a:t>3) за </a:t>
            </a:r>
            <a:r>
              <a:rPr lang="ru-RU" dirty="0" err="1" smtClean="0"/>
              <a:t>елементами</a:t>
            </a:r>
            <a:r>
              <a:rPr lang="ru-RU" dirty="0" smtClean="0"/>
              <a:t> </a:t>
            </a:r>
            <a:r>
              <a:rPr lang="ru-RU" dirty="0" err="1" smtClean="0"/>
              <a:t>видання</a:t>
            </a:r>
            <a:r>
              <a:rPr lang="ru-RU" dirty="0" smtClean="0"/>
              <a:t> — вклейки, вкладки, </a:t>
            </a:r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оформлення</a:t>
            </a:r>
            <a:r>
              <a:rPr lang="ru-RU" dirty="0" smtClean="0"/>
              <a:t> в </a:t>
            </a:r>
            <a:r>
              <a:rPr lang="ru-RU" dirty="0" err="1" smtClean="0"/>
              <a:t>друкованих</a:t>
            </a:r>
            <a:r>
              <a:rPr lang="ru-RU" dirty="0" smtClean="0"/>
              <a:t> </a:t>
            </a:r>
            <a:r>
              <a:rPr lang="ru-RU" dirty="0" err="1" smtClean="0"/>
              <a:t>виданнях</a:t>
            </a:r>
            <a:r>
              <a:rPr lang="ru-RU" dirty="0" smtClean="0"/>
              <a:t>;</a:t>
            </a:r>
          </a:p>
          <a:p>
            <a:r>
              <a:rPr lang="ru-RU" dirty="0" smtClean="0"/>
              <a:t>4) за накладом — </a:t>
            </a:r>
            <a:r>
              <a:rPr lang="ru-RU" dirty="0" err="1" smtClean="0"/>
              <a:t>одиничні</a:t>
            </a:r>
            <a:r>
              <a:rPr lang="ru-RU" dirty="0" smtClean="0"/>
              <a:t> </a:t>
            </a:r>
            <a:r>
              <a:rPr lang="ru-RU" dirty="0" err="1" smtClean="0"/>
              <a:t>екземпляри</a:t>
            </a:r>
            <a:r>
              <a:rPr lang="ru-RU" dirty="0" smtClean="0"/>
              <a:t>, до 100 </a:t>
            </a:r>
            <a:r>
              <a:rPr lang="ru-RU" dirty="0" err="1" smtClean="0"/>
              <a:t>екз</a:t>
            </a:r>
            <a:r>
              <a:rPr lang="ru-RU" dirty="0" smtClean="0"/>
              <a:t>., до 1000 </a:t>
            </a:r>
            <a:r>
              <a:rPr lang="ru-RU" dirty="0" err="1" smtClean="0"/>
              <a:t>екз</a:t>
            </a:r>
            <a:r>
              <a:rPr lang="ru-RU" dirty="0" smtClean="0"/>
              <a:t>., до 5000 </a:t>
            </a:r>
            <a:r>
              <a:rPr lang="ru-RU" dirty="0" err="1" smtClean="0"/>
              <a:t>екз</a:t>
            </a:r>
            <a:r>
              <a:rPr lang="ru-RU" dirty="0" smtClean="0"/>
              <a:t>.,</a:t>
            </a:r>
          </a:p>
          <a:p>
            <a:r>
              <a:rPr lang="ru-RU" dirty="0" err="1" smtClean="0"/>
              <a:t>більше</a:t>
            </a:r>
            <a:r>
              <a:rPr lang="ru-RU" dirty="0" smtClean="0"/>
              <a:t> 5000 </a:t>
            </a:r>
            <a:r>
              <a:rPr lang="ru-RU" dirty="0" err="1" smtClean="0"/>
              <a:t>екз</a:t>
            </a:r>
            <a:r>
              <a:rPr lang="ru-RU" dirty="0" smtClean="0"/>
              <a:t>.;</a:t>
            </a:r>
          </a:p>
          <a:p>
            <a:r>
              <a:rPr lang="ru-RU" dirty="0" smtClean="0"/>
              <a:t>5) за </a:t>
            </a:r>
            <a:r>
              <a:rPr lang="ru-RU" dirty="0" err="1" smtClean="0"/>
              <a:t>оздобленням</a:t>
            </a:r>
            <a:r>
              <a:rPr lang="ru-RU" dirty="0" smtClean="0"/>
              <a:t> —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лакуванням</a:t>
            </a:r>
            <a:r>
              <a:rPr lang="ru-RU" dirty="0" smtClean="0"/>
              <a:t>,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ламінуванням</a:t>
            </a:r>
            <a:r>
              <a:rPr lang="ru-RU" dirty="0" smtClean="0"/>
              <a:t>,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тисненням</a:t>
            </a:r>
            <a:r>
              <a:rPr lang="ru-RU" dirty="0" smtClean="0"/>
              <a:t>,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висічкою</a:t>
            </a:r>
            <a:r>
              <a:rPr lang="ru-RU" dirty="0" smtClean="0"/>
              <a:t>,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застосуванням</a:t>
            </a:r>
            <a:r>
              <a:rPr lang="ru-RU" dirty="0" smtClean="0"/>
              <a:t> </a:t>
            </a:r>
            <a:r>
              <a:rPr lang="ru-RU" dirty="0" err="1" smtClean="0"/>
              <a:t>спеціальних</a:t>
            </a:r>
            <a:r>
              <a:rPr lang="ru-RU" dirty="0" smtClean="0"/>
              <a:t> </a:t>
            </a:r>
            <a:r>
              <a:rPr lang="ru-RU" dirty="0" err="1" smtClean="0"/>
              <a:t>фарб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лаків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536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Буклети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051104" cy="427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072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Каталоги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763072" cy="409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20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Листівки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691064" cy="405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349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Флаєри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6115000" cy="370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352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Плакати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5970984" cy="361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88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Що це за вид поліграфічної продукції?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1" y="1600200"/>
            <a:ext cx="713741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130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Що це за вид поліграфічної продукції?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6038800" cy="418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3425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156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Друкована реклама</vt:lpstr>
      <vt:lpstr>Класифікації друкованої реклами</vt:lpstr>
      <vt:lpstr>Буклети</vt:lpstr>
      <vt:lpstr>Каталоги</vt:lpstr>
      <vt:lpstr>Листівки</vt:lpstr>
      <vt:lpstr>Флаєри</vt:lpstr>
      <vt:lpstr>Плакати</vt:lpstr>
      <vt:lpstr>Що це за вид поліграфічної продукції?</vt:lpstr>
      <vt:lpstr>Що це за вид поліграфічної продукції?</vt:lpstr>
      <vt:lpstr>Які тут присутні види рекламної продукції?</vt:lpstr>
      <vt:lpstr>Що це за вид поліграфічної продукції?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Друкована реклама</dc:title>
  <dc:creator>Людмила</dc:creator>
  <cp:lastModifiedBy>Людмила</cp:lastModifiedBy>
  <cp:revision>2</cp:revision>
  <dcterms:created xsi:type="dcterms:W3CDTF">2020-11-05T12:30:22Z</dcterms:created>
  <dcterms:modified xsi:type="dcterms:W3CDTF">2020-11-05T12:49:17Z</dcterms:modified>
</cp:coreProperties>
</file>