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3"/>
  </p:notesMasterIdLst>
  <p:sldIdLst>
    <p:sldId id="256" r:id="rId2"/>
    <p:sldId id="280" r:id="rId3"/>
    <p:sldId id="257" r:id="rId4"/>
    <p:sldId id="258" r:id="rId5"/>
    <p:sldId id="312" r:id="rId6"/>
    <p:sldId id="259" r:id="rId7"/>
    <p:sldId id="260" r:id="rId8"/>
    <p:sldId id="315" r:id="rId9"/>
    <p:sldId id="261" r:id="rId10"/>
    <p:sldId id="262" r:id="rId11"/>
    <p:sldId id="320" r:id="rId12"/>
    <p:sldId id="263" r:id="rId13"/>
    <p:sldId id="264" r:id="rId14"/>
    <p:sldId id="313" r:id="rId15"/>
    <p:sldId id="265" r:id="rId16"/>
    <p:sldId id="266" r:id="rId17"/>
    <p:sldId id="317" r:id="rId18"/>
    <p:sldId id="267" r:id="rId19"/>
    <p:sldId id="268" r:id="rId20"/>
    <p:sldId id="318" r:id="rId21"/>
    <p:sldId id="269" r:id="rId22"/>
    <p:sldId id="270" r:id="rId23"/>
    <p:sldId id="319" r:id="rId24"/>
    <p:sldId id="271" r:id="rId25"/>
    <p:sldId id="272" r:id="rId26"/>
    <p:sldId id="316" r:id="rId27"/>
    <p:sldId id="273" r:id="rId28"/>
    <p:sldId id="274" r:id="rId29"/>
    <p:sldId id="321" r:id="rId30"/>
    <p:sldId id="275" r:id="rId31"/>
    <p:sldId id="276" r:id="rId32"/>
    <p:sldId id="314" r:id="rId33"/>
    <p:sldId id="277" r:id="rId34"/>
    <p:sldId id="278" r:id="rId35"/>
    <p:sldId id="322" r:id="rId36"/>
    <p:sldId id="281" r:id="rId37"/>
    <p:sldId id="283" r:id="rId38"/>
    <p:sldId id="284" r:id="rId39"/>
    <p:sldId id="285" r:id="rId40"/>
    <p:sldId id="287" r:id="rId41"/>
    <p:sldId id="288" r:id="rId42"/>
    <p:sldId id="289" r:id="rId43"/>
    <p:sldId id="291" r:id="rId44"/>
    <p:sldId id="292" r:id="rId45"/>
    <p:sldId id="293" r:id="rId46"/>
    <p:sldId id="294" r:id="rId47"/>
    <p:sldId id="295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10" r:id="rId61"/>
    <p:sldId id="311" r:id="rId62"/>
  </p:sldIdLst>
  <p:sldSz cx="9144000" cy="5143500" type="screen16x9"/>
  <p:notesSz cx="6858000" cy="9144000"/>
  <p:embeddedFontLst>
    <p:embeddedFont>
      <p:font typeface="Calibri" pitchFamily="34" charset="0"/>
      <p:regular r:id="rId64"/>
      <p:bold r:id="rId65"/>
      <p:italic r:id="rId66"/>
      <p:boldItalic r:id="rId67"/>
    </p:embeddedFont>
    <p:embeddedFont>
      <p:font typeface="Franklin Gothic Demi Cond" pitchFamily="34" charset="0"/>
      <p:regular r:id="rId68"/>
    </p:embeddedFont>
    <p:embeddedFont>
      <p:font typeface="Franklin Gothic Demi" pitchFamily="34" charset="0"/>
      <p:regular r:id="rId69"/>
      <p:italic r:id="rId70"/>
    </p:embeddedFont>
  </p:embeddedFontLst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66FF"/>
    <a:srgbClr val="FF9933"/>
    <a:srgbClr val="6600FF"/>
    <a:srgbClr val="FFCC00"/>
    <a:srgbClr val="138AA4"/>
    <a:srgbClr val="FFFF66"/>
    <a:srgbClr val="6600CC"/>
    <a:srgbClr val="FFFF00"/>
    <a:srgbClr val="F8E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995" autoAdjust="0"/>
    <p:restoredTop sz="94660"/>
  </p:normalViewPr>
  <p:slideViewPr>
    <p:cSldViewPr>
      <p:cViewPr>
        <p:scale>
          <a:sx n="157" d="100"/>
          <a:sy n="157" d="100"/>
        </p:scale>
        <p:origin x="-282" y="-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FC2E4-1032-40FF-A39A-E2919ED0807B}" type="datetimeFigureOut">
              <a:rPr lang="ru-RU" smtClean="0"/>
              <a:pPr/>
              <a:t>14.08.2019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A7942-55FC-435A-9E82-7C14D33789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883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A7942-55FC-435A-9E82-7C14D33789C8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КЛАСИЧНА ТРИАДА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A7942-55FC-435A-9E82-7C14D33789C8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Дизайн емоці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"/>
            <a:ext cx="9144000" cy="5141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ДОБРОЗИЧЛИВІСТЬ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ОПТИМІЗМ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САМОРЕАЛІЗАЦІЯ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ВІДКРИТІСТЬ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sp>
        <p:nvSpPr>
          <p:cNvPr id="3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РОЗЧАРУВАННЯ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ЗРАДА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СТОМЛЕННЯ ВІД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ЗОРОВИХ ВРАЖЕНЬ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typographyprintads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438150"/>
            <a:ext cx="4579532" cy="4343400"/>
          </a:xfrm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24528" t="15549" r="42180" b="4842"/>
          <a:stretch>
            <a:fillRect/>
          </a:stretch>
        </p:blipFill>
        <p:spPr bwMode="auto">
          <a:xfrm>
            <a:off x="5105400" y="0"/>
            <a:ext cx="3857625" cy="5188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200" dirty="0" smtClean="0">
                <a:latin typeface="Franklin Gothic Demi Cond" pitchFamily="34" charset="0"/>
              </a:rPr>
              <a:t>ГАРМОНІЯ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ЗРОСТАННЯ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ПРИРОДНІСТЬ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СТІЙКІСТЬ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sp>
        <p:nvSpPr>
          <p:cNvPr id="3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ПЕРЕНАПРУГА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СТРАЖДАННЯ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ПОГАНЕ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САМОПОЧУТТЯ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e92be36b6e365a205316d9f069b18bcf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-1"/>
            <a:ext cx="3581400" cy="5184603"/>
          </a:xfrm>
        </p:spPr>
      </p:pic>
      <p:pic>
        <p:nvPicPr>
          <p:cNvPr id="6" name="Содержимое 5" descr="14ed1737923707.575070089f62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29200" y="0"/>
            <a:ext cx="3693880" cy="52271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БЕЗПЕКА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dirty="0" smtClean="0">
                <a:latin typeface="Franklin Gothic Demi Cond" pitchFamily="34" charset="0"/>
              </a:rPr>
              <a:t>ЧИСТОТА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 smtClean="0">
                <a:latin typeface="Franklin Gothic Demi Cond" pitchFamily="34" charset="0"/>
              </a:rPr>
              <a:t>КОМФОРТ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СЛАБКІСТЬ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БАЙДУЖІСТЬ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ДЕПРЕСИВНІСТЬ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protex dog ad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0"/>
            <a:ext cx="3634594" cy="5143500"/>
          </a:xfrm>
        </p:spPr>
      </p:pic>
      <p:pic>
        <p:nvPicPr>
          <p:cNvPr id="6" name="Содержимое 5" descr="c209de3f74a7df94b8fa82aba5d8a3df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44083" y="0"/>
            <a:ext cx="3974783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dirty="0" smtClean="0">
                <a:latin typeface="Franklin Gothic Demi Cond" pitchFamily="34" charset="0"/>
              </a:rPr>
              <a:t>ЗАГАДКОВІСТЬ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dirty="0" smtClean="0">
                <a:latin typeface="Franklin Gothic Demi Cond" pitchFamily="34" charset="0"/>
              </a:rPr>
              <a:t>МІСТИЧНІСТЬ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 smtClean="0">
                <a:latin typeface="Franklin Gothic Demi Cond" pitchFamily="34" charset="0"/>
              </a:rPr>
              <a:t>ЧУТТЄВІСТЬ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СУГЕСТИВНІСТЬ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ФАНАТИЗМ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ВІДЧУЖЕННЯ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КОНТРОЛЬ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200" dirty="0" smtClean="0">
                <a:latin typeface="Franklin Gothic Demi Cond" pitchFamily="34" charset="0"/>
              </a:rPr>
              <a:t>ЕМОЦІЙ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200150"/>
            <a:ext cx="7772400" cy="1102519"/>
          </a:xfrm>
          <a:solidFill>
            <a:srgbClr val="138AA4"/>
          </a:solidFill>
        </p:spPr>
        <p:txBody>
          <a:bodyPr>
            <a:noAutofit/>
          </a:bodyPr>
          <a:lstStyle/>
          <a:p>
            <a:r>
              <a:rPr lang="uk-UA" sz="8800" dirty="0" smtClean="0">
                <a:solidFill>
                  <a:schemeClr val="bg1"/>
                </a:solidFill>
                <a:latin typeface="Franklin Gothic Demi Cond" pitchFamily="34" charset="0"/>
              </a:rPr>
              <a:t>ПСИХОЛОГІЯ</a:t>
            </a:r>
            <a:endParaRPr lang="ru-RU" sz="8800" dirty="0">
              <a:solidFill>
                <a:schemeClr val="bg1"/>
              </a:solidFill>
              <a:latin typeface="Franklin Gothic Demi Cond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2743200" y="2571750"/>
            <a:ext cx="3697941" cy="642097"/>
          </a:xfrm>
          <a:prstGeom prst="rect">
            <a:avLst/>
          </a:prstGeom>
          <a:solidFill>
            <a:srgbClr val="138AA4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КОЛЬОРУ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3-curitiba-music-arts-festival-print-advertisement-by-felippe-motta.preview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0"/>
            <a:ext cx="3619094" cy="5143500"/>
          </a:xfrm>
        </p:spPr>
      </p:pic>
      <p:pic>
        <p:nvPicPr>
          <p:cNvPr id="6" name="Содержимое 5" descr="3-e_30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34517" y="1"/>
            <a:ext cx="3429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ЗВОРУШЛИВІСТЬ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dirty="0" smtClean="0">
                <a:latin typeface="Franklin Gothic Demi Cond" pitchFamily="34" charset="0"/>
              </a:rPr>
              <a:t>НІЖНІСТЬ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 smtClean="0">
                <a:latin typeface="Franklin Gothic Demi Cond" pitchFamily="34" charset="0"/>
              </a:rPr>
              <a:t>РОМАНТИЧНІСТЬ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СЕКСУАЛЬНІСТЬ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ІНФАНТИЛЬНІСТЬ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ЛЕГКОВАЖНІСТЬ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НАДМІРНА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200" dirty="0" smtClean="0">
                <a:latin typeface="Franklin Gothic Demi Cond" pitchFamily="34" charset="0"/>
              </a:rPr>
              <a:t>ЧУТЛИВІСТЬ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sweet-pink-do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199" y="0"/>
            <a:ext cx="3637189" cy="5143500"/>
          </a:xfrm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23220" t="14654" r="47523" b="6914"/>
          <a:stretch>
            <a:fillRect/>
          </a:stretch>
        </p:blipFill>
        <p:spPr bwMode="auto">
          <a:xfrm>
            <a:off x="5275847" y="0"/>
            <a:ext cx="341095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НАДІЙНІСТЬ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dirty="0" smtClean="0">
                <a:latin typeface="Franklin Gothic Demi Cond" pitchFamily="34" charset="0"/>
              </a:rPr>
              <a:t>ПРАЦЬОВИТІСТЬ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 smtClean="0">
                <a:latin typeface="Franklin Gothic Demi Cond" pitchFamily="34" charset="0"/>
              </a:rPr>
              <a:t>ВІДДАНІСТЬ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БРУД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ПОТВОРНІСТЬ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КОНСЕРВАТИЗМ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4-snickers-print-advertising-gautam-wadher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0"/>
            <a:ext cx="3897485" cy="5143500"/>
          </a:xfrm>
        </p:spPr>
      </p:pic>
      <p:pic>
        <p:nvPicPr>
          <p:cNvPr id="6" name="Содержимое 5" descr="1026098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55503" y="0"/>
            <a:ext cx="3941207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dirty="0" smtClean="0">
                <a:latin typeface="Franklin Gothic Demi Cond" pitchFamily="34" charset="0"/>
              </a:rPr>
              <a:t>СТАБІЛЬНІСТЬ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dirty="0" smtClean="0">
                <a:latin typeface="Franklin Gothic Demi Cond" pitchFamily="34" charset="0"/>
              </a:rPr>
              <a:t>СПОКІЙ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 smtClean="0">
                <a:latin typeface="Franklin Gothic Demi Cond" pitchFamily="34" charset="0"/>
              </a:rPr>
              <a:t>НЕЙТРАЛЬНІСТЬ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 smtClean="0">
                <a:latin typeface="Franklin Gothic Demi Cond" pitchFamily="34" charset="0"/>
              </a:rPr>
              <a:t>СТАТИЧНІСТЬ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ЕМОЦІЙНА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200" dirty="0" smtClean="0">
                <a:latin typeface="Franklin Gothic Demi Cond" pitchFamily="34" charset="0"/>
              </a:rPr>
              <a:t>СКУТІСТЬ</a:t>
            </a: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БАЙДУЖІСТЬ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ВТОМА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026098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0"/>
            <a:ext cx="3420428" cy="5143500"/>
          </a:xfrm>
        </p:spPr>
      </p:pic>
      <p:pic>
        <p:nvPicPr>
          <p:cNvPr id="6" name="Содержимое 5" descr="10261009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10000" y="971550"/>
            <a:ext cx="5334000" cy="35587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6711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dirty="0" smtClean="0">
                <a:latin typeface="Franklin Gothic Demi Cond" pitchFamily="34" charset="0"/>
              </a:rPr>
              <a:t>ЧИСТОТА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dirty="0" smtClean="0">
                <a:latin typeface="Franklin Gothic Demi Cond" pitchFamily="34" charset="0"/>
              </a:rPr>
              <a:t>ДОБРО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 smtClean="0">
                <a:latin typeface="Franklin Gothic Demi Cond" pitchFamily="34" charset="0"/>
              </a:rPr>
              <a:t>ІСТИНА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 smtClean="0">
                <a:latin typeface="Franklin Gothic Demi Cond" pitchFamily="34" charset="0"/>
              </a:rPr>
              <a:t>СПОКІЙ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ВІДЧУЖЕНІСТЬ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200" dirty="0" smtClean="0">
                <a:latin typeface="Franklin Gothic Demi Cond" pitchFamily="34" charset="0"/>
              </a:rPr>
              <a:t>САМОТНІСТЬ</a:t>
            </a: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ПОРОЖНЕЧА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3-animal-judge-print-ads.preview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69752" y="0"/>
            <a:ext cx="3759368" cy="5143500"/>
          </a:xfrm>
        </p:spPr>
      </p:pic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32353" t="10372" r="33746" b="10371"/>
          <a:stretch>
            <a:fillRect/>
          </a:stretch>
        </p:blipFill>
        <p:spPr bwMode="auto">
          <a:xfrm>
            <a:off x="990600" y="0"/>
            <a:ext cx="391120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dirty="0" smtClean="0">
                <a:latin typeface="Franklin Gothic Demi Cond" pitchFamily="34" charset="0"/>
              </a:rPr>
              <a:t>ТАЄМНИЧІСТЬ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dirty="0" smtClean="0">
                <a:latin typeface="Franklin Gothic Demi Cond" pitchFamily="34" charset="0"/>
              </a:rPr>
              <a:t>ПОВАГА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 smtClean="0">
                <a:latin typeface="Franklin Gothic Demi Cond" pitchFamily="34" charset="0"/>
              </a:rPr>
              <a:t>ВИКЛИК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 smtClean="0">
                <a:latin typeface="Franklin Gothic Demi Cond" pitchFamily="34" charset="0"/>
              </a:rPr>
              <a:t>ПРЕСТИЖ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ПЕЧАЛЬ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200" dirty="0" smtClean="0">
                <a:latin typeface="Franklin Gothic Demi Cond" pitchFamily="34" charset="0"/>
              </a:rPr>
              <a:t>ПРИГНІЧЕНІСТЬ</a:t>
            </a: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 smtClean="0">
                <a:latin typeface="Franklin Gothic Demi Cond" pitchFamily="34" charset="0"/>
              </a:rPr>
              <a:t>СКОРБОТА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ДЕПРЕСІЯ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2009212154051587158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-1"/>
            <a:ext cx="3429000" cy="5188077"/>
          </a:xfrm>
        </p:spPr>
      </p:pic>
      <p:pic>
        <p:nvPicPr>
          <p:cNvPr id="6" name="Содержимое 5" descr="creative-print-ads-64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152965" y="1428750"/>
            <a:ext cx="4991035" cy="33292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200150"/>
            <a:ext cx="7772400" cy="1102519"/>
          </a:xfrm>
          <a:solidFill>
            <a:srgbClr val="138AA4"/>
          </a:solidFill>
        </p:spPr>
        <p:txBody>
          <a:bodyPr>
            <a:noAutofit/>
          </a:bodyPr>
          <a:lstStyle/>
          <a:p>
            <a:r>
              <a:rPr lang="uk-UA" sz="8800" dirty="0" smtClean="0">
                <a:solidFill>
                  <a:schemeClr val="bg1"/>
                </a:solidFill>
                <a:latin typeface="Franklin Gothic Demi Cond" pitchFamily="34" charset="0"/>
              </a:rPr>
              <a:t>ПСИХОЛОГІЯ</a:t>
            </a:r>
            <a:endParaRPr lang="ru-RU" sz="8800" dirty="0">
              <a:solidFill>
                <a:schemeClr val="bg1"/>
              </a:solidFill>
              <a:latin typeface="Franklin Gothic Demi Cond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2743200" y="2571750"/>
            <a:ext cx="3697941" cy="642097"/>
          </a:xfrm>
          <a:prstGeom prst="rect">
            <a:avLst/>
          </a:prstGeom>
          <a:solidFill>
            <a:srgbClr val="138AA4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ФОРМИ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geometry_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2876550"/>
            <a:ext cx="4809066" cy="914400"/>
          </a:xfrm>
        </p:spPr>
      </p:pic>
      <p:pic>
        <p:nvPicPr>
          <p:cNvPr id="8" name="Содержимое 7" descr="images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43600" y="971550"/>
            <a:ext cx="2752725" cy="2752725"/>
          </a:xfrm>
        </p:spPr>
      </p:pic>
      <p:sp>
        <p:nvSpPr>
          <p:cNvPr id="9" name="Прямоугольник 8"/>
          <p:cNvSpPr/>
          <p:nvPr/>
        </p:nvSpPr>
        <p:spPr>
          <a:xfrm>
            <a:off x="381000" y="1123951"/>
            <a:ext cx="449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138AA4"/>
                </a:solidFill>
                <a:latin typeface="Franklin Gothic Demi Cond" pitchFamily="34" charset="0"/>
              </a:rPr>
              <a:t>Прості</a:t>
            </a:r>
            <a:r>
              <a:rPr lang="ru-RU" sz="2400" b="1" dirty="0" smtClean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 smtClean="0">
                <a:solidFill>
                  <a:srgbClr val="138AA4"/>
                </a:solidFill>
                <a:latin typeface="Franklin Gothic Demi Cond" pitchFamily="34" charset="0"/>
              </a:rPr>
              <a:t>геометричні</a:t>
            </a:r>
            <a:r>
              <a:rPr lang="ru-RU" sz="2400" b="1" dirty="0" smtClean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 smtClean="0">
                <a:solidFill>
                  <a:srgbClr val="138AA4"/>
                </a:solidFill>
                <a:latin typeface="Franklin Gothic Demi Cond" pitchFamily="34" charset="0"/>
              </a:rPr>
              <a:t>форми</a:t>
            </a:r>
            <a:r>
              <a:rPr lang="ru-RU" sz="2400" b="1" dirty="0" smtClean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 smtClean="0">
                <a:solidFill>
                  <a:srgbClr val="138AA4"/>
                </a:solidFill>
                <a:latin typeface="Franklin Gothic Demi Cond" pitchFamily="34" charset="0"/>
              </a:rPr>
              <a:t>глядач</a:t>
            </a:r>
            <a:r>
              <a:rPr lang="ru-RU" sz="2400" b="1" dirty="0" smtClean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 smtClean="0">
                <a:solidFill>
                  <a:srgbClr val="138AA4"/>
                </a:solidFill>
                <a:latin typeface="Franklin Gothic Demi Cond" pitchFamily="34" charset="0"/>
              </a:rPr>
              <a:t>простіше</a:t>
            </a:r>
            <a:r>
              <a:rPr lang="ru-RU" sz="2400" b="1" dirty="0" smtClean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 smtClean="0">
                <a:solidFill>
                  <a:srgbClr val="138AA4"/>
                </a:solidFill>
                <a:latin typeface="Franklin Gothic Demi Cond" pitchFamily="34" charset="0"/>
              </a:rPr>
              <a:t>і</a:t>
            </a:r>
            <a:r>
              <a:rPr lang="ru-RU" sz="2400" b="1" dirty="0" smtClean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 smtClean="0">
                <a:solidFill>
                  <a:srgbClr val="138AA4"/>
                </a:solidFill>
                <a:latin typeface="Franklin Gothic Demi Cond" pitchFamily="34" charset="0"/>
              </a:rPr>
              <a:t>швидше</a:t>
            </a:r>
            <a:r>
              <a:rPr lang="ru-RU" sz="2400" b="1" dirty="0" smtClean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 smtClean="0">
                <a:solidFill>
                  <a:srgbClr val="138AA4"/>
                </a:solidFill>
                <a:latin typeface="Franklin Gothic Demi Cond" pitchFamily="34" charset="0"/>
              </a:rPr>
              <a:t>сприймає</a:t>
            </a:r>
            <a:r>
              <a:rPr lang="ru-RU" sz="2400" b="1" dirty="0" smtClean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 smtClean="0">
                <a:solidFill>
                  <a:srgbClr val="138AA4"/>
                </a:solidFill>
                <a:latin typeface="Franklin Gothic Demi Cond" pitchFamily="34" charset="0"/>
              </a:rPr>
              <a:t>і</a:t>
            </a:r>
            <a:r>
              <a:rPr lang="ru-RU" sz="2400" b="1" dirty="0" smtClean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 smtClean="0">
                <a:solidFill>
                  <a:srgbClr val="138AA4"/>
                </a:solidFill>
                <a:latin typeface="Franklin Gothic Demi Cond" pitchFamily="34" charset="0"/>
              </a:rPr>
              <a:t>краще</a:t>
            </a:r>
            <a:r>
              <a:rPr lang="ru-RU" sz="2400" b="1" dirty="0" smtClean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 smtClean="0">
                <a:solidFill>
                  <a:srgbClr val="138AA4"/>
                </a:solidFill>
                <a:latin typeface="Franklin Gothic Demi Cond" pitchFamily="34" charset="0"/>
              </a:rPr>
              <a:t>запам'ятовує</a:t>
            </a:r>
            <a:endParaRPr lang="ru-RU" sz="2400" b="1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3400" y="3867150"/>
            <a:ext cx="3016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latin typeface="Franklin Gothic Demi" pitchFamily="34" charset="0"/>
              </a:rPr>
              <a:t>прості</a:t>
            </a:r>
            <a:r>
              <a:rPr lang="ru-RU" dirty="0" smtClean="0">
                <a:latin typeface="Franklin Gothic Demi" pitchFamily="34" charset="0"/>
              </a:rPr>
              <a:t> </a:t>
            </a:r>
            <a:r>
              <a:rPr lang="ru-RU" dirty="0" err="1" smtClean="0">
                <a:latin typeface="Franklin Gothic Demi" pitchFamily="34" charset="0"/>
              </a:rPr>
              <a:t>геометричні</a:t>
            </a:r>
            <a:r>
              <a:rPr lang="ru-RU" dirty="0" smtClean="0">
                <a:latin typeface="Franklin Gothic Demi" pitchFamily="34" charset="0"/>
              </a:rPr>
              <a:t> </a:t>
            </a:r>
            <a:r>
              <a:rPr lang="ru-RU" dirty="0" err="1" smtClean="0">
                <a:latin typeface="Franklin Gothic Demi" pitchFamily="34" charset="0"/>
              </a:rPr>
              <a:t>форми</a:t>
            </a:r>
            <a:r>
              <a:rPr lang="ru-RU" dirty="0" smtClean="0">
                <a:latin typeface="Franklin Gothic Demi" pitchFamily="34" charset="0"/>
              </a:rPr>
              <a:t> </a:t>
            </a:r>
            <a:endParaRPr lang="ru-RU" dirty="0">
              <a:latin typeface="Franklin Gothic Dem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67400" y="3790950"/>
            <a:ext cx="3343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складна </a:t>
            </a:r>
            <a:r>
              <a:rPr lang="ru-RU" dirty="0" err="1" smtClean="0">
                <a:latin typeface="Franklin Gothic Demi" pitchFamily="34" charset="0"/>
              </a:rPr>
              <a:t>геометрична</a:t>
            </a:r>
            <a:r>
              <a:rPr lang="ru-RU" dirty="0" smtClean="0">
                <a:latin typeface="Franklin Gothic Demi" pitchFamily="34" charset="0"/>
              </a:rPr>
              <a:t> форма </a:t>
            </a:r>
            <a:endParaRPr lang="ru-RU" dirty="0">
              <a:latin typeface="Franklin Gothic Dem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61950"/>
            <a:ext cx="7848600" cy="2286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477000" y="4629150"/>
            <a:ext cx="2667000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85750"/>
            <a:ext cx="3200400" cy="914400"/>
          </a:xfrm>
          <a:noFill/>
        </p:spPr>
        <p:txBody>
          <a:bodyPr>
            <a:normAutofit fontScale="90000"/>
          </a:bodyPr>
          <a:lstStyle/>
          <a:p>
            <a:r>
              <a:rPr lang="uk-UA" sz="6600" b="1" dirty="0" smtClean="0">
                <a:solidFill>
                  <a:srgbClr val="138AA4"/>
                </a:solidFill>
                <a:latin typeface="Franklin Gothic Demi Cond" pitchFamily="34" charset="0"/>
              </a:rPr>
              <a:t>Крапка</a:t>
            </a:r>
            <a:endParaRPr lang="ru-RU" sz="6600" b="1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  <p:pic>
        <p:nvPicPr>
          <p:cNvPr id="5" name="Содержимое 4" descr="x_45b06e4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962150"/>
            <a:ext cx="2112433" cy="158432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Содержимое 5" descr="grain_in_brain5-610x174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24400" y="350957"/>
            <a:ext cx="3992236" cy="11387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grain_in_brain6-610x43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885950"/>
            <a:ext cx="3989506" cy="28122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vidyi-liniy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228600" y="43089"/>
            <a:ext cx="5694238" cy="5100411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019800" y="361950"/>
            <a:ext cx="3048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900" b="1" dirty="0" smtClean="0">
                <a:solidFill>
                  <a:srgbClr val="138AA4"/>
                </a:solidFill>
                <a:latin typeface="Franklin Gothic Demi Cond" pitchFamily="34" charset="0"/>
                <a:ea typeface="+mj-ea"/>
                <a:cs typeface="+mj-cs"/>
              </a:rPr>
              <a:t>Лінія</a:t>
            </a:r>
            <a:endParaRPr kumimoji="0" lang="ru-RU" sz="5900" b="1" i="0" u="none" strike="noStrike" kern="1200" cap="none" spc="0" normalizeH="0" baseline="0" noProof="0" dirty="0">
              <a:ln>
                <a:noFill/>
              </a:ln>
              <a:solidFill>
                <a:srgbClr val="138AA4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6229350" y="2457450"/>
            <a:ext cx="5143500" cy="2286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7543799" y="4152900"/>
            <a:ext cx="1752601" cy="2286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304800" y="2038350"/>
            <a:ext cx="4038600" cy="33944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 smtClean="0">
                <a:latin typeface="Franklin Gothic Demi Cond" pitchFamily="34" charset="0"/>
              </a:rPr>
              <a:t>КОХАННЯ</a:t>
            </a:r>
          </a:p>
          <a:p>
            <a:pPr algn="ctr">
              <a:buNone/>
            </a:pPr>
            <a:r>
              <a:rPr lang="ru-RU" sz="3200" dirty="0" smtClean="0">
                <a:latin typeface="Franklin Gothic Demi Cond" pitchFamily="34" charset="0"/>
              </a:rPr>
              <a:t>ПРИСТРАСТЬ</a:t>
            </a:r>
          </a:p>
          <a:p>
            <a:pPr algn="ctr">
              <a:buNone/>
            </a:pPr>
            <a:r>
              <a:rPr lang="ru-RU" sz="3200" dirty="0" smtClean="0">
                <a:latin typeface="Franklin Gothic Demi Cond" pitchFamily="34" charset="0"/>
              </a:rPr>
              <a:t>ШВИДК</a:t>
            </a:r>
            <a:r>
              <a:rPr lang="uk-UA" sz="3200" dirty="0" smtClean="0">
                <a:latin typeface="Franklin Gothic Demi Cond" pitchFamily="34" charset="0"/>
              </a:rPr>
              <a:t>І</a:t>
            </a:r>
            <a:r>
              <a:rPr lang="ru-RU" sz="3200" dirty="0" smtClean="0">
                <a:latin typeface="Franklin Gothic Demi Cond" pitchFamily="34" charset="0"/>
              </a:rPr>
              <a:t>СТЬ </a:t>
            </a:r>
          </a:p>
          <a:p>
            <a:pPr algn="ctr">
              <a:buNone/>
            </a:pPr>
            <a:r>
              <a:rPr lang="uk-UA" sz="3200" dirty="0" smtClean="0">
                <a:latin typeface="Franklin Gothic Demi Cond" pitchFamily="34" charset="0"/>
              </a:rPr>
              <a:t>ЖАГА ДО ЖИТТЯ</a:t>
            </a:r>
            <a:endParaRPr lang="ru-RU" sz="3200" dirty="0">
              <a:latin typeface="Franklin Gothic Demi Cond" pitchFamily="34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953000" y="2072878"/>
            <a:ext cx="3886200" cy="33944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200" dirty="0" smtClean="0">
                <a:latin typeface="Franklin Gothic Demi Cond" pitchFamily="34" charset="0"/>
              </a:rPr>
              <a:t>СТРАХ </a:t>
            </a:r>
          </a:p>
          <a:p>
            <a:pPr algn="ctr">
              <a:buNone/>
            </a:pPr>
            <a:r>
              <a:rPr lang="uk-UA" sz="3200" dirty="0" smtClean="0">
                <a:latin typeface="Franklin Gothic Demi Cond" pitchFamily="34" charset="0"/>
              </a:rPr>
              <a:t>НЕРВОВЕ</a:t>
            </a:r>
          </a:p>
          <a:p>
            <a:pPr algn="ctr">
              <a:buNone/>
            </a:pPr>
            <a:r>
              <a:rPr lang="uk-UA" sz="3200" dirty="0" smtClean="0">
                <a:latin typeface="Franklin Gothic Demi Cond" pitchFamily="34" charset="0"/>
              </a:rPr>
              <a:t>ВИСНАЖЕННЯ</a:t>
            </a:r>
          </a:p>
          <a:p>
            <a:pPr algn="ctr">
              <a:buNone/>
            </a:pPr>
            <a:r>
              <a:rPr lang="uk-UA" sz="3200" dirty="0" smtClean="0">
                <a:latin typeface="Franklin Gothic Demi Cond" pitchFamily="34" charset="0"/>
              </a:rPr>
              <a:t>ЗАБОРОНА</a:t>
            </a:r>
            <a:endParaRPr lang="ru-RU" sz="3200" dirty="0">
              <a:latin typeface="Franklin Gothic Demi Con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obbs-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1123950"/>
            <a:ext cx="7391400" cy="36957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1000" y="209550"/>
            <a:ext cx="5410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8AA4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Горизонтальні лінії - спокій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138AA4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spit-gorill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71800" y="895350"/>
            <a:ext cx="5600564" cy="3962400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85800" y="133350"/>
            <a:ext cx="5410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38AA4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Вертикальніі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8AA4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 лінії - напруга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138AA4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-2266950" y="2495550"/>
            <a:ext cx="5143500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-190500" y="4190999"/>
            <a:ext cx="1752601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wwf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44459" y="361950"/>
            <a:ext cx="5899541" cy="4149344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1047750"/>
            <a:ext cx="31242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8AA4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Діагональні лінії </a:t>
            </a:r>
            <a:r>
              <a:rPr kumimoji="0" lang="uk-UA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38AA4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-рух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138AA4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629150"/>
            <a:ext cx="2667000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8440b7fb98e3edd86f9f7e59a8f7bc3e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0"/>
            <a:ext cx="771525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33-cool-and-creative-ads-part-i-wonder-cafe-joint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5800" y="-64261"/>
            <a:ext cx="3938369" cy="5207761"/>
          </a:xfrm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57200" y="1276350"/>
            <a:ext cx="4038600" cy="3394472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09600" y="285750"/>
            <a:ext cx="35814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8AA4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Хрест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rgbClr val="138AA4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-1885950" y="2495550"/>
            <a:ext cx="5143500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190500" y="4190999"/>
            <a:ext cx="1752601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Без названия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43200" y="1235679"/>
            <a:ext cx="6570226" cy="3698271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52400" y="209550"/>
            <a:ext cx="3048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 smtClean="0">
                <a:solidFill>
                  <a:srgbClr val="138AA4"/>
                </a:solidFill>
                <a:latin typeface="Franklin Gothic Demi Cond" pitchFamily="34" charset="0"/>
                <a:ea typeface="+mj-ea"/>
                <a:cs typeface="+mj-cs"/>
              </a:rPr>
              <a:t>Коло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138AA4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200150"/>
            <a:ext cx="1981200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McDonalds-Wi-Frie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4600" y="0"/>
            <a:ext cx="4114800" cy="5143501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276350"/>
            <a:ext cx="4038600" cy="339447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8" name="Содержимое 7" descr="pinimg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88603" y="0"/>
            <a:ext cx="3569597" cy="5154653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4400" y="723900"/>
            <a:ext cx="3048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 smtClean="0">
                <a:solidFill>
                  <a:srgbClr val="138AA4"/>
                </a:solidFill>
                <a:latin typeface="Franklin Gothic Demi Cond" pitchFamily="34" charset="0"/>
                <a:ea typeface="+mj-ea"/>
                <a:cs typeface="+mj-cs"/>
              </a:rPr>
              <a:t>Квадрат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138AA4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-1885950" y="2495550"/>
            <a:ext cx="5143500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190500" y="4190999"/>
            <a:ext cx="1752601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10498710_10152507240781427_2558331363519195295_o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53000" y="0"/>
            <a:ext cx="3671887" cy="5143500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361950"/>
            <a:ext cx="3581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 smtClean="0">
                <a:solidFill>
                  <a:srgbClr val="138AA4"/>
                </a:solidFill>
                <a:latin typeface="Franklin Gothic Demi Cond" pitchFamily="34" charset="0"/>
                <a:ea typeface="+mj-ea"/>
                <a:cs typeface="+mj-cs"/>
              </a:rPr>
              <a:t>Трикутник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138AA4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  <p:pic>
        <p:nvPicPr>
          <p:cNvPr id="7" name="Picture 4" descr="product_photography_books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50" y="1968500"/>
            <a:ext cx="2381250" cy="3175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 rot="5400000">
            <a:off x="-2266950" y="2495550"/>
            <a:ext cx="5143500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-190500" y="4190999"/>
            <a:ext cx="1752601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66582" y="1200150"/>
            <a:ext cx="5923430" cy="1102519"/>
          </a:xfrm>
          <a:solidFill>
            <a:srgbClr val="138AA4"/>
          </a:solidFill>
        </p:spPr>
        <p:txBody>
          <a:bodyPr>
            <a:noAutofit/>
          </a:bodyPr>
          <a:lstStyle/>
          <a:p>
            <a:r>
              <a:rPr lang="uk-UA" sz="8800" dirty="0" smtClean="0">
                <a:solidFill>
                  <a:schemeClr val="bg1"/>
                </a:solidFill>
                <a:latin typeface="Franklin Gothic Demi Cond" pitchFamily="34" charset="0"/>
              </a:rPr>
              <a:t>ТЕОРІЯ</a:t>
            </a:r>
            <a:endParaRPr lang="ru-RU" sz="8800" dirty="0">
              <a:solidFill>
                <a:schemeClr val="bg1"/>
              </a:solidFill>
              <a:latin typeface="Franklin Gothic Demi Cond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2743200" y="2571750"/>
            <a:ext cx="3697941" cy="642097"/>
          </a:xfrm>
          <a:prstGeom prst="rect">
            <a:avLst/>
          </a:prstGeom>
          <a:solidFill>
            <a:srgbClr val="138AA4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КОЛЬОРУ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492154714981030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0"/>
            <a:ext cx="3976933" cy="5143500"/>
          </a:xfrm>
        </p:spPr>
      </p:pic>
      <p:pic>
        <p:nvPicPr>
          <p:cNvPr id="6" name="Содержимое 5" descr="21e73728617631.55c9b1167181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81600" y="0"/>
            <a:ext cx="3496236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200px-Farbkreis_Itten_1961.svg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285750"/>
            <a:ext cx="3733800" cy="3733800"/>
          </a:xfrm>
        </p:spPr>
      </p:pic>
      <p:sp>
        <p:nvSpPr>
          <p:cNvPr id="5" name="Прямоугольник 4"/>
          <p:cNvSpPr/>
          <p:nvPr/>
        </p:nvSpPr>
        <p:spPr>
          <a:xfrm>
            <a:off x="2514600" y="4095750"/>
            <a:ext cx="63850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err="1" smtClean="0">
                <a:solidFill>
                  <a:srgbClr val="138AA4"/>
                </a:solidFill>
                <a:latin typeface="Franklin Gothic Demi Cond" pitchFamily="34" charset="0"/>
              </a:rPr>
              <a:t>Кольорове</a:t>
            </a:r>
            <a:r>
              <a:rPr lang="ru-RU" sz="4000" dirty="0" smtClean="0">
                <a:solidFill>
                  <a:srgbClr val="138AA4"/>
                </a:solidFill>
                <a:latin typeface="Franklin Gothic Demi Cond" pitchFamily="34" charset="0"/>
              </a:rPr>
              <a:t> коло. </a:t>
            </a:r>
            <a:r>
              <a:rPr lang="ru-RU" sz="4000" dirty="0" err="1" smtClean="0">
                <a:solidFill>
                  <a:srgbClr val="138AA4"/>
                </a:solidFill>
                <a:latin typeface="Franklin Gothic Demi Cond" pitchFamily="34" charset="0"/>
              </a:rPr>
              <a:t>Йоганнес</a:t>
            </a:r>
            <a:r>
              <a:rPr lang="ru-RU" sz="4000" dirty="0" smtClean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4000" dirty="0" err="1" smtClean="0">
                <a:solidFill>
                  <a:srgbClr val="138AA4"/>
                </a:solidFill>
                <a:latin typeface="Franklin Gothic Demi Cond" pitchFamily="34" charset="0"/>
              </a:rPr>
              <a:t>Ітен</a:t>
            </a:r>
            <a:endParaRPr lang="ru-RU" sz="4000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9300" y="0"/>
            <a:ext cx="51435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-95250"/>
            <a:ext cx="5334000" cy="533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200px-Farbkreis_Itten_1961.svg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361950"/>
            <a:ext cx="4430152" cy="44301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138AA4"/>
                </a:solidFill>
                <a:latin typeface="Franklin Gothic Demi Cond" pitchFamily="34" charset="0"/>
              </a:rPr>
              <a:t>МОНОХРОМНЕ ПОЄДНАННЯ</a:t>
            </a:r>
            <a:endParaRPr lang="ru-RU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3467" t="38597" r="42415" b="20949"/>
          <a:stretch>
            <a:fillRect/>
          </a:stretch>
        </p:blipFill>
        <p:spPr bwMode="auto">
          <a:xfrm>
            <a:off x="1828800" y="1733550"/>
            <a:ext cx="5547049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5400000">
            <a:off x="1296194" y="2495550"/>
            <a:ext cx="25908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934200" y="1200150"/>
            <a:ext cx="1219200" cy="1219200"/>
          </a:xfrm>
          <a:prstGeom prst="rect">
            <a:avLst/>
          </a:prstGeom>
          <a:solidFill>
            <a:srgbClr val="66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410200" y="1200150"/>
            <a:ext cx="1219200" cy="1219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181600" y="3257550"/>
            <a:ext cx="361150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 smtClean="0">
                <a:solidFill>
                  <a:srgbClr val="138AA4"/>
                </a:solidFill>
                <a:latin typeface="Franklin Gothic Demi Cond" pitchFamily="34" charset="0"/>
              </a:rPr>
              <a:t> КОМПЛІМЕНТАРНІ</a:t>
            </a:r>
          </a:p>
          <a:p>
            <a:pPr algn="r"/>
            <a:r>
              <a:rPr lang="uk-UA" sz="3600" dirty="0" smtClean="0">
                <a:solidFill>
                  <a:srgbClr val="138AA4"/>
                </a:solidFill>
                <a:latin typeface="Franklin Gothic Demi Cond" pitchFamily="34" charset="0"/>
              </a:rPr>
              <a:t>	 КОЛЬОРИ</a:t>
            </a:r>
            <a:endParaRPr lang="ru-RU" sz="3600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rot="5400000">
            <a:off x="1905000" y="1962150"/>
            <a:ext cx="13716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rot="16200000" flipH="1">
            <a:off x="2399506" y="2839244"/>
            <a:ext cx="990600" cy="6080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6934200" y="1200150"/>
            <a:ext cx="1219200" cy="1219200"/>
          </a:xfrm>
          <a:prstGeom prst="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410200" y="1200150"/>
            <a:ext cx="1219200" cy="1219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419600" y="3409950"/>
            <a:ext cx="4459041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3600" dirty="0" smtClean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uk-UA" sz="3200" dirty="0" smtClean="0">
                <a:solidFill>
                  <a:srgbClr val="138AA4"/>
                </a:solidFill>
                <a:latin typeface="Franklin Gothic Demi Cond" pitchFamily="34" charset="0"/>
              </a:rPr>
              <a:t>РОЗЩЕПЛЕНА </a:t>
            </a:r>
          </a:p>
          <a:p>
            <a:pPr algn="r"/>
            <a:r>
              <a:rPr lang="uk-UA" sz="3200" dirty="0" smtClean="0">
                <a:solidFill>
                  <a:srgbClr val="138AA4"/>
                </a:solidFill>
                <a:latin typeface="Franklin Gothic Demi Cond" pitchFamily="34" charset="0"/>
              </a:rPr>
              <a:t>КОМПЛІМЕНТАРНА СХЕМА</a:t>
            </a:r>
            <a:endParaRPr lang="ru-RU" sz="3200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934200" y="1200150"/>
            <a:ext cx="1219200" cy="12192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10200" y="1200150"/>
            <a:ext cx="1219200" cy="1219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858901" y="3257550"/>
            <a:ext cx="29342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3600" dirty="0" smtClean="0">
                <a:solidFill>
                  <a:srgbClr val="138AA4"/>
                </a:solidFill>
                <a:latin typeface="Franklin Gothic Demi Cond" pitchFamily="34" charset="0"/>
              </a:rPr>
              <a:t> СМІЖНІ</a:t>
            </a:r>
          </a:p>
          <a:p>
            <a:pPr algn="r"/>
            <a:r>
              <a:rPr lang="uk-UA" sz="3600" dirty="0" smtClean="0">
                <a:solidFill>
                  <a:srgbClr val="138AA4"/>
                </a:solidFill>
                <a:latin typeface="Franklin Gothic Demi Cond" pitchFamily="34" charset="0"/>
              </a:rPr>
              <a:t>	 КОЛЬОРИ</a:t>
            </a:r>
            <a:endParaRPr lang="ru-RU" sz="3600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5400000">
            <a:off x="1981200" y="1885950"/>
            <a:ext cx="1219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5400000">
            <a:off x="2399903" y="1695847"/>
            <a:ext cx="991394" cy="609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934200" y="1200150"/>
            <a:ext cx="1219200" cy="12192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10200" y="1200150"/>
            <a:ext cx="1219200" cy="1219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858901" y="3257550"/>
            <a:ext cx="29342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3600" dirty="0" smtClean="0">
                <a:solidFill>
                  <a:srgbClr val="138AA4"/>
                </a:solidFill>
                <a:latin typeface="Franklin Gothic Demi Cond" pitchFamily="34" charset="0"/>
              </a:rPr>
              <a:t> СХОЖІ</a:t>
            </a:r>
          </a:p>
          <a:p>
            <a:pPr algn="r"/>
            <a:r>
              <a:rPr lang="uk-UA" sz="3600" dirty="0" smtClean="0">
                <a:solidFill>
                  <a:srgbClr val="138AA4"/>
                </a:solidFill>
                <a:latin typeface="Franklin Gothic Demi Cond" pitchFamily="34" charset="0"/>
              </a:rPr>
              <a:t>	 КОЛЬОРИ</a:t>
            </a:r>
            <a:endParaRPr lang="ru-RU" sz="3600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5400000">
            <a:off x="1981200" y="1885950"/>
            <a:ext cx="1219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10800000" flipV="1">
            <a:off x="2590800" y="1962150"/>
            <a:ext cx="1066800" cy="5341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629400" y="1200150"/>
            <a:ext cx="914400" cy="9144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10200" y="1200150"/>
            <a:ext cx="914400" cy="91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828759" y="3257550"/>
            <a:ext cx="396435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3600" dirty="0" smtClean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uk-UA" sz="3200" dirty="0" smtClean="0">
                <a:solidFill>
                  <a:srgbClr val="138AA4"/>
                </a:solidFill>
                <a:latin typeface="Franklin Gothic Demi Cond" pitchFamily="34" charset="0"/>
              </a:rPr>
              <a:t>АНАЛОГІЧНЕ </a:t>
            </a:r>
          </a:p>
          <a:p>
            <a:pPr algn="r"/>
            <a:r>
              <a:rPr lang="uk-UA" sz="3200" dirty="0" smtClean="0">
                <a:solidFill>
                  <a:srgbClr val="138AA4"/>
                </a:solidFill>
                <a:latin typeface="Franklin Gothic Demi Cond" pitchFamily="34" charset="0"/>
              </a:rPr>
              <a:t>ПОЄДНАННЯ КОЛЬОРІВ</a:t>
            </a:r>
            <a:endParaRPr lang="ru-RU" sz="3200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48600" y="1200150"/>
            <a:ext cx="914400" cy="9144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5400000">
            <a:off x="1981200" y="1885950"/>
            <a:ext cx="1219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 flipV="1">
            <a:off x="2590800" y="1962150"/>
            <a:ext cx="1066800" cy="5341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5400000">
            <a:off x="2399903" y="1619647"/>
            <a:ext cx="1067594" cy="685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1981200" y="1276350"/>
            <a:ext cx="1295400" cy="2362200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629400" y="1200150"/>
            <a:ext cx="914400" cy="914400"/>
          </a:xfrm>
          <a:prstGeom prst="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410200" y="1200150"/>
            <a:ext cx="914400" cy="91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010400" y="3257550"/>
            <a:ext cx="1670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3600" dirty="0" smtClean="0">
                <a:solidFill>
                  <a:srgbClr val="138AA4"/>
                </a:solidFill>
                <a:latin typeface="Franklin Gothic Demi Cond" pitchFamily="34" charset="0"/>
              </a:rPr>
              <a:t> ТРИАДА</a:t>
            </a:r>
            <a:endParaRPr lang="ru-RU" sz="3600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48600" y="1200150"/>
            <a:ext cx="914400" cy="914400"/>
          </a:xfrm>
          <a:prstGeom prst="rect">
            <a:avLst/>
          </a:prstGeom>
          <a:solidFill>
            <a:srgbClr val="66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891316">
            <a:off x="1600953" y="1505704"/>
            <a:ext cx="2057400" cy="2057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629400" y="1200150"/>
            <a:ext cx="914400" cy="91440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410200" y="1200150"/>
            <a:ext cx="914400" cy="9144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858000" y="3562350"/>
            <a:ext cx="17887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3600" dirty="0" smtClean="0">
                <a:solidFill>
                  <a:srgbClr val="138AA4"/>
                </a:solidFill>
                <a:latin typeface="Franklin Gothic Demi Cond" pitchFamily="34" charset="0"/>
              </a:rPr>
              <a:t> ТЕТРАДА</a:t>
            </a:r>
            <a:endParaRPr lang="ru-RU" sz="3600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48600" y="1200150"/>
            <a:ext cx="914400" cy="914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848600" y="2343150"/>
            <a:ext cx="914400" cy="914400"/>
          </a:xfrm>
          <a:prstGeom prst="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dirty="0" smtClean="0">
                <a:latin typeface="Franklin Gothic Demi Cond" pitchFamily="34" charset="0"/>
              </a:rPr>
              <a:t>РАДІСТЬ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dirty="0" smtClean="0">
                <a:latin typeface="Franklin Gothic Demi Cond" pitchFamily="34" charset="0"/>
              </a:rPr>
              <a:t>ТОВАРИСЬКІСТЬ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КРЕАТИВНІСТЬ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ЕНТУЗІАЗМ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sp>
        <p:nvSpPr>
          <p:cNvPr id="5" name="Содержимое 9"/>
          <p:cNvSpPr txBox="1">
            <a:spLocks/>
          </p:cNvSpPr>
          <p:nvPr/>
        </p:nvSpPr>
        <p:spPr>
          <a:xfrm>
            <a:off x="4876800" y="2072878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ЛІНОЩІ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БЕЗВІДПОВІДАЛЬНІСТЬ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200" dirty="0" smtClean="0">
                <a:latin typeface="Franklin Gothic Demi Cond" pitchFamily="34" charset="0"/>
              </a:rPr>
              <a:t>НАДЛИШОК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ЕНЕРГІЇ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75635043499641.57fba4d53e7ef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0"/>
            <a:ext cx="3637124" cy="5143500"/>
          </a:xfrm>
        </p:spPr>
      </p:pic>
      <p:pic>
        <p:nvPicPr>
          <p:cNvPr id="6" name="Содержимое 5" descr="ab9a9e70004498c7d404d42ccfe3356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5374" y="0"/>
            <a:ext cx="4040962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163</Words>
  <Application>Microsoft Office PowerPoint</Application>
  <PresentationFormat>Экран (16:9)</PresentationFormat>
  <Paragraphs>122</Paragraphs>
  <Slides>61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6" baseType="lpstr">
      <vt:lpstr>Arial</vt:lpstr>
      <vt:lpstr>Calibri</vt:lpstr>
      <vt:lpstr>Franklin Gothic Demi Cond</vt:lpstr>
      <vt:lpstr>Franklin Gothic Demi</vt:lpstr>
      <vt:lpstr>Office Theme</vt:lpstr>
      <vt:lpstr>Презентация PowerPoint</vt:lpstr>
      <vt:lpstr>ПСИХОЛОГІЯ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ПСИХОЛОГІЯ</vt:lpstr>
      <vt:lpstr>Презентация PowerPoint</vt:lpstr>
      <vt:lpstr>Крапка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ТЕОРІЯ</vt:lpstr>
      <vt:lpstr>Презентация PowerPoint</vt:lpstr>
      <vt:lpstr>Презентация PowerPoint</vt:lpstr>
      <vt:lpstr>Презентация PowerPoint</vt:lpstr>
      <vt:lpstr>Презентация PowerPoint</vt:lpstr>
      <vt:lpstr>МОНОХРОМНЕ ПОЄДНАННЯ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denbs2018@gmail.com</cp:lastModifiedBy>
  <cp:revision>12</cp:revision>
  <dcterms:created xsi:type="dcterms:W3CDTF">2018-10-22T18:00:35Z</dcterms:created>
  <dcterms:modified xsi:type="dcterms:W3CDTF">2019-08-14T13:34:13Z</dcterms:modified>
</cp:coreProperties>
</file>