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</a:t>
            </a:r>
            <a:r>
              <a:rPr lang="uk-UA" dirty="0" smtClean="0"/>
              <a:t>ІОЛОГІЯ МЕРЕЖЕВИХ КОМУНІКАЦІЙ ТА ІНТЕРНЕТУ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Лекційні та практичні заняття для студентів спеціальності Соціологія, бакалавр 4й курс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5616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За «</a:t>
            </a:r>
            <a:r>
              <a:rPr lang="ru-RU" dirty="0" err="1" smtClean="0"/>
              <a:t>жовті</a:t>
            </a:r>
            <a:r>
              <a:rPr lang="ru-RU" dirty="0" smtClean="0"/>
              <a:t>» </a:t>
            </a:r>
            <a:r>
              <a:rPr lang="ru-RU" dirty="0" err="1" smtClean="0"/>
              <a:t>новини</a:t>
            </a:r>
            <a:r>
              <a:rPr lang="ru-RU" dirty="0" smtClean="0"/>
              <a:t> </a:t>
            </a:r>
            <a:r>
              <a:rPr lang="uk-UA" dirty="0" smtClean="0"/>
              <a:t>:</a:t>
            </a:r>
            <a:endParaRPr lang="ru-RU" dirty="0" smtClean="0"/>
          </a:p>
          <a:p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вигаданих</a:t>
            </a:r>
            <a:r>
              <a:rPr lang="ru-RU" dirty="0" smtClean="0"/>
              <a:t> </a:t>
            </a:r>
            <a:r>
              <a:rPr lang="ru-RU" dirty="0" err="1" smtClean="0"/>
              <a:t>персонажів</a:t>
            </a:r>
            <a:r>
              <a:rPr lang="ru-RU" dirty="0" smtClean="0"/>
              <a:t> в </a:t>
            </a:r>
            <a:r>
              <a:rPr lang="ru-RU" dirty="0" err="1" smtClean="0"/>
              <a:t>інтернеті</a:t>
            </a:r>
            <a:r>
              <a:rPr lang="ru-RU" dirty="0" smtClean="0"/>
              <a:t> походить </a:t>
            </a:r>
            <a:r>
              <a:rPr lang="ru-RU" dirty="0" err="1" smtClean="0"/>
              <a:t>іще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1990-х </a:t>
            </a:r>
            <a:r>
              <a:rPr lang="ru-RU" dirty="0" err="1" smtClean="0"/>
              <a:t>років</a:t>
            </a:r>
            <a:r>
              <a:rPr lang="ru-RU" dirty="0" smtClean="0"/>
              <a:t>: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вважали</a:t>
            </a:r>
            <a:r>
              <a:rPr lang="ru-RU" dirty="0" smtClean="0"/>
              <a:t> поганим тоном </a:t>
            </a:r>
            <a:r>
              <a:rPr lang="ru-RU" dirty="0" err="1" smtClean="0"/>
              <a:t>реєструватися</a:t>
            </a:r>
            <a:r>
              <a:rPr lang="ru-RU" dirty="0" smtClean="0"/>
              <a:t> на форумах та в чатах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власним</a:t>
            </a:r>
            <a:r>
              <a:rPr lang="ru-RU" dirty="0" smtClean="0"/>
              <a:t> </a:t>
            </a:r>
            <a:r>
              <a:rPr lang="ru-RU" dirty="0" err="1" smtClean="0"/>
              <a:t>іменем</a:t>
            </a:r>
            <a:r>
              <a:rPr lang="ru-RU" dirty="0" smtClean="0"/>
              <a:t>. А </a:t>
            </a:r>
            <a:r>
              <a:rPr lang="ru-RU" dirty="0" err="1" smtClean="0"/>
              <a:t>вигадане</a:t>
            </a:r>
            <a:r>
              <a:rPr lang="ru-RU" dirty="0" smtClean="0"/>
              <a:t> </a:t>
            </a:r>
            <a:r>
              <a:rPr lang="ru-RU" dirty="0" err="1" smtClean="0"/>
              <a:t>вимагало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типу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дотримання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. Зараз, </a:t>
            </a:r>
            <a:r>
              <a:rPr lang="ru-RU" dirty="0" err="1" smtClean="0"/>
              <a:t>щоправда</a:t>
            </a:r>
            <a:r>
              <a:rPr lang="ru-RU" dirty="0" smtClean="0"/>
              <a:t>, </a:t>
            </a:r>
            <a:r>
              <a:rPr lang="ru-RU" dirty="0" err="1" smtClean="0"/>
              <a:t>тенденція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давно </a:t>
            </a:r>
            <a:r>
              <a:rPr lang="ru-RU" dirty="0" err="1" smtClean="0"/>
              <a:t>змінилася</a:t>
            </a:r>
            <a:r>
              <a:rPr lang="ru-RU" dirty="0" smtClean="0"/>
              <a:t>, а </a:t>
            </a:r>
            <a:r>
              <a:rPr lang="ru-RU" dirty="0" err="1" smtClean="0"/>
              <a:t>Facebook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видалити</a:t>
            </a:r>
            <a:r>
              <a:rPr lang="ru-RU" dirty="0" smtClean="0"/>
              <a:t> ваш </a:t>
            </a:r>
            <a:r>
              <a:rPr lang="ru-RU" dirty="0" err="1" smtClean="0"/>
              <a:t>акаунт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хтось</a:t>
            </a:r>
            <a:r>
              <a:rPr lang="ru-RU" dirty="0" smtClean="0"/>
              <a:t> </a:t>
            </a:r>
            <a:r>
              <a:rPr lang="ru-RU" dirty="0" err="1" smtClean="0"/>
              <a:t>доведе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таким </a:t>
            </a:r>
            <a:r>
              <a:rPr lang="ru-RU" dirty="0" err="1" smtClean="0"/>
              <a:t>ім’ям</a:t>
            </a:r>
            <a:r>
              <a:rPr lang="ru-RU" dirty="0" smtClean="0"/>
              <a:t> та </a:t>
            </a:r>
            <a:r>
              <a:rPr lang="ru-RU" dirty="0" err="1" smtClean="0"/>
              <a:t>прізвищем</a:t>
            </a:r>
            <a:r>
              <a:rPr lang="ru-RU" dirty="0" smtClean="0"/>
              <a:t> </a:t>
            </a:r>
            <a:r>
              <a:rPr lang="ru-RU" dirty="0" err="1" smtClean="0"/>
              <a:t>насправді</a:t>
            </a:r>
            <a:r>
              <a:rPr lang="ru-RU" dirty="0" smtClean="0"/>
              <a:t> не </a:t>
            </a:r>
            <a:r>
              <a:rPr lang="ru-RU" dirty="0" err="1" smtClean="0"/>
              <a:t>існує</a:t>
            </a:r>
            <a:r>
              <a:rPr lang="ru-RU" dirty="0" smtClean="0"/>
              <a:t>. Але </a:t>
            </a:r>
            <a:r>
              <a:rPr lang="ru-RU" dirty="0" err="1" smtClean="0"/>
              <a:t>вдало</a:t>
            </a:r>
            <a:r>
              <a:rPr lang="ru-RU" dirty="0" smtClean="0"/>
              <a:t> </a:t>
            </a:r>
            <a:r>
              <a:rPr lang="ru-RU" dirty="0" err="1" smtClean="0"/>
              <a:t>вигаданого</a:t>
            </a:r>
            <a:r>
              <a:rPr lang="ru-RU" dirty="0" smtClean="0"/>
              <a:t> та симпатичного </a:t>
            </a:r>
            <a:r>
              <a:rPr lang="ru-RU" dirty="0" err="1" smtClean="0"/>
              <a:t>віртуально</a:t>
            </a:r>
            <a:r>
              <a:rPr lang="ru-RU" dirty="0" smtClean="0"/>
              <a:t> персонажа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аудиторії</a:t>
            </a:r>
            <a:r>
              <a:rPr lang="ru-RU" dirty="0" smtClean="0"/>
              <a:t> все ж </a:t>
            </a:r>
            <a:r>
              <a:rPr lang="ru-RU" dirty="0" err="1" smtClean="0"/>
              <a:t>сприйме</a:t>
            </a:r>
            <a:r>
              <a:rPr lang="ru-RU" dirty="0" smtClean="0"/>
              <a:t> позитивно.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бувають</a:t>
            </a:r>
            <a:r>
              <a:rPr lang="ru-RU" b="1" dirty="0" smtClean="0"/>
              <a:t> </a:t>
            </a:r>
            <a:r>
              <a:rPr lang="ru-RU" b="1" dirty="0" err="1" smtClean="0"/>
              <a:t>інтернетвидання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навіщо</a:t>
            </a:r>
            <a:r>
              <a:rPr lang="ru-RU" b="1" dirty="0" smtClean="0"/>
              <a:t> нам про </a:t>
            </a:r>
            <a:r>
              <a:rPr lang="ru-RU" b="1" dirty="0" err="1" smtClean="0"/>
              <a:t>це</a:t>
            </a:r>
            <a:r>
              <a:rPr lang="ru-RU" b="1" dirty="0" smtClean="0"/>
              <a:t> знати?</a:t>
            </a:r>
            <a:endParaRPr lang="ru-RU" dirty="0" smtClean="0"/>
          </a:p>
          <a:p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бувають</a:t>
            </a:r>
            <a:r>
              <a:rPr lang="ru-RU" b="1" dirty="0" smtClean="0"/>
              <a:t> </a:t>
            </a:r>
            <a:r>
              <a:rPr lang="ru-RU" b="1" dirty="0" err="1" smtClean="0"/>
              <a:t>види</a:t>
            </a:r>
            <a:r>
              <a:rPr lang="ru-RU" b="1" dirty="0" smtClean="0"/>
              <a:t> </a:t>
            </a:r>
            <a:r>
              <a:rPr lang="ru-RU" b="1" dirty="0" err="1" smtClean="0"/>
              <a:t>інтернет-сайтів</a:t>
            </a:r>
            <a:r>
              <a:rPr lang="ru-RU" b="1" dirty="0" smtClean="0"/>
              <a:t>?</a:t>
            </a:r>
            <a:endParaRPr lang="ru-RU" dirty="0" smtClean="0"/>
          </a:p>
          <a:p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ru-RU" dirty="0" err="1" smtClean="0"/>
              <a:t>Інтернет</a:t>
            </a:r>
            <a:r>
              <a:rPr lang="ru-RU" dirty="0" smtClean="0"/>
              <a:t>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 </a:t>
            </a:r>
            <a:r>
              <a:rPr lang="ru-RU" dirty="0" err="1" smtClean="0"/>
              <a:t>інформаційні</a:t>
            </a:r>
            <a:r>
              <a:rPr lang="ru-RU" dirty="0" smtClean="0"/>
              <a:t> та </a:t>
            </a:r>
            <a:r>
              <a:rPr lang="ru-RU" dirty="0" err="1" smtClean="0"/>
              <a:t>сервісні</a:t>
            </a:r>
            <a:r>
              <a:rPr lang="ru-RU" dirty="0" smtClean="0"/>
              <a:t>. Перша </a:t>
            </a:r>
            <a:r>
              <a:rPr lang="ru-RU" dirty="0" err="1" smtClean="0"/>
              <a:t>категорія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новинні</a:t>
            </a:r>
            <a:r>
              <a:rPr lang="ru-RU" dirty="0" smtClean="0"/>
              <a:t>, </a:t>
            </a:r>
            <a:r>
              <a:rPr lang="ru-RU" dirty="0" err="1" smtClean="0"/>
              <a:t>аналітичні</a:t>
            </a:r>
            <a:r>
              <a:rPr lang="ru-RU" dirty="0" smtClean="0"/>
              <a:t>, </a:t>
            </a:r>
            <a:r>
              <a:rPr lang="ru-RU" dirty="0" err="1" smtClean="0"/>
              <a:t>розважальні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інтернет-видання</a:t>
            </a:r>
            <a:r>
              <a:rPr lang="ru-RU" dirty="0" smtClean="0"/>
              <a:t>, </a:t>
            </a:r>
            <a:r>
              <a:rPr lang="ru-RU" dirty="0" err="1" smtClean="0"/>
              <a:t>особисті</a:t>
            </a:r>
            <a:r>
              <a:rPr lang="ru-RU" dirty="0" smtClean="0"/>
              <a:t> </a:t>
            </a:r>
            <a:r>
              <a:rPr lang="ru-RU" dirty="0" err="1" smtClean="0"/>
              <a:t>блоги</a:t>
            </a:r>
            <a:r>
              <a:rPr lang="ru-RU" dirty="0" smtClean="0"/>
              <a:t>, </a:t>
            </a:r>
            <a:r>
              <a:rPr lang="ru-RU" dirty="0" err="1" smtClean="0"/>
              <a:t>акаунти</a:t>
            </a:r>
            <a:r>
              <a:rPr lang="ru-RU" dirty="0" smtClean="0"/>
              <a:t> у </a:t>
            </a:r>
            <a:r>
              <a:rPr lang="ru-RU" dirty="0" err="1" smtClean="0"/>
              <a:t>соціальних</a:t>
            </a:r>
            <a:r>
              <a:rPr lang="ru-RU" dirty="0" smtClean="0"/>
              <a:t> мережах, </a:t>
            </a:r>
            <a:r>
              <a:rPr lang="ru-RU" dirty="0" err="1" smtClean="0"/>
              <a:t>аґреґатори</a:t>
            </a:r>
            <a:r>
              <a:rPr lang="ru-RU" dirty="0" smtClean="0"/>
              <a:t> новин, </a:t>
            </a:r>
            <a:r>
              <a:rPr lang="ru-RU" dirty="0" err="1" smtClean="0"/>
              <a:t>корпоративні</a:t>
            </a:r>
            <a:r>
              <a:rPr lang="ru-RU" dirty="0" smtClean="0"/>
              <a:t> </a:t>
            </a:r>
            <a:r>
              <a:rPr lang="ru-RU" dirty="0" err="1" smtClean="0"/>
              <a:t>сайти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Вони </a:t>
            </a:r>
            <a:r>
              <a:rPr lang="ru-RU" dirty="0" err="1" smtClean="0"/>
              <a:t>поширюють</a:t>
            </a:r>
            <a:r>
              <a:rPr lang="ru-RU" dirty="0" smtClean="0"/>
              <a:t> </a:t>
            </a:r>
            <a:r>
              <a:rPr lang="ru-RU" dirty="0" err="1" smtClean="0"/>
              <a:t>власну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чужу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, регулярно </a:t>
            </a:r>
            <a:r>
              <a:rPr lang="ru-RU" dirty="0" err="1" smtClean="0"/>
              <a:t>або</a:t>
            </a:r>
            <a:r>
              <a:rPr lang="ru-RU" dirty="0" smtClean="0"/>
              <a:t> коли </a:t>
            </a:r>
            <a:r>
              <a:rPr lang="ru-RU" dirty="0" err="1" smtClean="0"/>
              <a:t>заманеться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/>
          <a:lstStyle/>
          <a:p>
            <a:r>
              <a:rPr lang="ru-RU" b="1" dirty="0" smtClean="0"/>
              <a:t>Як </a:t>
            </a:r>
            <a:r>
              <a:rPr lang="ru-RU" b="1" dirty="0" err="1" smtClean="0"/>
              <a:t>класифікувати</a:t>
            </a:r>
            <a:r>
              <a:rPr lang="ru-RU" b="1" dirty="0" smtClean="0"/>
              <a:t> ЗМІ в </a:t>
            </a:r>
            <a:r>
              <a:rPr lang="ru-RU" b="1" dirty="0" err="1" smtClean="0"/>
              <a:t>інтернеті</a:t>
            </a:r>
            <a:r>
              <a:rPr lang="ru-RU" b="1" dirty="0" smtClean="0"/>
              <a:t>?</a:t>
            </a:r>
            <a:endParaRPr lang="ru-RU" dirty="0" smtClean="0"/>
          </a:p>
          <a:p>
            <a:r>
              <a:rPr lang="ru-RU" dirty="0" smtClean="0"/>
              <a:t>З одного боку,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поділити</a:t>
            </a:r>
            <a:r>
              <a:rPr lang="ru-RU" dirty="0" smtClean="0"/>
              <a:t> за </a:t>
            </a:r>
            <a:r>
              <a:rPr lang="ru-RU" dirty="0" err="1" smtClean="0"/>
              <a:t>тими</a:t>
            </a:r>
            <a:r>
              <a:rPr lang="ru-RU" dirty="0" smtClean="0"/>
              <a:t> самими </a:t>
            </a:r>
            <a:r>
              <a:rPr lang="ru-RU" dirty="0" err="1" smtClean="0"/>
              <a:t>критеріями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офлайн-медіа</a:t>
            </a:r>
            <a:r>
              <a:rPr lang="ru-RU" dirty="0" smtClean="0"/>
              <a:t>: за тематикою, </a:t>
            </a:r>
            <a:r>
              <a:rPr lang="ru-RU" dirty="0" err="1" smtClean="0"/>
              <a:t>масовістю</a:t>
            </a:r>
            <a:r>
              <a:rPr lang="ru-RU" dirty="0" smtClean="0"/>
              <a:t>, </a:t>
            </a:r>
            <a:r>
              <a:rPr lang="ru-RU" dirty="0" err="1" smtClean="0"/>
              <a:t>комерційною</a:t>
            </a:r>
            <a:r>
              <a:rPr lang="ru-RU" dirty="0" smtClean="0"/>
              <a:t> </a:t>
            </a:r>
            <a:r>
              <a:rPr lang="ru-RU" dirty="0" err="1" smtClean="0"/>
              <a:t>моделлю</a:t>
            </a:r>
            <a:r>
              <a:rPr lang="ru-RU" dirty="0" smtClean="0"/>
              <a:t> та формою </a:t>
            </a:r>
            <a:r>
              <a:rPr lang="ru-RU" dirty="0" err="1" smtClean="0"/>
              <a:t>власності</a:t>
            </a:r>
            <a:r>
              <a:rPr lang="ru-RU" dirty="0" smtClean="0"/>
              <a:t>. З </a:t>
            </a:r>
            <a:r>
              <a:rPr lang="ru-RU" dirty="0" err="1" smtClean="0"/>
              <a:t>іншого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специфічні</a:t>
            </a:r>
            <a:r>
              <a:rPr lang="ru-RU" dirty="0" smtClean="0"/>
              <a:t> </a:t>
            </a:r>
            <a:r>
              <a:rPr lang="ru-RU" dirty="0" err="1" smtClean="0"/>
              <a:t>мережеві</a:t>
            </a:r>
            <a:r>
              <a:rPr lang="ru-RU" dirty="0" smtClean="0"/>
              <a:t> </a:t>
            </a:r>
            <a:r>
              <a:rPr lang="ru-RU" dirty="0" err="1" smtClean="0"/>
              <a:t>параметри</a:t>
            </a:r>
            <a:r>
              <a:rPr lang="ru-RU" dirty="0" smtClean="0"/>
              <a:t>, </a:t>
            </a:r>
            <a:r>
              <a:rPr lang="ru-RU" dirty="0" err="1" smtClean="0"/>
              <a:t>скажімо</a:t>
            </a:r>
            <a:r>
              <a:rPr lang="ru-RU" dirty="0" smtClean="0"/>
              <a:t>, </a:t>
            </a:r>
            <a:r>
              <a:rPr lang="ru-RU" dirty="0" err="1" smtClean="0"/>
              <a:t>соціальність</a:t>
            </a:r>
            <a:r>
              <a:rPr lang="ru-RU" dirty="0" smtClean="0"/>
              <a:t> та </a:t>
            </a:r>
            <a:r>
              <a:rPr lang="ru-RU" dirty="0" err="1" smtClean="0"/>
              <a:t>професійність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99044"/>
          </a:xfrm>
        </p:spPr>
        <p:txBody>
          <a:bodyPr>
            <a:normAutofit/>
          </a:bodyPr>
          <a:lstStyle/>
          <a:p>
            <a:r>
              <a:rPr lang="ru-RU" b="1" dirty="0" smtClean="0"/>
              <a:t>Як </a:t>
            </a:r>
            <a:r>
              <a:rPr lang="ru-RU" b="1" dirty="0" err="1" smtClean="0"/>
              <a:t>подавати</a:t>
            </a:r>
            <a:r>
              <a:rPr lang="ru-RU" b="1" dirty="0" smtClean="0"/>
              <a:t> </a:t>
            </a:r>
            <a:r>
              <a:rPr lang="ru-RU" b="1" dirty="0" err="1" smtClean="0"/>
              <a:t>інформацію</a:t>
            </a:r>
            <a:r>
              <a:rPr lang="ru-RU" b="1" dirty="0" smtClean="0"/>
              <a:t> в </a:t>
            </a:r>
            <a:r>
              <a:rPr lang="ru-RU" b="1" dirty="0" err="1" smtClean="0"/>
              <a:t>мережі</a:t>
            </a:r>
            <a:r>
              <a:rPr lang="ru-RU" b="1" dirty="0" smtClean="0"/>
              <a:t>?</a:t>
            </a:r>
            <a:endParaRPr lang="ru-RU" dirty="0" smtClean="0"/>
          </a:p>
          <a:p>
            <a:r>
              <a:rPr lang="ru-RU" b="1" dirty="0" smtClean="0"/>
              <a:t>1. Як люди </a:t>
            </a:r>
            <a:r>
              <a:rPr lang="ru-RU" b="1" dirty="0" err="1" smtClean="0"/>
              <a:t>читають</a:t>
            </a:r>
            <a:r>
              <a:rPr lang="ru-RU" b="1" dirty="0" smtClean="0"/>
              <a:t> </a:t>
            </a:r>
            <a:r>
              <a:rPr lang="ru-RU" b="1" dirty="0" err="1" smtClean="0"/>
              <a:t>тексти</a:t>
            </a:r>
            <a:r>
              <a:rPr lang="ru-RU" b="1" dirty="0" smtClean="0"/>
              <a:t> в </a:t>
            </a:r>
            <a:r>
              <a:rPr lang="ru-RU" b="1" dirty="0" err="1" smtClean="0"/>
              <a:t>інтернеті</a:t>
            </a:r>
            <a:r>
              <a:rPr lang="ru-RU" b="1" dirty="0" smtClean="0"/>
              <a:t>?</a:t>
            </a:r>
            <a:endParaRPr lang="ru-RU" dirty="0" smtClean="0"/>
          </a:p>
          <a:p>
            <a:r>
              <a:rPr lang="ru-RU" b="1" dirty="0" smtClean="0"/>
              <a:t>2. Як </a:t>
            </a:r>
            <a:r>
              <a:rPr lang="ru-RU" b="1" dirty="0" err="1" smtClean="0"/>
              <a:t>підготувати</a:t>
            </a:r>
            <a:r>
              <a:rPr lang="ru-RU" b="1" dirty="0" smtClean="0"/>
              <a:t> </a:t>
            </a:r>
            <a:r>
              <a:rPr lang="ru-RU" b="1" dirty="0" err="1" smtClean="0"/>
              <a:t>контент</a:t>
            </a:r>
            <a:r>
              <a:rPr lang="ru-RU" b="1" dirty="0" smtClean="0"/>
              <a:t> для </a:t>
            </a:r>
            <a:r>
              <a:rPr lang="ru-RU" b="1" dirty="0" err="1" smtClean="0"/>
              <a:t>публікації</a:t>
            </a:r>
            <a:r>
              <a:rPr lang="ru-RU" b="1" dirty="0" smtClean="0"/>
              <a:t> в </a:t>
            </a:r>
            <a:r>
              <a:rPr lang="ru-RU" b="1" dirty="0" err="1" smtClean="0"/>
              <a:t>мережі</a:t>
            </a:r>
            <a:r>
              <a:rPr lang="ru-RU" b="1" dirty="0" smtClean="0"/>
              <a:t>?</a:t>
            </a:r>
            <a:endParaRPr lang="ru-RU" dirty="0" smtClean="0"/>
          </a:p>
          <a:p>
            <a:r>
              <a:rPr lang="ru-RU" dirty="0" err="1" smtClean="0"/>
              <a:t>Відкрийте</a:t>
            </a:r>
            <a:r>
              <a:rPr lang="ru-RU" dirty="0" smtClean="0"/>
              <a:t> </a:t>
            </a:r>
            <a:r>
              <a:rPr lang="ru-RU" dirty="0" err="1" smtClean="0"/>
              <a:t>будь-яку</a:t>
            </a:r>
            <a:r>
              <a:rPr lang="ru-RU" dirty="0" smtClean="0"/>
              <a:t> новину в </a:t>
            </a:r>
            <a:r>
              <a:rPr lang="ru-RU" dirty="0" err="1" smtClean="0"/>
              <a:t>інтернет-ЗМІ</a:t>
            </a:r>
            <a:r>
              <a:rPr lang="ru-RU" dirty="0" smtClean="0"/>
              <a:t>. Прогляньте </a:t>
            </a:r>
            <a:r>
              <a:rPr lang="ru-RU" dirty="0" err="1" smtClean="0"/>
              <a:t>її</a:t>
            </a:r>
            <a:r>
              <a:rPr lang="ru-RU" dirty="0" smtClean="0"/>
              <a:t> – так, як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пробігаєте</a:t>
            </a:r>
            <a:r>
              <a:rPr lang="ru-RU" dirty="0" smtClean="0"/>
              <a:t> </a:t>
            </a:r>
            <a:r>
              <a:rPr lang="ru-RU" dirty="0" err="1" smtClean="0"/>
              <a:t>новини</a:t>
            </a:r>
            <a:r>
              <a:rPr lang="ru-RU" dirty="0" smtClean="0"/>
              <a:t>. А 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згадайте</a:t>
            </a:r>
            <a:r>
              <a:rPr lang="ru-RU" dirty="0" smtClean="0"/>
              <a:t>, як </a:t>
            </a:r>
            <a:r>
              <a:rPr lang="ru-RU" dirty="0" err="1" smtClean="0"/>
              <a:t>рухалися</a:t>
            </a:r>
            <a:r>
              <a:rPr lang="ru-RU" dirty="0" smtClean="0"/>
              <a:t> </a:t>
            </a:r>
            <a:r>
              <a:rPr lang="ru-RU" dirty="0" err="1" smtClean="0"/>
              <a:t>ваші</a:t>
            </a:r>
            <a:r>
              <a:rPr lang="ru-RU" dirty="0" smtClean="0"/>
              <a:t> </a:t>
            </a:r>
            <a:r>
              <a:rPr lang="ru-RU" dirty="0" err="1" smtClean="0"/>
              <a:t>очі</a:t>
            </a:r>
            <a:r>
              <a:rPr lang="ru-RU" dirty="0" smtClean="0"/>
              <a:t>?</a:t>
            </a:r>
          </a:p>
          <a:p>
            <a:r>
              <a:rPr lang="ru-RU" dirty="0" smtClean="0"/>
              <a:t>Як люди </a:t>
            </a:r>
            <a:r>
              <a:rPr lang="ru-RU" dirty="0" err="1" smtClean="0"/>
              <a:t>читають</a:t>
            </a:r>
            <a:r>
              <a:rPr lang="ru-RU" dirty="0" smtClean="0"/>
              <a:t> </a:t>
            </a:r>
            <a:r>
              <a:rPr lang="ru-RU" dirty="0" err="1" smtClean="0"/>
              <a:t>тексти</a:t>
            </a:r>
            <a:r>
              <a:rPr lang="ru-RU" dirty="0" smtClean="0"/>
              <a:t> в </a:t>
            </a:r>
            <a:r>
              <a:rPr lang="ru-RU" dirty="0" err="1" smtClean="0"/>
              <a:t>інтернеті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Відкриваючи</a:t>
            </a:r>
            <a:r>
              <a:rPr lang="ru-RU" dirty="0" smtClean="0"/>
              <a:t> </a:t>
            </a:r>
            <a:r>
              <a:rPr lang="ru-RU" dirty="0" err="1" smtClean="0"/>
              <a:t>будь-яку</a:t>
            </a:r>
            <a:r>
              <a:rPr lang="ru-RU" dirty="0" smtClean="0"/>
              <a:t> </a:t>
            </a:r>
            <a:r>
              <a:rPr lang="ru-RU" dirty="0" err="1" smtClean="0"/>
              <a:t>інтернет-сторінку</a:t>
            </a:r>
            <a:r>
              <a:rPr lang="ru-RU" dirty="0" smtClean="0"/>
              <a:t>,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рідко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читає</a:t>
            </a:r>
            <a:r>
              <a:rPr lang="ru-RU" dirty="0" smtClean="0"/>
              <a:t> весь </a:t>
            </a:r>
            <a:r>
              <a:rPr lang="ru-RU" dirty="0" err="1" smtClean="0"/>
              <a:t>розміщений</a:t>
            </a:r>
            <a:r>
              <a:rPr lang="ru-RU" dirty="0" smtClean="0"/>
              <a:t> на </a:t>
            </a:r>
            <a:r>
              <a:rPr lang="ru-RU" dirty="0" err="1" smtClean="0"/>
              <a:t>ній</a:t>
            </a:r>
            <a:r>
              <a:rPr lang="ru-RU" dirty="0" smtClean="0"/>
              <a:t> текст. Рух </a:t>
            </a:r>
            <a:r>
              <a:rPr lang="ru-RU" dirty="0" err="1" smtClean="0"/>
              <a:t>погляду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нагадує</a:t>
            </a:r>
            <a:r>
              <a:rPr lang="ru-RU" dirty="0" smtClean="0"/>
              <a:t> </a:t>
            </a:r>
            <a:r>
              <a:rPr lang="ru-RU" dirty="0" err="1" smtClean="0"/>
              <a:t>написання</a:t>
            </a:r>
            <a:r>
              <a:rPr lang="ru-RU" dirty="0" smtClean="0"/>
              <a:t> </a:t>
            </a:r>
            <a:r>
              <a:rPr lang="ru-RU" dirty="0" err="1" smtClean="0"/>
              <a:t>літери</a:t>
            </a:r>
            <a:r>
              <a:rPr lang="ru-RU" dirty="0" smtClean="0"/>
              <a:t> F: </a:t>
            </a:r>
            <a:r>
              <a:rPr lang="ru-RU" dirty="0" err="1" smtClean="0"/>
              <a:t>спершу</a:t>
            </a:r>
            <a:r>
              <a:rPr lang="ru-RU" dirty="0" smtClean="0"/>
              <a:t> </a:t>
            </a:r>
            <a:r>
              <a:rPr lang="ru-RU" dirty="0" err="1" smtClean="0"/>
              <a:t>читають</a:t>
            </a:r>
            <a:r>
              <a:rPr lang="ru-RU" dirty="0" smtClean="0"/>
              <a:t> заголовок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розглядають</a:t>
            </a:r>
            <a:r>
              <a:rPr lang="ru-RU" dirty="0" smtClean="0"/>
              <a:t> </a:t>
            </a:r>
            <a:r>
              <a:rPr lang="ru-RU" dirty="0" err="1" smtClean="0"/>
              <a:t>головну</a:t>
            </a:r>
            <a:r>
              <a:rPr lang="ru-RU" dirty="0" smtClean="0"/>
              <a:t> </a:t>
            </a:r>
            <a:r>
              <a:rPr lang="ru-RU" dirty="0" err="1" smtClean="0"/>
              <a:t>фотографію</a:t>
            </a:r>
            <a:r>
              <a:rPr lang="ru-RU" dirty="0" smtClean="0"/>
              <a:t>.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дещиця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перепадає</a:t>
            </a:r>
            <a:r>
              <a:rPr lang="ru-RU" dirty="0" smtClean="0"/>
              <a:t> </a:t>
            </a:r>
            <a:r>
              <a:rPr lang="ru-RU" dirty="0" err="1" smtClean="0"/>
              <a:t>підзаголовку</a:t>
            </a:r>
            <a:r>
              <a:rPr lang="ru-RU" dirty="0" smtClean="0"/>
              <a:t> – </a:t>
            </a:r>
            <a:r>
              <a:rPr lang="ru-RU" dirty="0" err="1" smtClean="0"/>
              <a:t>або</a:t>
            </a:r>
            <a:r>
              <a:rPr lang="ru-RU" dirty="0" smtClean="0"/>
              <a:t> заголовку,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розміщено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фото.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погляд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опускається</a:t>
            </a:r>
            <a:r>
              <a:rPr lang="ru-RU" dirty="0" smtClean="0"/>
              <a:t> донизу, «</a:t>
            </a:r>
            <a:r>
              <a:rPr lang="ru-RU" dirty="0" err="1" smtClean="0"/>
              <a:t>чіпляючись</a:t>
            </a:r>
            <a:r>
              <a:rPr lang="ru-RU" dirty="0" smtClean="0"/>
              <a:t>» </a:t>
            </a:r>
            <a:r>
              <a:rPr lang="ru-RU" dirty="0" err="1" smtClean="0"/>
              <a:t>лише</a:t>
            </a:r>
            <a:r>
              <a:rPr lang="ru-RU" dirty="0" smtClean="0"/>
              <a:t> за </a:t>
            </a:r>
            <a:r>
              <a:rPr lang="ru-RU" dirty="0" err="1" smtClean="0"/>
              <a:t>перші</a:t>
            </a:r>
            <a:r>
              <a:rPr lang="ru-RU" dirty="0" smtClean="0"/>
              <a:t> слова </a:t>
            </a:r>
            <a:r>
              <a:rPr lang="ru-RU" dirty="0" err="1" smtClean="0"/>
              <a:t>абзаців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за </a:t>
            </a:r>
            <a:r>
              <a:rPr lang="ru-RU" dirty="0" err="1" smtClean="0"/>
              <a:t>помітні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– </a:t>
            </a:r>
            <a:r>
              <a:rPr lang="ru-RU" dirty="0" err="1" smtClean="0"/>
              <a:t>підзаголовки</a:t>
            </a:r>
            <a:r>
              <a:rPr lang="ru-RU" dirty="0" smtClean="0"/>
              <a:t>, </a:t>
            </a:r>
            <a:r>
              <a:rPr lang="ru-RU" dirty="0" err="1" smtClean="0"/>
              <a:t>елементи</a:t>
            </a:r>
            <a:r>
              <a:rPr lang="ru-RU" dirty="0" smtClean="0"/>
              <a:t> списку, </a:t>
            </a:r>
            <a:r>
              <a:rPr lang="ru-RU" dirty="0" err="1" smtClean="0"/>
              <a:t>додаткові</a:t>
            </a:r>
            <a:r>
              <a:rPr lang="ru-RU" dirty="0" smtClean="0"/>
              <a:t> </a:t>
            </a:r>
            <a:r>
              <a:rPr lang="ru-RU" dirty="0" err="1" smtClean="0"/>
              <a:t>фотографії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по </a:t>
            </a:r>
            <a:r>
              <a:rPr lang="ru-RU" dirty="0" err="1" smtClean="0"/>
              <a:t>вертикалі</a:t>
            </a:r>
            <a:r>
              <a:rPr lang="ru-RU" dirty="0" smtClean="0"/>
              <a:t> </a:t>
            </a:r>
            <a:r>
              <a:rPr lang="ru-RU" dirty="0" err="1" smtClean="0"/>
              <a:t>припиняється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, коли око </a:t>
            </a:r>
            <a:r>
              <a:rPr lang="ru-RU" dirty="0" err="1" smtClean="0"/>
              <a:t>перестає</a:t>
            </a:r>
            <a:r>
              <a:rPr lang="ru-RU" dirty="0" smtClean="0"/>
              <a:t> </a:t>
            </a:r>
            <a:r>
              <a:rPr lang="ru-RU" dirty="0" err="1" smtClean="0"/>
              <a:t>ловити</a:t>
            </a:r>
            <a:r>
              <a:rPr lang="ru-RU" dirty="0" smtClean="0"/>
              <a:t> </a:t>
            </a:r>
            <a:r>
              <a:rPr lang="ru-RU" dirty="0" err="1" smtClean="0"/>
              <a:t>цікаві</a:t>
            </a:r>
            <a:r>
              <a:rPr lang="ru-RU" dirty="0" smtClean="0"/>
              <a:t> для себе </a:t>
            </a:r>
            <a:r>
              <a:rPr lang="ru-RU" dirty="0" err="1" smtClean="0"/>
              <a:t>елементи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Як </a:t>
            </a:r>
            <a:r>
              <a:rPr lang="ru-RU" b="1" dirty="0" err="1" smtClean="0"/>
              <a:t>підготувати</a:t>
            </a:r>
            <a:r>
              <a:rPr lang="ru-RU" b="1" dirty="0" smtClean="0"/>
              <a:t> </a:t>
            </a:r>
            <a:r>
              <a:rPr lang="ru-RU" b="1" dirty="0" err="1" smtClean="0"/>
              <a:t>контент</a:t>
            </a:r>
            <a:r>
              <a:rPr lang="ru-RU" b="1" dirty="0" smtClean="0"/>
              <a:t> для </a:t>
            </a:r>
            <a:r>
              <a:rPr lang="ru-RU" b="1" dirty="0" err="1" smtClean="0"/>
              <a:t>публікації</a:t>
            </a:r>
            <a:r>
              <a:rPr lang="ru-RU" b="1" dirty="0" smtClean="0"/>
              <a:t> в </a:t>
            </a:r>
            <a:r>
              <a:rPr lang="ru-RU" b="1" dirty="0" err="1" smtClean="0"/>
              <a:t>мережі</a:t>
            </a:r>
            <a:r>
              <a:rPr lang="ru-RU" b="1" dirty="0" smtClean="0"/>
              <a:t>?</a:t>
            </a:r>
            <a:endParaRPr lang="ru-RU" dirty="0" smtClean="0"/>
          </a:p>
          <a:p>
            <a:r>
              <a:rPr lang="ru-RU" b="1" dirty="0" smtClean="0"/>
              <a:t>Ось </a:t>
            </a:r>
            <a:r>
              <a:rPr lang="ru-RU" b="1" dirty="0" err="1" smtClean="0"/>
              <a:t>деякі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таких </a:t>
            </a:r>
            <a:r>
              <a:rPr lang="ru-RU" b="1" dirty="0" err="1" smtClean="0"/>
              <a:t>прийомів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dirty="0" smtClean="0"/>
              <a:t>1. Заголовок. </a:t>
            </a:r>
            <a:r>
              <a:rPr lang="ru-RU" dirty="0" err="1" smtClean="0"/>
              <a:t>Він</a:t>
            </a:r>
            <a:r>
              <a:rPr lang="ru-RU" dirty="0" smtClean="0"/>
              <a:t> повинен бути </a:t>
            </a:r>
            <a:r>
              <a:rPr lang="ru-RU" dirty="0" err="1" smtClean="0"/>
              <a:t>клікабельним</a:t>
            </a:r>
            <a:r>
              <a:rPr lang="ru-RU" dirty="0" smtClean="0"/>
              <a:t>. І </a:t>
            </a:r>
            <a:r>
              <a:rPr lang="ru-RU" dirty="0" err="1" smtClean="0"/>
              <a:t>це</a:t>
            </a:r>
            <a:r>
              <a:rPr lang="ru-RU" dirty="0" smtClean="0"/>
              <a:t> – </a:t>
            </a:r>
            <a:r>
              <a:rPr lang="ru-RU" dirty="0" err="1" smtClean="0"/>
              <a:t>найголовніша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відмінність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газетних</a:t>
            </a:r>
            <a:r>
              <a:rPr lang="ru-RU" dirty="0" smtClean="0"/>
              <a:t> </a:t>
            </a:r>
            <a:r>
              <a:rPr lang="ru-RU" dirty="0" err="1" smtClean="0"/>
              <a:t>заголовків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бачить</a:t>
            </a:r>
            <a:r>
              <a:rPr lang="ru-RU" dirty="0" smtClean="0"/>
              <a:t> </a:t>
            </a:r>
            <a:r>
              <a:rPr lang="ru-RU" dirty="0" err="1" smtClean="0"/>
              <a:t>читач</a:t>
            </a:r>
            <a:r>
              <a:rPr lang="ru-RU" dirty="0" smtClean="0"/>
              <a:t>, </a:t>
            </a:r>
            <a:r>
              <a:rPr lang="ru-RU" dirty="0" err="1" smtClean="0"/>
              <a:t>потрапивши</a:t>
            </a:r>
            <a:r>
              <a:rPr lang="ru-RU" dirty="0" smtClean="0"/>
              <a:t> на </a:t>
            </a:r>
            <a:r>
              <a:rPr lang="ru-RU" dirty="0" err="1" smtClean="0"/>
              <a:t>головну</a:t>
            </a:r>
            <a:r>
              <a:rPr lang="ru-RU" dirty="0" smtClean="0"/>
              <a:t> </a:t>
            </a:r>
            <a:r>
              <a:rPr lang="ru-RU" dirty="0" err="1" smtClean="0"/>
              <a:t>сторінку</a:t>
            </a:r>
            <a:r>
              <a:rPr lang="ru-RU" dirty="0" smtClean="0"/>
              <a:t> </a:t>
            </a:r>
            <a:r>
              <a:rPr lang="ru-RU" dirty="0" err="1" smtClean="0"/>
              <a:t>вашого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. </a:t>
            </a:r>
            <a:r>
              <a:rPr lang="ru-RU" dirty="0" err="1" smtClean="0"/>
              <a:t>Хто</a:t>
            </a:r>
            <a:r>
              <a:rPr lang="ru-RU" dirty="0" smtClean="0"/>
              <a:t> не </a:t>
            </a:r>
            <a:r>
              <a:rPr lang="ru-RU" dirty="0" err="1" smtClean="0"/>
              <a:t>клікне</a:t>
            </a:r>
            <a:r>
              <a:rPr lang="ru-RU" dirty="0" smtClean="0"/>
              <a:t> – той не </a:t>
            </a:r>
            <a:r>
              <a:rPr lang="ru-RU" dirty="0" err="1" smtClean="0"/>
              <a:t>прочитає</a:t>
            </a:r>
            <a:r>
              <a:rPr lang="ru-RU" dirty="0" smtClean="0"/>
              <a:t> </a:t>
            </a:r>
            <a:r>
              <a:rPr lang="ru-RU" dirty="0" err="1" smtClean="0"/>
              <a:t>решти</a:t>
            </a:r>
            <a:r>
              <a:rPr lang="ru-RU" dirty="0" smtClean="0"/>
              <a:t> тексту, не </a:t>
            </a:r>
            <a:r>
              <a:rPr lang="ru-RU" dirty="0" err="1" smtClean="0"/>
              <a:t>отримає</a:t>
            </a:r>
            <a:r>
              <a:rPr lang="ru-RU" dirty="0" smtClean="0"/>
              <a:t> </a:t>
            </a:r>
            <a:r>
              <a:rPr lang="ru-RU" dirty="0" err="1" smtClean="0"/>
              <a:t>тієї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яку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прагнули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 донести. І головне –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зможете</a:t>
            </a:r>
            <a:r>
              <a:rPr lang="ru-RU" dirty="0" smtClean="0"/>
              <a:t> </a:t>
            </a:r>
            <a:r>
              <a:rPr lang="ru-RU" dirty="0" err="1" smtClean="0"/>
              <a:t>показати</a:t>
            </a:r>
            <a:r>
              <a:rPr lang="ru-RU" dirty="0" smtClean="0"/>
              <a:t> людям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рекламних</a:t>
            </a:r>
            <a:r>
              <a:rPr lang="ru-RU" dirty="0" smtClean="0"/>
              <a:t> </a:t>
            </a:r>
            <a:r>
              <a:rPr lang="ru-RU" dirty="0" err="1" smtClean="0"/>
              <a:t>банерів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випадку</a:t>
            </a:r>
            <a:r>
              <a:rPr lang="ru-RU" dirty="0" smtClean="0"/>
              <a:t>, </a:t>
            </a:r>
            <a:r>
              <a:rPr lang="ru-RU" dirty="0" err="1" smtClean="0"/>
              <a:t>якби</a:t>
            </a:r>
            <a:r>
              <a:rPr lang="ru-RU" dirty="0" smtClean="0"/>
              <a:t> вони активно переходили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сторінки</a:t>
            </a:r>
            <a:r>
              <a:rPr lang="ru-RU" dirty="0" smtClean="0"/>
              <a:t> на </a:t>
            </a:r>
            <a:r>
              <a:rPr lang="ru-RU" dirty="0" err="1" smtClean="0"/>
              <a:t>сторінку</a:t>
            </a:r>
            <a:r>
              <a:rPr lang="ru-RU" dirty="0" smtClean="0"/>
              <a:t> </a:t>
            </a:r>
            <a:r>
              <a:rPr lang="ru-RU" dirty="0" err="1" smtClean="0"/>
              <a:t>вашого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Лаконічність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не </a:t>
            </a:r>
            <a:r>
              <a:rPr lang="ru-RU" dirty="0" err="1" smtClean="0"/>
              <a:t>хочете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у </a:t>
            </a:r>
            <a:r>
              <a:rPr lang="ru-RU" dirty="0" err="1" smtClean="0"/>
              <a:t>коментарях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вашим </a:t>
            </a:r>
            <a:r>
              <a:rPr lang="ru-RU" dirty="0" err="1" smtClean="0"/>
              <a:t>матеріалом</a:t>
            </a:r>
            <a:r>
              <a:rPr lang="ru-RU" dirty="0" smtClean="0"/>
              <a:t> писали «</a:t>
            </a:r>
            <a:r>
              <a:rPr lang="ru-RU" dirty="0" err="1" smtClean="0"/>
              <a:t>многа</a:t>
            </a:r>
            <a:r>
              <a:rPr lang="ru-RU" dirty="0" smtClean="0"/>
              <a:t> </a:t>
            </a:r>
            <a:r>
              <a:rPr lang="ru-RU" dirty="0" err="1" smtClean="0"/>
              <a:t>букафф</a:t>
            </a:r>
            <a:r>
              <a:rPr lang="ru-RU" dirty="0" smtClean="0"/>
              <a:t>, </a:t>
            </a:r>
            <a:r>
              <a:rPr lang="ru-RU" dirty="0" err="1" smtClean="0"/>
              <a:t>ниасилил</a:t>
            </a:r>
            <a:r>
              <a:rPr lang="ru-RU" dirty="0" smtClean="0"/>
              <a:t>» – не </a:t>
            </a:r>
            <a:r>
              <a:rPr lang="ru-RU" dirty="0" err="1" smtClean="0"/>
              <a:t>пишіть</a:t>
            </a:r>
            <a:r>
              <a:rPr lang="ru-RU" dirty="0" smtClean="0"/>
              <a:t> «</a:t>
            </a:r>
            <a:r>
              <a:rPr lang="ru-RU" dirty="0" err="1" smtClean="0"/>
              <a:t>многа</a:t>
            </a:r>
            <a:r>
              <a:rPr lang="ru-RU" dirty="0" smtClean="0"/>
              <a:t> </a:t>
            </a:r>
            <a:r>
              <a:rPr lang="ru-RU" dirty="0" err="1" smtClean="0"/>
              <a:t>букафф</a:t>
            </a:r>
            <a:r>
              <a:rPr lang="ru-RU" dirty="0" smtClean="0"/>
              <a:t>». </a:t>
            </a:r>
            <a:r>
              <a:rPr lang="ru-RU" dirty="0" err="1" smtClean="0"/>
              <a:t>Дедалі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інтернет-портали</a:t>
            </a:r>
            <a:r>
              <a:rPr lang="ru-RU" dirty="0" smtClean="0"/>
              <a:t> </a:t>
            </a:r>
            <a:r>
              <a:rPr lang="ru-RU" dirty="0" err="1" smtClean="0"/>
              <a:t>відмовляються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довгих</a:t>
            </a:r>
            <a:r>
              <a:rPr lang="ru-RU" dirty="0" smtClean="0"/>
              <a:t> </a:t>
            </a:r>
            <a:r>
              <a:rPr lang="ru-RU" dirty="0" err="1" smtClean="0"/>
              <a:t>аналітичних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воліють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поставити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коротких, нехай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глибоких</a:t>
            </a:r>
            <a:r>
              <a:rPr lang="ru-RU" dirty="0" smtClean="0"/>
              <a:t>. Портал </a:t>
            </a:r>
            <a:r>
              <a:rPr lang="ru-RU" dirty="0" err="1" smtClean="0"/>
              <a:t>Tochka.net</a:t>
            </a:r>
            <a:r>
              <a:rPr lang="ru-RU" dirty="0" smtClean="0"/>
              <a:t> у </a:t>
            </a:r>
            <a:r>
              <a:rPr lang="ru-RU" dirty="0" err="1" smtClean="0"/>
              <a:t>часи</a:t>
            </a:r>
            <a:r>
              <a:rPr lang="ru-RU" dirty="0" smtClean="0"/>
              <a:t>, коли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іще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інформаційним</a:t>
            </a:r>
            <a:r>
              <a:rPr lang="ru-RU" dirty="0" smtClean="0"/>
              <a:t>, а не </a:t>
            </a:r>
            <a:r>
              <a:rPr lang="ru-RU" dirty="0" err="1" smtClean="0"/>
              <a:t>жіночим</a:t>
            </a:r>
            <a:r>
              <a:rPr lang="ru-RU" dirty="0" smtClean="0"/>
              <a:t> </a:t>
            </a:r>
            <a:r>
              <a:rPr lang="ru-RU" dirty="0" err="1" smtClean="0"/>
              <a:t>виданням</a:t>
            </a:r>
            <a:r>
              <a:rPr lang="ru-RU" dirty="0" smtClean="0"/>
              <a:t>, ставив </a:t>
            </a:r>
            <a:r>
              <a:rPr lang="ru-RU" dirty="0" err="1" smtClean="0"/>
              <a:t>експеримент</a:t>
            </a:r>
            <a:r>
              <a:rPr lang="ru-RU" dirty="0" smtClean="0"/>
              <a:t>: </a:t>
            </a:r>
            <a:r>
              <a:rPr lang="ru-RU" dirty="0" err="1" smtClean="0"/>
              <a:t>розбивав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 на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сторінок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текстом по 2-3 </a:t>
            </a:r>
            <a:r>
              <a:rPr lang="ru-RU" dirty="0" err="1" smtClean="0"/>
              <a:t>тисячі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 на </a:t>
            </a:r>
            <a:r>
              <a:rPr lang="ru-RU" dirty="0" err="1" smtClean="0"/>
              <a:t>кожній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Статистика </a:t>
            </a:r>
            <a:r>
              <a:rPr lang="ru-RU" dirty="0" err="1" smtClean="0"/>
              <a:t>відвідування</a:t>
            </a:r>
            <a:r>
              <a:rPr lang="ru-RU" dirty="0" smtClean="0"/>
              <a:t> показала: на другу </a:t>
            </a:r>
            <a:r>
              <a:rPr lang="ru-RU" dirty="0" err="1" smtClean="0"/>
              <a:t>сторінку</a:t>
            </a:r>
            <a:r>
              <a:rPr lang="ru-RU" dirty="0" smtClean="0"/>
              <a:t> не переходить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ніхто</a:t>
            </a:r>
            <a:r>
              <a:rPr lang="ru-RU" dirty="0" smtClean="0"/>
              <a:t>, не </a:t>
            </a:r>
            <a:r>
              <a:rPr lang="ru-RU" dirty="0" err="1" smtClean="0"/>
              <a:t>кажучи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про </a:t>
            </a:r>
            <a:r>
              <a:rPr lang="ru-RU" dirty="0" err="1" smtClean="0"/>
              <a:t>третю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писати</a:t>
            </a:r>
            <a:r>
              <a:rPr lang="ru-RU" dirty="0" smtClean="0"/>
              <a:t> коротко? </a:t>
            </a:r>
            <a:r>
              <a:rPr lang="ru-RU" dirty="0" err="1" smtClean="0"/>
              <a:t>Спробуйте</a:t>
            </a:r>
            <a:r>
              <a:rPr lang="ru-RU" dirty="0" smtClean="0"/>
              <a:t> </a:t>
            </a:r>
            <a:r>
              <a:rPr lang="ru-RU" dirty="0" err="1" smtClean="0"/>
              <a:t>писати</a:t>
            </a:r>
            <a:r>
              <a:rPr lang="ru-RU" dirty="0" smtClean="0"/>
              <a:t> точно за темою, а не </a:t>
            </a:r>
            <a:r>
              <a:rPr lang="ru-RU" dirty="0" err="1" smtClean="0"/>
              <a:t>розбавляти</a:t>
            </a:r>
            <a:r>
              <a:rPr lang="ru-RU" dirty="0" smtClean="0"/>
              <a:t> текст водою.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редакцій</a:t>
            </a:r>
            <a:r>
              <a:rPr lang="ru-RU" dirty="0" smtClean="0"/>
              <a:t> </a:t>
            </a:r>
            <a:r>
              <a:rPr lang="ru-RU" dirty="0" err="1" smtClean="0"/>
              <a:t>інтернет-видань</a:t>
            </a:r>
            <a:r>
              <a:rPr lang="ru-RU" dirty="0" smtClean="0"/>
              <a:t> платить не за </a:t>
            </a:r>
            <a:r>
              <a:rPr lang="ru-RU" dirty="0" err="1" smtClean="0"/>
              <a:t>тисячі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, а за </a:t>
            </a:r>
            <a:r>
              <a:rPr lang="ru-RU" dirty="0" err="1" smtClean="0"/>
              <a:t>статтю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Щоправда</a:t>
            </a:r>
            <a:r>
              <a:rPr lang="ru-RU" dirty="0" smtClean="0"/>
              <a:t>, </a:t>
            </a:r>
            <a:r>
              <a:rPr lang="ru-RU" dirty="0" err="1" smtClean="0"/>
              <a:t>останнім</a:t>
            </a:r>
            <a:r>
              <a:rPr lang="ru-RU" dirty="0" smtClean="0"/>
              <a:t> часом за кордоном </a:t>
            </a:r>
            <a:r>
              <a:rPr lang="ru-RU" dirty="0" err="1" smtClean="0"/>
              <a:t>набирають</a:t>
            </a:r>
            <a:r>
              <a:rPr lang="ru-RU" dirty="0" smtClean="0"/>
              <a:t> </a:t>
            </a:r>
            <a:r>
              <a:rPr lang="ru-RU" dirty="0" err="1" smtClean="0"/>
              <a:t>популярності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продукують</a:t>
            </a:r>
            <a:r>
              <a:rPr lang="ru-RU" dirty="0" smtClean="0"/>
              <a:t> «</a:t>
            </a:r>
            <a:r>
              <a:rPr lang="ru-RU" dirty="0" err="1" smtClean="0"/>
              <a:t>тексти</a:t>
            </a:r>
            <a:r>
              <a:rPr lang="ru-RU" dirty="0" smtClean="0"/>
              <a:t> для </a:t>
            </a:r>
            <a:r>
              <a:rPr lang="ru-RU" dirty="0" err="1" smtClean="0"/>
              <a:t>читання</a:t>
            </a:r>
            <a:r>
              <a:rPr lang="ru-RU" dirty="0" smtClean="0"/>
              <a:t>» –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авторські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елементами</a:t>
            </a:r>
            <a:r>
              <a:rPr lang="ru-RU" dirty="0" smtClean="0"/>
              <a:t> </a:t>
            </a:r>
            <a:r>
              <a:rPr lang="ru-RU" dirty="0" err="1" smtClean="0"/>
              <a:t>аналітики</a:t>
            </a:r>
            <a:r>
              <a:rPr lang="ru-RU" dirty="0" smtClean="0"/>
              <a:t> та </a:t>
            </a:r>
            <a:r>
              <a:rPr lang="ru-RU" dirty="0" err="1" smtClean="0"/>
              <a:t>особистого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3. Простота викладу. Якщо читач буде продиратися до змісту крізь ваші складнопідрядні речення та кучеряві порівняння, йому захочеться закрити вашу сторінку. </a:t>
            </a:r>
            <a:r>
              <a:rPr lang="ru-RU" dirty="0" smtClean="0"/>
              <a:t>І </a:t>
            </a:r>
            <a:r>
              <a:rPr lang="ru-RU" dirty="0" err="1" smtClean="0"/>
              <a:t>відділяє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один </a:t>
            </a:r>
            <a:r>
              <a:rPr lang="ru-RU" dirty="0" err="1" smtClean="0"/>
              <a:t>клік</a:t>
            </a:r>
            <a:r>
              <a:rPr lang="ru-RU" dirty="0" smtClean="0"/>
              <a:t>. </a:t>
            </a:r>
            <a:r>
              <a:rPr lang="ru-RU" dirty="0" err="1" smtClean="0"/>
              <a:t>Тексти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бути </a:t>
            </a:r>
            <a:r>
              <a:rPr lang="ru-RU" dirty="0" err="1" smtClean="0"/>
              <a:t>зрозумілими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разу.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самий</a:t>
            </a:r>
            <a:r>
              <a:rPr lang="ru-RU" dirty="0" smtClean="0"/>
              <a:t> принцип уже давно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на </a:t>
            </a:r>
            <a:r>
              <a:rPr lang="ru-RU" dirty="0" err="1" smtClean="0"/>
              <a:t>радіо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телебаченні</a:t>
            </a:r>
            <a:r>
              <a:rPr lang="ru-RU" dirty="0" smtClean="0"/>
              <a:t>: </a:t>
            </a:r>
            <a:r>
              <a:rPr lang="ru-RU" dirty="0" err="1" smtClean="0"/>
              <a:t>адже</a:t>
            </a:r>
            <a:r>
              <a:rPr lang="ru-RU" dirty="0" smtClean="0"/>
              <a:t> там </a:t>
            </a:r>
            <a:r>
              <a:rPr lang="ru-RU" dirty="0" err="1" smtClean="0"/>
              <a:t>споживачі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повернутися</a:t>
            </a:r>
            <a:r>
              <a:rPr lang="ru-RU" dirty="0" smtClean="0"/>
              <a:t> назад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прослухати</a:t>
            </a:r>
            <a:r>
              <a:rPr lang="ru-RU" dirty="0" smtClean="0"/>
              <a:t> </a:t>
            </a:r>
            <a:r>
              <a:rPr lang="ru-RU" dirty="0" err="1" smtClean="0"/>
              <a:t>ведучого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раз.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Підзаголовки</a:t>
            </a:r>
            <a:r>
              <a:rPr lang="ru-RU" dirty="0" smtClean="0"/>
              <a:t>, списки. </a:t>
            </a:r>
            <a:r>
              <a:rPr lang="ru-RU" dirty="0" err="1" smtClean="0"/>
              <a:t>Якщо</a:t>
            </a:r>
            <a:r>
              <a:rPr lang="ru-RU" dirty="0" smtClean="0"/>
              <a:t> ваш текст </a:t>
            </a:r>
            <a:r>
              <a:rPr lang="ru-RU" dirty="0" err="1" smtClean="0"/>
              <a:t>містить</a:t>
            </a:r>
            <a:r>
              <a:rPr lang="ru-RU" dirty="0" smtClean="0"/>
              <a:t> 3 </a:t>
            </a:r>
            <a:r>
              <a:rPr lang="ru-RU" dirty="0" err="1" smtClean="0"/>
              <a:t>тисячі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– </a:t>
            </a:r>
            <a:r>
              <a:rPr lang="ru-RU" dirty="0" err="1" smtClean="0"/>
              <a:t>розділіть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на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підзаголовком</a:t>
            </a:r>
            <a:r>
              <a:rPr lang="ru-RU" dirty="0" smtClean="0"/>
              <a:t>. У </a:t>
            </a:r>
            <a:r>
              <a:rPr lang="ru-RU" dirty="0" err="1" smtClean="0"/>
              <a:t>редакції</a:t>
            </a:r>
            <a:r>
              <a:rPr lang="ru-RU" dirty="0" smtClean="0"/>
              <a:t> «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правди</a:t>
            </a:r>
            <a:r>
              <a:rPr lang="ru-RU" dirty="0" smtClean="0"/>
              <a:t>» </a:t>
            </a:r>
            <a:r>
              <a:rPr lang="ru-RU" dirty="0" err="1" smtClean="0"/>
              <a:t>довгий</a:t>
            </a:r>
            <a:r>
              <a:rPr lang="ru-RU" dirty="0" smtClean="0"/>
              <a:t> час </a:t>
            </a:r>
            <a:r>
              <a:rPr lang="ru-RU" dirty="0" err="1" smtClean="0"/>
              <a:t>діяло</a:t>
            </a:r>
            <a:r>
              <a:rPr lang="ru-RU" dirty="0" smtClean="0"/>
              <a:t> правило: </a:t>
            </a:r>
            <a:r>
              <a:rPr lang="ru-RU" dirty="0" err="1" smtClean="0"/>
              <a:t>кожні</a:t>
            </a:r>
            <a:r>
              <a:rPr lang="ru-RU" dirty="0" smtClean="0"/>
              <a:t> 2 </a:t>
            </a:r>
            <a:r>
              <a:rPr lang="ru-RU" dirty="0" err="1" smtClean="0"/>
              <a:t>тисячі</a:t>
            </a:r>
            <a:r>
              <a:rPr lang="ru-RU" dirty="0" smtClean="0"/>
              <a:t> у великих текстах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відбиватися</a:t>
            </a:r>
            <a:r>
              <a:rPr lang="ru-RU" dirty="0" smtClean="0"/>
              <a:t> </a:t>
            </a:r>
            <a:r>
              <a:rPr lang="ru-RU" dirty="0" err="1" smtClean="0"/>
              <a:t>підзаголовком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990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5.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побачити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у вас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проілюструють</a:t>
            </a:r>
            <a:r>
              <a:rPr lang="ru-RU" dirty="0" smtClean="0"/>
              <a:t> ваш </a:t>
            </a:r>
            <a:r>
              <a:rPr lang="ru-RU" dirty="0" err="1" smtClean="0"/>
              <a:t>матеріал</a:t>
            </a:r>
            <a:r>
              <a:rPr lang="ru-RU" dirty="0" smtClean="0"/>
              <a:t> – </a:t>
            </a:r>
            <a:r>
              <a:rPr lang="ru-RU" dirty="0" err="1" smtClean="0"/>
              <a:t>розмістіть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у </a:t>
            </a:r>
            <a:r>
              <a:rPr lang="ru-RU" dirty="0" err="1" smtClean="0"/>
              <a:t>тексті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нема – </a:t>
            </a:r>
            <a:r>
              <a:rPr lang="ru-RU" dirty="0" err="1" smtClean="0"/>
              <a:t>принаймні</a:t>
            </a:r>
            <a:r>
              <a:rPr lang="ru-RU" dirty="0" smtClean="0"/>
              <a:t> </a:t>
            </a:r>
            <a:r>
              <a:rPr lang="ru-RU" dirty="0" err="1" smtClean="0"/>
              <a:t>спробуйте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. </a:t>
            </a:r>
            <a:r>
              <a:rPr lang="ru-RU" dirty="0" err="1" smtClean="0"/>
              <a:t>Тільки</a:t>
            </a:r>
            <a:r>
              <a:rPr lang="ru-RU" dirty="0" smtClean="0"/>
              <a:t> не забудьте </a:t>
            </a:r>
            <a:r>
              <a:rPr lang="ru-RU" dirty="0" err="1" smtClean="0"/>
              <a:t>спитати</a:t>
            </a:r>
            <a:r>
              <a:rPr lang="ru-RU" dirty="0" smtClean="0"/>
              <a:t> </a:t>
            </a:r>
            <a:r>
              <a:rPr lang="ru-RU" dirty="0" err="1" smtClean="0"/>
              <a:t>дозволу</a:t>
            </a:r>
            <a:r>
              <a:rPr lang="ru-RU" dirty="0" smtClean="0"/>
              <a:t> у </a:t>
            </a:r>
            <a:r>
              <a:rPr lang="ru-RU" dirty="0" err="1" smtClean="0"/>
              <a:t>власника</a:t>
            </a:r>
            <a:r>
              <a:rPr lang="ru-RU" dirty="0" smtClean="0"/>
              <a:t> фото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вказати</a:t>
            </a:r>
            <a:r>
              <a:rPr lang="ru-RU" dirty="0" smtClean="0"/>
              <a:t> </a:t>
            </a:r>
            <a:r>
              <a:rPr lang="ru-RU" dirty="0" err="1" smtClean="0"/>
              <a:t>джерело</a:t>
            </a:r>
            <a:r>
              <a:rPr lang="ru-RU" dirty="0" smtClean="0"/>
              <a:t>. </a:t>
            </a:r>
            <a:r>
              <a:rPr lang="ru-RU" dirty="0" err="1" smtClean="0"/>
              <a:t>Візуальна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, як </a:t>
            </a: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сприймається</a:t>
            </a:r>
            <a:r>
              <a:rPr lang="ru-RU" dirty="0" smtClean="0"/>
              <a:t> </a:t>
            </a:r>
            <a:r>
              <a:rPr lang="ru-RU" dirty="0" err="1" smtClean="0"/>
              <a:t>швидше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легшее за </a:t>
            </a:r>
            <a:r>
              <a:rPr lang="ru-RU" dirty="0" err="1" smtClean="0"/>
              <a:t>текстову</a:t>
            </a:r>
            <a:r>
              <a:rPr lang="ru-RU" dirty="0" smtClean="0"/>
              <a:t>. </a:t>
            </a:r>
            <a:r>
              <a:rPr lang="ru-RU" dirty="0" err="1" smtClean="0"/>
              <a:t>Галереї</a:t>
            </a:r>
            <a:r>
              <a:rPr lang="ru-RU" dirty="0" smtClean="0"/>
              <a:t>, </a:t>
            </a:r>
            <a:r>
              <a:rPr lang="ru-RU" dirty="0" err="1" smtClean="0"/>
              <a:t>інфографіка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>, </a:t>
            </a:r>
            <a:r>
              <a:rPr lang="ru-RU" dirty="0" err="1" smtClean="0"/>
              <a:t>збільшують</a:t>
            </a:r>
            <a:r>
              <a:rPr lang="ru-RU" dirty="0" smtClean="0"/>
              <a:t> час, проведений вашим </a:t>
            </a:r>
            <a:r>
              <a:rPr lang="ru-RU" dirty="0" err="1" smtClean="0"/>
              <a:t>читачем</a:t>
            </a:r>
            <a:r>
              <a:rPr lang="ru-RU" dirty="0" smtClean="0"/>
              <a:t> на </a:t>
            </a:r>
            <a:r>
              <a:rPr lang="ru-RU" dirty="0" err="1" smtClean="0"/>
              <a:t>сайті</a:t>
            </a:r>
            <a:r>
              <a:rPr lang="ru-RU" dirty="0" smtClean="0"/>
              <a:t>. 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цінується</a:t>
            </a:r>
            <a:r>
              <a:rPr lang="ru-RU" dirty="0" smtClean="0"/>
              <a:t> </a:t>
            </a:r>
            <a:r>
              <a:rPr lang="ru-RU" dirty="0" err="1" smtClean="0"/>
              <a:t>рекламодавцем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6. </a:t>
            </a:r>
            <a:r>
              <a:rPr lang="ru-RU" dirty="0" err="1" smtClean="0"/>
              <a:t>Персоніфікована</a:t>
            </a:r>
            <a:r>
              <a:rPr lang="ru-RU" dirty="0" smtClean="0"/>
              <a:t> подача. </a:t>
            </a:r>
            <a:r>
              <a:rPr lang="ru-RU" dirty="0" err="1" smtClean="0"/>
              <a:t>Шукайте</a:t>
            </a:r>
            <a:r>
              <a:rPr lang="ru-RU" dirty="0" smtClean="0"/>
              <a:t> людей,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промовляти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сторінок</a:t>
            </a:r>
            <a:r>
              <a:rPr lang="ru-RU" dirty="0" smtClean="0"/>
              <a:t> </a:t>
            </a:r>
            <a:r>
              <a:rPr lang="ru-RU" dirty="0" err="1" smtClean="0"/>
              <a:t>вашого</a:t>
            </a:r>
            <a:r>
              <a:rPr lang="ru-RU" dirty="0" smtClean="0"/>
              <a:t> сайту. В </a:t>
            </a:r>
            <a:r>
              <a:rPr lang="ru-RU" dirty="0" err="1" smtClean="0"/>
              <a:t>ідеалі</a:t>
            </a:r>
            <a:r>
              <a:rPr lang="ru-RU" dirty="0" smtClean="0"/>
              <a:t> – людей </a:t>
            </a:r>
            <a:r>
              <a:rPr lang="ru-RU" dirty="0" err="1" smtClean="0"/>
              <a:t>відомих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компетентних</a:t>
            </a:r>
            <a:r>
              <a:rPr lang="ru-RU" dirty="0" smtClean="0"/>
              <a:t>. </a:t>
            </a:r>
            <a:r>
              <a:rPr lang="ru-RU" dirty="0" err="1" smtClean="0"/>
              <a:t>Які</a:t>
            </a:r>
            <a:r>
              <a:rPr lang="ru-RU" dirty="0" smtClean="0"/>
              <a:t> вам </a:t>
            </a:r>
            <a:r>
              <a:rPr lang="ru-RU" dirty="0" err="1" smtClean="0"/>
              <a:t>даватимуть</a:t>
            </a:r>
            <a:r>
              <a:rPr lang="ru-RU" dirty="0" smtClean="0"/>
              <a:t> </a:t>
            </a:r>
            <a:r>
              <a:rPr lang="ru-RU" dirty="0" err="1" smtClean="0"/>
              <a:t>інтерв’ю</a:t>
            </a:r>
            <a:r>
              <a:rPr lang="ru-RU" dirty="0" smtClean="0"/>
              <a:t>, </a:t>
            </a:r>
            <a:r>
              <a:rPr lang="ru-RU" dirty="0" err="1" smtClean="0"/>
              <a:t>писатимуть</a:t>
            </a:r>
            <a:r>
              <a:rPr lang="ru-RU" dirty="0" smtClean="0"/>
              <a:t> для вас </a:t>
            </a:r>
            <a:r>
              <a:rPr lang="ru-RU" dirty="0" err="1" smtClean="0"/>
              <a:t>блоги</a:t>
            </a:r>
            <a:r>
              <a:rPr lang="ru-RU" dirty="0" smtClean="0"/>
              <a:t> та </a:t>
            </a:r>
            <a:r>
              <a:rPr lang="ru-RU" dirty="0" err="1" smtClean="0"/>
              <a:t>авторські</a:t>
            </a:r>
            <a:r>
              <a:rPr lang="ru-RU" dirty="0" smtClean="0"/>
              <a:t> колонки.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просто </a:t>
            </a:r>
            <a:r>
              <a:rPr lang="ru-RU" dirty="0" err="1" smtClean="0"/>
              <a:t>інтернет-користувачів</a:t>
            </a:r>
            <a:r>
              <a:rPr lang="ru-RU" dirty="0" smtClean="0"/>
              <a:t> – таких самих, як </a:t>
            </a:r>
            <a:r>
              <a:rPr lang="ru-RU" dirty="0" err="1" smtClean="0"/>
              <a:t>ваші</a:t>
            </a:r>
            <a:r>
              <a:rPr lang="ru-RU" dirty="0" smtClean="0"/>
              <a:t> </a:t>
            </a:r>
            <a:r>
              <a:rPr lang="ru-RU" dirty="0" err="1" smtClean="0"/>
              <a:t>читачі</a:t>
            </a:r>
            <a:r>
              <a:rPr lang="ru-RU" dirty="0" smtClean="0"/>
              <a:t>, </a:t>
            </a:r>
            <a:r>
              <a:rPr lang="ru-RU" dirty="0" err="1" smtClean="0"/>
              <a:t>близьких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за духом. </a:t>
            </a:r>
            <a:r>
              <a:rPr lang="ru-RU" dirty="0" err="1" smtClean="0"/>
              <a:t>Нарешті</a:t>
            </a:r>
            <a:r>
              <a:rPr lang="ru-RU" dirty="0" smtClean="0"/>
              <a:t>, </a:t>
            </a:r>
            <a:r>
              <a:rPr lang="ru-RU" dirty="0" err="1" smtClean="0"/>
              <a:t>зробіть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вашої</a:t>
            </a:r>
            <a:r>
              <a:rPr lang="ru-RU" dirty="0" smtClean="0"/>
              <a:t> </a:t>
            </a:r>
            <a:r>
              <a:rPr lang="ru-RU" dirty="0" err="1" smtClean="0"/>
              <a:t>редакції</a:t>
            </a:r>
            <a:r>
              <a:rPr lang="ru-RU" dirty="0" smtClean="0"/>
              <a:t> </a:t>
            </a:r>
            <a:r>
              <a:rPr lang="ru-RU" dirty="0" err="1" smtClean="0"/>
              <a:t>живими</a:t>
            </a:r>
            <a:r>
              <a:rPr lang="ru-RU" dirty="0" smtClean="0"/>
              <a:t> людьми: </a:t>
            </a:r>
            <a:r>
              <a:rPr lang="ru-RU" dirty="0" err="1" smtClean="0"/>
              <a:t>розмістіть</a:t>
            </a:r>
            <a:r>
              <a:rPr lang="ru-RU" dirty="0" smtClean="0"/>
              <a:t> </a:t>
            </a:r>
            <a:r>
              <a:rPr lang="ru-RU" dirty="0" err="1" smtClean="0"/>
              <a:t>їхні</a:t>
            </a:r>
            <a:r>
              <a:rPr lang="ru-RU" dirty="0" smtClean="0"/>
              <a:t> фото, </a:t>
            </a:r>
            <a:r>
              <a:rPr lang="ru-RU" dirty="0" err="1" smtClean="0"/>
              <a:t>посилання</a:t>
            </a:r>
            <a:r>
              <a:rPr lang="ru-RU" dirty="0" smtClean="0"/>
              <a:t> на </a:t>
            </a:r>
            <a:r>
              <a:rPr lang="ru-RU" dirty="0" err="1" smtClean="0"/>
              <a:t>сторінки</a:t>
            </a:r>
            <a:r>
              <a:rPr lang="ru-RU" dirty="0" smtClean="0"/>
              <a:t> у </a:t>
            </a:r>
            <a:r>
              <a:rPr lang="ru-RU" dirty="0" err="1" smtClean="0"/>
              <a:t>соціальних</a:t>
            </a:r>
            <a:r>
              <a:rPr lang="ru-RU" dirty="0" smtClean="0"/>
              <a:t> мережах, </a:t>
            </a:r>
            <a:r>
              <a:rPr lang="ru-RU" dirty="0" err="1" smtClean="0"/>
              <a:t>короткі</a:t>
            </a:r>
            <a:r>
              <a:rPr lang="ru-RU" dirty="0" smtClean="0"/>
              <a:t> 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автобіографії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886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СОЦІОЛОГІЯ МЕРЕЖЕВИХ КОМУНІКАЦІЙ ТА ІНТЕРНЕТУ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МЕРЕЖЕВИХ КОМУНІКАЦІЙ ТА ІНТЕРНЕТУ</dc:title>
  <dc:creator>Ива</dc:creator>
  <cp:lastModifiedBy>Ива</cp:lastModifiedBy>
  <cp:revision>1</cp:revision>
  <dcterms:created xsi:type="dcterms:W3CDTF">2020-04-02T18:34:27Z</dcterms:created>
  <dcterms:modified xsi:type="dcterms:W3CDTF">2020-04-02T18:42:01Z</dcterms:modified>
</cp:coreProperties>
</file>