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8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9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2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4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96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8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3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3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0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3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9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4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3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593F25-AF5A-4DC8-AE4D-F8E14C3DEC5C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B9E0B-DB04-4755-B9F3-EDD056D46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3891" y="2798618"/>
            <a:ext cx="10848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Соціологія парламентаризму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97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5051" y="667666"/>
            <a:ext cx="9753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етою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викладання навчальної дисципліни «Соціологія парламентаризму» виступає формування цілісного уявлення студентів щодо теоретичних та практичних засад функціонування парламентаризму в умовах сучасного суспільства через усвідомлення та вивчення основних концепцій соціології парламентаризму та аналізу його впливу на політичну та соціальну системи.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www.chv.aif.ru/pictures/201307/1_8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6" y="3089563"/>
            <a:ext cx="7023893" cy="33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1820" y="903607"/>
            <a:ext cx="99198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 завданнями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вивчення дисципліни «Соціологія парламентаризму» є: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Дослідити концепції парламентаризму.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Встановити взаємозв’язок парламентаризму з іншими процесами та інституціями держави та суспільства.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З’ясувати переваги представницької демократії.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проблеми розвитку сучасного парламентаризму.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вплив політичних технологій на розвиток парламентаризму.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Дослідити вплив елементів парламентарної демократії на розвиток України.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напрямки та способи трансформації сучасного парламентаризму.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Згідно з вимогами освітньо-професійної програми студенти повинні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9528" y="751528"/>
            <a:ext cx="103216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Знати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Об'єкт, предмет і метод політичної та соціологічної наук, чітко оперувати і володіти її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понятійно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-категоріальним апаратом;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Орієнтуватися в основних школах, концепціях і напрямах парламентаризму та представницької демократії;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Знати і вміти давати характеристику соціологічним вченням та вченням про політику;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Мати уявлення про сутність політичного життя, політичних відносин і процесів, про суб'єкт і об'єкт політики; знати права людини і громадянина, суть і значення політичних систем і режимів у житті держави та суспільства;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Вміти визначати теоретичні, духовні, прикладні та інструментальні компоненти політичного знання, їх роль і функції в підготовці політичних рішень, у забезпеченні особистого внеску до суспільно-політичного життя;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Розуміти основні напрями розвитку світового політичного процесу в контексті парламентаризму;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Мати уявлення про геополітичну обстановку, місце, роль і статус України в сучасному політичному світі.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067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9526" y="3131127"/>
            <a:ext cx="98921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675" algn="just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Вміти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Аналізувати сучасні проблеми розвитку парламентаризму, спираючись на наявні теоретичні знання.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Надавати власні аргументовані судження про сутність парламентаризму та його значення.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Прогнозувати особливості співвідношення держави, громадянського суспільства та демократичних інституцій в системі представницької демократії.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Висувати пропозиції щодо вдосконалення відповідних інституцій в умовах сучасної України.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Застосувати отримані  знання в своїй професійній і громадській діяльності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myslo.ru/Content/Contents/c9/7e/4cec-94b7-4e41-9e5e-510910c8561a/a8ea042a-0f7c-4e5a-9279-d39215d3d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4" y="554182"/>
            <a:ext cx="3865418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1.studway.com.ua/wp-content/uploads/2014/05/oshibki_na_sobesedovanii_rechevojj_ehtiket_21-1180x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79" y="554182"/>
            <a:ext cx="5344103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0982" y="515494"/>
            <a:ext cx="5112327" cy="571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Парламентаризм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поняття є широким за змістом і багатоаспектним за проблематикою. Воно охоплює форму організації державної влади, конкретний спосіб управління державою, механізм взаємодії парламенту з інститутами виконавчої влади, систему взаємодії держави і суспільства.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Парламентаризм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форма взаємодії громадянського суспільства і держави, що ґрунтується на визнанні провідної ролі парламенту як загальнонаціонального колегіального представницького органу у системі організації державної влади. Парламентаризм є необхідною ознакою демократичного політичного устрою в державі та передбачає верховенство парламенту в законодавчій сфері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://suffrage.ru/wp-content/uploads/2015/04/204311_html_m7de48d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50" y="515494"/>
            <a:ext cx="4630350" cy="30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orod-plus.tv/cache/uploads/news/n_5_23156_1_thumbnail_medium_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50" y="3680364"/>
            <a:ext cx="3903807" cy="293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1" y="221672"/>
            <a:ext cx="94626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Парламентаризм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особлива система державної влади, заснована на принципах поділу влади, верховенстві закону за провідної ролі парламенту. Як суспільно-політичний феномен парламентаризм пов’язаний із формуванням та становленням державності, формуванням представницьких органів державної влади та визначається формою правління, формою державного устрою, політичним режимом кожної країни. У парламентаризмі виявляються історичні особливості суспільного і державного буття конкретної країни, національні традиції, правова культура і політична воля народу.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10</TotalTime>
  <Words>469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Corbel</vt:lpstr>
      <vt:lpstr>Symbol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Kate</cp:lastModifiedBy>
  <cp:revision>2</cp:revision>
  <dcterms:created xsi:type="dcterms:W3CDTF">2016-01-22T08:25:04Z</dcterms:created>
  <dcterms:modified xsi:type="dcterms:W3CDTF">2016-01-22T08:35:24Z</dcterms:modified>
</cp:coreProperties>
</file>