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9"/>
  </p:notesMasterIdLst>
  <p:handoutMasterIdLst>
    <p:handoutMasterId r:id="rId10"/>
  </p:handoutMasterIdLst>
  <p:sldIdLst>
    <p:sldId id="256" r:id="rId2"/>
    <p:sldId id="260" r:id="rId3"/>
    <p:sldId id="257" r:id="rId4"/>
    <p:sldId id="259" r:id="rId5"/>
    <p:sldId id="261" r:id="rId6"/>
    <p:sldId id="262" r:id="rId7"/>
    <p:sldId id="258" r:id="rId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43" autoAdjust="0"/>
    <p:restoredTop sz="94660"/>
  </p:normalViewPr>
  <p:slideViewPr>
    <p:cSldViewPr>
      <p:cViewPr varScale="1">
        <p:scale>
          <a:sx n="46" d="100"/>
          <a:sy n="46" d="100"/>
        </p:scale>
        <p:origin x="-72" y="-18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706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706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706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B46398E9-056B-41BE-B365-3E71FC7FCDF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696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6963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16789D48-8FC3-4172-B246-EE2CE3F6451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DCAA0C-46A2-4617-9C17-23EF6C15C962}" type="slidenum">
              <a:rPr lang="en-US"/>
              <a:pPr/>
              <a:t>1</a:t>
            </a:fld>
            <a:endParaRPr lang="en-US"/>
          </a:p>
        </p:txBody>
      </p:sp>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BA327D-AF7D-4BAD-A740-579B5E6B8972}" type="slidenum">
              <a:rPr lang="en-US"/>
              <a:pPr/>
              <a:t>2</a:t>
            </a:fld>
            <a:endParaRPr lang="en-US"/>
          </a:p>
        </p:txBody>
      </p:sp>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F4A2E8-8B0C-4C23-B770-76601F15E598}" type="slidenum">
              <a:rPr lang="en-US"/>
              <a:pPr/>
              <a:t>3</a:t>
            </a:fld>
            <a:endParaRPr lang="en-US"/>
          </a:p>
        </p:txBody>
      </p:sp>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3CC106-3954-4BAB-99F1-BEFF568A7109}" type="slidenum">
              <a:rPr lang="en-US"/>
              <a:pPr/>
              <a:t>4</a:t>
            </a:fld>
            <a:endParaRPr lang="en-US"/>
          </a:p>
        </p:txBody>
      </p:sp>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986209-F693-4FCF-A1C3-AC5ECF6A73CD}" type="slidenum">
              <a:rPr lang="en-US"/>
              <a:pPr/>
              <a:t>5</a:t>
            </a:fld>
            <a:endParaRPr lang="en-US"/>
          </a:p>
        </p:txBody>
      </p:sp>
      <p:sp>
        <p:nvSpPr>
          <p:cNvPr id="75778" name="Rectangle 2"/>
          <p:cNvSpPr>
            <a:spLocks noRo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CD08E7-37DF-4AAF-9994-BCEFB46F7707}" type="slidenum">
              <a:rPr lang="en-US"/>
              <a:pPr/>
              <a:t>6</a:t>
            </a:fld>
            <a:endParaRPr lang="en-US"/>
          </a:p>
        </p:txBody>
      </p:sp>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891CF0-41A6-4B4C-9C3F-F8127889776B}" type="slidenum">
              <a:rPr lang="en-US"/>
              <a:pPr/>
              <a:t>7</a:t>
            </a:fld>
            <a:endParaRPr lang="en-US"/>
          </a:p>
        </p:txBody>
      </p:sp>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57346" name="Group 2"/>
          <p:cNvGrpSpPr>
            <a:grpSpLocks/>
          </p:cNvGrpSpPr>
          <p:nvPr/>
        </p:nvGrpSpPr>
        <p:grpSpPr bwMode="auto">
          <a:xfrm>
            <a:off x="3175" y="4267200"/>
            <a:ext cx="9140825" cy="2590800"/>
            <a:chOff x="2" y="2688"/>
            <a:chExt cx="5758" cy="1632"/>
          </a:xfrm>
        </p:grpSpPr>
        <p:sp>
          <p:nvSpPr>
            <p:cNvPr id="57347"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ru-RU"/>
            </a:p>
          </p:txBody>
        </p:sp>
        <p:grpSp>
          <p:nvGrpSpPr>
            <p:cNvPr id="57348" name="Group 4"/>
            <p:cNvGrpSpPr>
              <a:grpSpLocks/>
            </p:cNvGrpSpPr>
            <p:nvPr userDrawn="1"/>
          </p:nvGrpSpPr>
          <p:grpSpPr bwMode="auto">
            <a:xfrm>
              <a:off x="3528" y="3715"/>
              <a:ext cx="792" cy="521"/>
              <a:chOff x="3527" y="3715"/>
              <a:chExt cx="792" cy="521"/>
            </a:xfrm>
          </p:grpSpPr>
          <p:sp>
            <p:nvSpPr>
              <p:cNvPr id="57349"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ru-RU"/>
              </a:p>
            </p:txBody>
          </p:sp>
          <p:sp>
            <p:nvSpPr>
              <p:cNvPr id="57350"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ru-RU"/>
              </a:p>
            </p:txBody>
          </p:sp>
          <p:sp>
            <p:nvSpPr>
              <p:cNvPr id="57351"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ru-RU"/>
              </a:p>
            </p:txBody>
          </p:sp>
          <p:sp>
            <p:nvSpPr>
              <p:cNvPr id="57352"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ru-RU"/>
              </a:p>
            </p:txBody>
          </p:sp>
          <p:sp>
            <p:nvSpPr>
              <p:cNvPr id="57353"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ru-RU"/>
              </a:p>
            </p:txBody>
          </p:sp>
          <p:sp>
            <p:nvSpPr>
              <p:cNvPr id="57354"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ru-RU"/>
              </a:p>
            </p:txBody>
          </p:sp>
          <p:sp>
            <p:nvSpPr>
              <p:cNvPr id="57355"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ru-RU"/>
              </a:p>
            </p:txBody>
          </p:sp>
          <p:sp>
            <p:nvSpPr>
              <p:cNvPr id="57356"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ru-RU"/>
              </a:p>
            </p:txBody>
          </p:sp>
          <p:sp>
            <p:nvSpPr>
              <p:cNvPr id="57357"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ru-RU"/>
              </a:p>
            </p:txBody>
          </p:sp>
          <p:sp>
            <p:nvSpPr>
              <p:cNvPr id="57358"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ru-RU"/>
              </a:p>
            </p:txBody>
          </p:sp>
          <p:sp>
            <p:nvSpPr>
              <p:cNvPr id="57359"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ru-RU"/>
              </a:p>
            </p:txBody>
          </p:sp>
        </p:grpSp>
        <p:grpSp>
          <p:nvGrpSpPr>
            <p:cNvPr id="57360" name="Group 16"/>
            <p:cNvGrpSpPr>
              <a:grpSpLocks/>
            </p:cNvGrpSpPr>
            <p:nvPr userDrawn="1"/>
          </p:nvGrpSpPr>
          <p:grpSpPr bwMode="auto">
            <a:xfrm>
              <a:off x="1776" y="3631"/>
              <a:ext cx="1626" cy="683"/>
              <a:chOff x="1776" y="3631"/>
              <a:chExt cx="1626" cy="683"/>
            </a:xfrm>
          </p:grpSpPr>
          <p:sp>
            <p:nvSpPr>
              <p:cNvPr id="57361"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ru-RU"/>
              </a:p>
            </p:txBody>
          </p:sp>
          <p:sp>
            <p:nvSpPr>
              <p:cNvPr id="57362"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ru-RU"/>
              </a:p>
            </p:txBody>
          </p:sp>
          <p:sp>
            <p:nvSpPr>
              <p:cNvPr id="57363"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ru-RU"/>
              </a:p>
            </p:txBody>
          </p:sp>
          <p:sp>
            <p:nvSpPr>
              <p:cNvPr id="57364"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ru-RU"/>
              </a:p>
            </p:txBody>
          </p:sp>
          <p:sp>
            <p:nvSpPr>
              <p:cNvPr id="57365"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ru-RU"/>
              </a:p>
            </p:txBody>
          </p:sp>
          <p:sp>
            <p:nvSpPr>
              <p:cNvPr id="57366"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ru-RU"/>
              </a:p>
            </p:txBody>
          </p:sp>
          <p:sp>
            <p:nvSpPr>
              <p:cNvPr id="57367"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ru-RU"/>
              </a:p>
            </p:txBody>
          </p:sp>
          <p:sp>
            <p:nvSpPr>
              <p:cNvPr id="57368"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ru-RU"/>
              </a:p>
            </p:txBody>
          </p:sp>
          <p:sp>
            <p:nvSpPr>
              <p:cNvPr id="5736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ru-RU"/>
              </a:p>
            </p:txBody>
          </p:sp>
          <p:sp>
            <p:nvSpPr>
              <p:cNvPr id="5737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ru-RU"/>
              </a:p>
            </p:txBody>
          </p:sp>
          <p:sp>
            <p:nvSpPr>
              <p:cNvPr id="5737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ru-RU"/>
              </a:p>
            </p:txBody>
          </p:sp>
          <p:sp>
            <p:nvSpPr>
              <p:cNvPr id="5737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ru-RU"/>
              </a:p>
            </p:txBody>
          </p:sp>
          <p:sp>
            <p:nvSpPr>
              <p:cNvPr id="5737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ru-RU"/>
              </a:p>
            </p:txBody>
          </p:sp>
          <p:sp>
            <p:nvSpPr>
              <p:cNvPr id="5737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ru-RU"/>
              </a:p>
            </p:txBody>
          </p:sp>
          <p:sp>
            <p:nvSpPr>
              <p:cNvPr id="5737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ru-RU"/>
              </a:p>
            </p:txBody>
          </p:sp>
          <p:sp>
            <p:nvSpPr>
              <p:cNvPr id="5737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ru-RU"/>
              </a:p>
            </p:txBody>
          </p:sp>
          <p:sp>
            <p:nvSpPr>
              <p:cNvPr id="5737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ru-RU"/>
              </a:p>
            </p:txBody>
          </p:sp>
          <p:sp>
            <p:nvSpPr>
              <p:cNvPr id="5737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ru-RU"/>
              </a:p>
            </p:txBody>
          </p:sp>
        </p:grpSp>
        <p:grpSp>
          <p:nvGrpSpPr>
            <p:cNvPr id="57379" name="Group 35"/>
            <p:cNvGrpSpPr>
              <a:grpSpLocks/>
            </p:cNvGrpSpPr>
            <p:nvPr userDrawn="1"/>
          </p:nvGrpSpPr>
          <p:grpSpPr bwMode="auto">
            <a:xfrm>
              <a:off x="4128" y="3360"/>
              <a:ext cx="1351" cy="821"/>
              <a:chOff x="4128" y="3360"/>
              <a:chExt cx="1351" cy="821"/>
            </a:xfrm>
          </p:grpSpPr>
          <p:sp>
            <p:nvSpPr>
              <p:cNvPr id="57380"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ru-RU"/>
              </a:p>
            </p:txBody>
          </p:sp>
          <p:sp>
            <p:nvSpPr>
              <p:cNvPr id="57381"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ru-RU"/>
              </a:p>
            </p:txBody>
          </p:sp>
          <p:sp>
            <p:nvSpPr>
              <p:cNvPr id="57382"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ru-RU"/>
              </a:p>
            </p:txBody>
          </p:sp>
          <p:sp>
            <p:nvSpPr>
              <p:cNvPr id="57383"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ru-RU"/>
              </a:p>
            </p:txBody>
          </p:sp>
          <p:sp>
            <p:nvSpPr>
              <p:cNvPr id="57384"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ru-RU"/>
              </a:p>
            </p:txBody>
          </p:sp>
          <p:sp>
            <p:nvSpPr>
              <p:cNvPr id="57385"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ru-RU"/>
              </a:p>
            </p:txBody>
          </p:sp>
          <p:sp>
            <p:nvSpPr>
              <p:cNvPr id="57386"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ru-RU"/>
              </a:p>
            </p:txBody>
          </p:sp>
          <p:sp>
            <p:nvSpPr>
              <p:cNvPr id="57387"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ru-RU"/>
              </a:p>
            </p:txBody>
          </p:sp>
          <p:sp>
            <p:nvSpPr>
              <p:cNvPr id="57388"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ru-RU"/>
              </a:p>
            </p:txBody>
          </p:sp>
          <p:sp>
            <p:nvSpPr>
              <p:cNvPr id="57389"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ru-RU"/>
              </a:p>
            </p:txBody>
          </p:sp>
          <p:sp>
            <p:nvSpPr>
              <p:cNvPr id="57390"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ru-RU"/>
              </a:p>
            </p:txBody>
          </p:sp>
          <p:sp>
            <p:nvSpPr>
              <p:cNvPr id="57391"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ru-RU"/>
              </a:p>
            </p:txBody>
          </p:sp>
          <p:sp>
            <p:nvSpPr>
              <p:cNvPr id="57392"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ru-RU"/>
              </a:p>
            </p:txBody>
          </p:sp>
          <p:sp>
            <p:nvSpPr>
              <p:cNvPr id="57393"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ru-RU"/>
              </a:p>
            </p:txBody>
          </p:sp>
          <p:sp>
            <p:nvSpPr>
              <p:cNvPr id="57394"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ru-RU"/>
              </a:p>
            </p:txBody>
          </p:sp>
          <p:sp>
            <p:nvSpPr>
              <p:cNvPr id="57395"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ru-RU"/>
              </a:p>
            </p:txBody>
          </p:sp>
          <p:sp>
            <p:nvSpPr>
              <p:cNvPr id="57396"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ru-RU"/>
              </a:p>
            </p:txBody>
          </p:sp>
        </p:grpSp>
        <p:grpSp>
          <p:nvGrpSpPr>
            <p:cNvPr id="57397" name="Group 53"/>
            <p:cNvGrpSpPr>
              <a:grpSpLocks/>
            </p:cNvGrpSpPr>
            <p:nvPr userDrawn="1"/>
          </p:nvGrpSpPr>
          <p:grpSpPr bwMode="auto">
            <a:xfrm>
              <a:off x="5280" y="3024"/>
              <a:ext cx="425" cy="258"/>
              <a:chOff x="5280" y="3024"/>
              <a:chExt cx="425" cy="258"/>
            </a:xfrm>
          </p:grpSpPr>
          <p:sp>
            <p:nvSpPr>
              <p:cNvPr id="57398"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57399"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57400"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57401"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57402"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ru-RU"/>
              </a:p>
            </p:txBody>
          </p:sp>
          <p:sp>
            <p:nvSpPr>
              <p:cNvPr id="57403"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ru-RU"/>
              </a:p>
            </p:txBody>
          </p:sp>
          <p:sp>
            <p:nvSpPr>
              <p:cNvPr id="57404"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grpSp>
            <p:nvGrpSpPr>
              <p:cNvPr id="57405" name="Group 61"/>
              <p:cNvGrpSpPr>
                <a:grpSpLocks/>
              </p:cNvGrpSpPr>
              <p:nvPr/>
            </p:nvGrpSpPr>
            <p:grpSpPr bwMode="auto">
              <a:xfrm>
                <a:off x="5381" y="3085"/>
                <a:ext cx="227" cy="132"/>
                <a:chOff x="5381" y="3085"/>
                <a:chExt cx="227" cy="132"/>
              </a:xfrm>
            </p:grpSpPr>
            <p:sp>
              <p:nvSpPr>
                <p:cNvPr id="57406"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ru-RU"/>
                </a:p>
              </p:txBody>
            </p:sp>
            <p:sp>
              <p:nvSpPr>
                <p:cNvPr id="57407"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ru-RU"/>
                </a:p>
              </p:txBody>
            </p:sp>
            <p:sp>
              <p:nvSpPr>
                <p:cNvPr id="57408"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ru-RU"/>
                </a:p>
              </p:txBody>
            </p:sp>
            <p:sp>
              <p:nvSpPr>
                <p:cNvPr id="57409"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ru-RU"/>
                </a:p>
              </p:txBody>
            </p:sp>
          </p:grpSp>
        </p:grpSp>
      </p:grpSp>
      <p:sp>
        <p:nvSpPr>
          <p:cNvPr id="5741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74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57412" name="Rectangle 68"/>
          <p:cNvSpPr>
            <a:spLocks noGrp="1" noChangeArrowheads="1"/>
          </p:cNvSpPr>
          <p:nvPr>
            <p:ph type="dt" sz="quarter" idx="2"/>
          </p:nvPr>
        </p:nvSpPr>
        <p:spPr>
          <a:xfrm>
            <a:off x="457200" y="6248400"/>
            <a:ext cx="2133600" cy="457200"/>
          </a:xfrm>
        </p:spPr>
        <p:txBody>
          <a:bodyPr/>
          <a:lstStyle>
            <a:lvl1pPr>
              <a:defRPr/>
            </a:lvl1pPr>
          </a:lstStyle>
          <a:p>
            <a:endParaRPr lang="en-US"/>
          </a:p>
        </p:txBody>
      </p:sp>
      <p:sp>
        <p:nvSpPr>
          <p:cNvPr id="57413" name="Rectangle 69"/>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57414" name="Rectangle 70"/>
          <p:cNvSpPr>
            <a:spLocks noGrp="1" noChangeArrowheads="1"/>
          </p:cNvSpPr>
          <p:nvPr>
            <p:ph type="sldNum" sz="quarter" idx="4"/>
          </p:nvPr>
        </p:nvSpPr>
        <p:spPr>
          <a:xfrm>
            <a:off x="6553200" y="6248400"/>
            <a:ext cx="2133600" cy="457200"/>
          </a:xfrm>
        </p:spPr>
        <p:txBody>
          <a:bodyPr/>
          <a:lstStyle>
            <a:lvl1pPr>
              <a:defRPr/>
            </a:lvl1pPr>
          </a:lstStyle>
          <a:p>
            <a:fld id="{1D131BBA-20F4-4B83-9A48-AA607DDA31CF}"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35C1F9A2-58E1-4EB0-BD3C-480A33F7A1B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483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483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2B5FA63-1CD3-4814-AA0F-1BEFF1169D3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76311E5A-D677-4469-9545-0C0542D8CB2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187DC66-3D38-4C40-A822-17C65609C3B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DAFCD981-BF20-407D-8A61-7CC83CD276B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AE7C5BF4-1E00-4FCD-A50A-42AFB312BFA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A35BF3B7-304D-4B6D-85C6-50BE6419171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A026C19A-243D-40E4-88FF-6F45C2DD9E1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3F312C65-C293-4694-84FF-BA9976CF0F1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A4AD5CB4-08ED-4091-A85C-C7071000C64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endParaRPr lang="ru-RU"/>
          </a:p>
        </p:txBody>
      </p:sp>
      <p:grpSp>
        <p:nvGrpSpPr>
          <p:cNvPr id="56323" name="Group 3"/>
          <p:cNvGrpSpPr>
            <a:grpSpLocks/>
          </p:cNvGrpSpPr>
          <p:nvPr/>
        </p:nvGrpSpPr>
        <p:grpSpPr bwMode="auto">
          <a:xfrm>
            <a:off x="3175" y="4267200"/>
            <a:ext cx="9140825" cy="2590800"/>
            <a:chOff x="2" y="2688"/>
            <a:chExt cx="5758" cy="1632"/>
          </a:xfrm>
        </p:grpSpPr>
        <p:sp>
          <p:nvSpPr>
            <p:cNvPr id="56324"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ru-RU"/>
            </a:p>
          </p:txBody>
        </p:sp>
        <p:grpSp>
          <p:nvGrpSpPr>
            <p:cNvPr id="56325" name="Group 5"/>
            <p:cNvGrpSpPr>
              <a:grpSpLocks/>
            </p:cNvGrpSpPr>
            <p:nvPr userDrawn="1"/>
          </p:nvGrpSpPr>
          <p:grpSpPr bwMode="auto">
            <a:xfrm>
              <a:off x="3528" y="3715"/>
              <a:ext cx="792" cy="521"/>
              <a:chOff x="3527" y="3715"/>
              <a:chExt cx="792" cy="521"/>
            </a:xfrm>
          </p:grpSpPr>
          <p:sp>
            <p:nvSpPr>
              <p:cNvPr id="56326"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ru-RU"/>
              </a:p>
            </p:txBody>
          </p:sp>
          <p:sp>
            <p:nvSpPr>
              <p:cNvPr id="56327"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ru-RU"/>
              </a:p>
            </p:txBody>
          </p:sp>
          <p:sp>
            <p:nvSpPr>
              <p:cNvPr id="56328"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ru-RU"/>
              </a:p>
            </p:txBody>
          </p:sp>
          <p:sp>
            <p:nvSpPr>
              <p:cNvPr id="56329"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ru-RU"/>
              </a:p>
            </p:txBody>
          </p:sp>
          <p:sp>
            <p:nvSpPr>
              <p:cNvPr id="56330"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ru-RU"/>
              </a:p>
            </p:txBody>
          </p:sp>
          <p:sp>
            <p:nvSpPr>
              <p:cNvPr id="56331"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ru-RU"/>
              </a:p>
            </p:txBody>
          </p:sp>
          <p:sp>
            <p:nvSpPr>
              <p:cNvPr id="56332"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ru-RU"/>
              </a:p>
            </p:txBody>
          </p:sp>
          <p:sp>
            <p:nvSpPr>
              <p:cNvPr id="56333"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ru-RU"/>
              </a:p>
            </p:txBody>
          </p:sp>
          <p:sp>
            <p:nvSpPr>
              <p:cNvPr id="56334"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ru-RU"/>
              </a:p>
            </p:txBody>
          </p:sp>
          <p:sp>
            <p:nvSpPr>
              <p:cNvPr id="56335"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ru-RU"/>
              </a:p>
            </p:txBody>
          </p:sp>
          <p:sp>
            <p:nvSpPr>
              <p:cNvPr id="56336"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ru-RU"/>
              </a:p>
            </p:txBody>
          </p:sp>
        </p:grpSp>
        <p:grpSp>
          <p:nvGrpSpPr>
            <p:cNvPr id="56337" name="Group 17"/>
            <p:cNvGrpSpPr>
              <a:grpSpLocks/>
            </p:cNvGrpSpPr>
            <p:nvPr userDrawn="1"/>
          </p:nvGrpSpPr>
          <p:grpSpPr bwMode="auto">
            <a:xfrm>
              <a:off x="1776" y="3631"/>
              <a:ext cx="1626" cy="683"/>
              <a:chOff x="1776" y="3631"/>
              <a:chExt cx="1626" cy="683"/>
            </a:xfrm>
          </p:grpSpPr>
          <p:sp>
            <p:nvSpPr>
              <p:cNvPr id="56338"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ru-RU"/>
              </a:p>
            </p:txBody>
          </p:sp>
          <p:sp>
            <p:nvSpPr>
              <p:cNvPr id="56339"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ru-RU"/>
              </a:p>
            </p:txBody>
          </p:sp>
          <p:sp>
            <p:nvSpPr>
              <p:cNvPr id="56340"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ru-RU"/>
              </a:p>
            </p:txBody>
          </p:sp>
          <p:sp>
            <p:nvSpPr>
              <p:cNvPr id="56341"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ru-RU"/>
              </a:p>
            </p:txBody>
          </p:sp>
          <p:sp>
            <p:nvSpPr>
              <p:cNvPr id="56342"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ru-RU"/>
              </a:p>
            </p:txBody>
          </p:sp>
          <p:sp>
            <p:nvSpPr>
              <p:cNvPr id="56343"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ru-RU"/>
              </a:p>
            </p:txBody>
          </p:sp>
          <p:sp>
            <p:nvSpPr>
              <p:cNvPr id="56344"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ru-RU"/>
              </a:p>
            </p:txBody>
          </p:sp>
          <p:sp>
            <p:nvSpPr>
              <p:cNvPr id="56345"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ru-RU"/>
              </a:p>
            </p:txBody>
          </p:sp>
          <p:sp>
            <p:nvSpPr>
              <p:cNvPr id="56346"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ru-RU"/>
              </a:p>
            </p:txBody>
          </p:sp>
          <p:sp>
            <p:nvSpPr>
              <p:cNvPr id="56347"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ru-RU"/>
              </a:p>
            </p:txBody>
          </p:sp>
          <p:sp>
            <p:nvSpPr>
              <p:cNvPr id="56348"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ru-RU"/>
              </a:p>
            </p:txBody>
          </p:sp>
          <p:sp>
            <p:nvSpPr>
              <p:cNvPr id="56349"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ru-RU"/>
              </a:p>
            </p:txBody>
          </p:sp>
          <p:sp>
            <p:nvSpPr>
              <p:cNvPr id="56350"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ru-RU"/>
              </a:p>
            </p:txBody>
          </p:sp>
          <p:sp>
            <p:nvSpPr>
              <p:cNvPr id="56351"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ru-RU"/>
              </a:p>
            </p:txBody>
          </p:sp>
          <p:sp>
            <p:nvSpPr>
              <p:cNvPr id="56352"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ru-RU"/>
              </a:p>
            </p:txBody>
          </p:sp>
          <p:sp>
            <p:nvSpPr>
              <p:cNvPr id="56353"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ru-RU"/>
              </a:p>
            </p:txBody>
          </p:sp>
          <p:sp>
            <p:nvSpPr>
              <p:cNvPr id="56354"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ru-RU"/>
              </a:p>
            </p:txBody>
          </p:sp>
          <p:sp>
            <p:nvSpPr>
              <p:cNvPr id="56355"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ru-RU"/>
              </a:p>
            </p:txBody>
          </p:sp>
        </p:grpSp>
        <p:grpSp>
          <p:nvGrpSpPr>
            <p:cNvPr id="56356" name="Group 36"/>
            <p:cNvGrpSpPr>
              <a:grpSpLocks/>
            </p:cNvGrpSpPr>
            <p:nvPr userDrawn="1"/>
          </p:nvGrpSpPr>
          <p:grpSpPr bwMode="auto">
            <a:xfrm>
              <a:off x="4128" y="3360"/>
              <a:ext cx="1351" cy="821"/>
              <a:chOff x="4128" y="3360"/>
              <a:chExt cx="1351" cy="821"/>
            </a:xfrm>
          </p:grpSpPr>
          <p:sp>
            <p:nvSpPr>
              <p:cNvPr id="56357"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ru-RU"/>
              </a:p>
            </p:txBody>
          </p:sp>
          <p:sp>
            <p:nvSpPr>
              <p:cNvPr id="56358"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ru-RU"/>
              </a:p>
            </p:txBody>
          </p:sp>
          <p:sp>
            <p:nvSpPr>
              <p:cNvPr id="56359"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ru-RU"/>
              </a:p>
            </p:txBody>
          </p:sp>
          <p:sp>
            <p:nvSpPr>
              <p:cNvPr id="56360"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ru-RU"/>
              </a:p>
            </p:txBody>
          </p:sp>
          <p:sp>
            <p:nvSpPr>
              <p:cNvPr id="56361"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ru-RU"/>
              </a:p>
            </p:txBody>
          </p:sp>
          <p:sp>
            <p:nvSpPr>
              <p:cNvPr id="56362"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ru-RU"/>
              </a:p>
            </p:txBody>
          </p:sp>
          <p:sp>
            <p:nvSpPr>
              <p:cNvPr id="56363"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ru-RU"/>
              </a:p>
            </p:txBody>
          </p:sp>
          <p:sp>
            <p:nvSpPr>
              <p:cNvPr id="56364"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ru-RU"/>
              </a:p>
            </p:txBody>
          </p:sp>
          <p:sp>
            <p:nvSpPr>
              <p:cNvPr id="56365"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ru-RU"/>
              </a:p>
            </p:txBody>
          </p:sp>
          <p:sp>
            <p:nvSpPr>
              <p:cNvPr id="56366"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ru-RU"/>
              </a:p>
            </p:txBody>
          </p:sp>
          <p:sp>
            <p:nvSpPr>
              <p:cNvPr id="56367"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ru-RU"/>
              </a:p>
            </p:txBody>
          </p:sp>
          <p:sp>
            <p:nvSpPr>
              <p:cNvPr id="56368"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ru-RU"/>
              </a:p>
            </p:txBody>
          </p:sp>
          <p:sp>
            <p:nvSpPr>
              <p:cNvPr id="56369"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ru-RU"/>
              </a:p>
            </p:txBody>
          </p:sp>
          <p:sp>
            <p:nvSpPr>
              <p:cNvPr id="56370"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ru-RU"/>
              </a:p>
            </p:txBody>
          </p:sp>
          <p:sp>
            <p:nvSpPr>
              <p:cNvPr id="56371"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ru-RU"/>
              </a:p>
            </p:txBody>
          </p:sp>
          <p:sp>
            <p:nvSpPr>
              <p:cNvPr id="56372"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ru-RU"/>
              </a:p>
            </p:txBody>
          </p:sp>
          <p:sp>
            <p:nvSpPr>
              <p:cNvPr id="56373"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ru-RU"/>
              </a:p>
            </p:txBody>
          </p:sp>
        </p:grpSp>
        <p:grpSp>
          <p:nvGrpSpPr>
            <p:cNvPr id="56374" name="Group 54"/>
            <p:cNvGrpSpPr>
              <a:grpSpLocks/>
            </p:cNvGrpSpPr>
            <p:nvPr userDrawn="1"/>
          </p:nvGrpSpPr>
          <p:grpSpPr bwMode="auto">
            <a:xfrm>
              <a:off x="5280" y="3024"/>
              <a:ext cx="425" cy="258"/>
              <a:chOff x="5280" y="3024"/>
              <a:chExt cx="425" cy="258"/>
            </a:xfrm>
          </p:grpSpPr>
          <p:sp>
            <p:nvSpPr>
              <p:cNvPr id="56375"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56376"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56377"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56378"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56379"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ru-RU"/>
              </a:p>
            </p:txBody>
          </p:sp>
          <p:sp>
            <p:nvSpPr>
              <p:cNvPr id="56380"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ru-RU"/>
              </a:p>
            </p:txBody>
          </p:sp>
          <p:sp>
            <p:nvSpPr>
              <p:cNvPr id="56381"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grpSp>
            <p:nvGrpSpPr>
              <p:cNvPr id="56382" name="Group 62"/>
              <p:cNvGrpSpPr>
                <a:grpSpLocks/>
              </p:cNvGrpSpPr>
              <p:nvPr/>
            </p:nvGrpSpPr>
            <p:grpSpPr bwMode="auto">
              <a:xfrm>
                <a:off x="5381" y="3085"/>
                <a:ext cx="227" cy="132"/>
                <a:chOff x="5381" y="3085"/>
                <a:chExt cx="227" cy="132"/>
              </a:xfrm>
            </p:grpSpPr>
            <p:sp>
              <p:nvSpPr>
                <p:cNvPr id="56383"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ru-RU"/>
                </a:p>
              </p:txBody>
            </p:sp>
            <p:sp>
              <p:nvSpPr>
                <p:cNvPr id="56384"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ru-RU"/>
                </a:p>
              </p:txBody>
            </p:sp>
            <p:sp>
              <p:nvSpPr>
                <p:cNvPr id="56385"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ru-RU"/>
                </a:p>
              </p:txBody>
            </p:sp>
            <p:sp>
              <p:nvSpPr>
                <p:cNvPr id="56386"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ru-RU"/>
                </a:p>
              </p:txBody>
            </p:sp>
          </p:grpSp>
        </p:grpSp>
      </p:grpSp>
      <p:sp>
        <p:nvSpPr>
          <p:cNvPr id="56387"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56388"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89"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a:p>
        </p:txBody>
      </p:sp>
      <p:sp>
        <p:nvSpPr>
          <p:cNvPr id="56390"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a:p>
        </p:txBody>
      </p:sp>
      <p:sp>
        <p:nvSpPr>
          <p:cNvPr id="56391"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609142C3-21EB-420D-996B-2679403B7E7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accessexcellence.org/RC/VL/GG/monoclonal.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rsted.nap.edu/openbook.php?record_id=9450&amp;page=5" TargetMode="External"/><Relationship Id="rId4" Type="http://schemas.openxmlformats.org/officeDocument/2006/relationships/hyperlink" Target="http://www.med.nyu.edu/dlar/iacuc/monoclonal.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4800"/>
              <a:t>Monoclonal Antibody Production</a:t>
            </a:r>
            <a:br>
              <a:rPr lang="en-US" sz="4800"/>
            </a:br>
            <a:endParaRPr lang="en-US" sz="4800"/>
          </a:p>
        </p:txBody>
      </p:sp>
      <p:sp>
        <p:nvSpPr>
          <p:cNvPr id="2051" name="Rectangle 3"/>
          <p:cNvSpPr>
            <a:spLocks noGrp="1" noChangeArrowheads="1"/>
          </p:cNvSpPr>
          <p:nvPr>
            <p:ph type="subTitle" idx="1"/>
          </p:nvPr>
        </p:nvSpPr>
        <p:spPr/>
        <p:txBody>
          <a:bodyPr/>
          <a:lstStyle/>
          <a:p>
            <a:r>
              <a:rPr lang="en-US"/>
              <a:t>Cathy Langford, Judy Knadler, Jamie Wolf</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z="4000"/>
              <a:t>Monoclonal Antibody Production</a:t>
            </a:r>
            <a:br>
              <a:rPr lang="en-US" sz="4000"/>
            </a:br>
            <a:r>
              <a:rPr lang="en-US" sz="4000"/>
              <a:t>Method</a:t>
            </a:r>
          </a:p>
        </p:txBody>
      </p:sp>
      <p:sp>
        <p:nvSpPr>
          <p:cNvPr id="66563" name="Rectangle 3"/>
          <p:cNvSpPr>
            <a:spLocks noGrp="1" noChangeArrowheads="1"/>
          </p:cNvSpPr>
          <p:nvPr>
            <p:ph type="body" idx="1"/>
          </p:nvPr>
        </p:nvSpPr>
        <p:spPr/>
        <p:txBody>
          <a:bodyPr/>
          <a:lstStyle/>
          <a:p>
            <a:r>
              <a:rPr lang="en-US" sz="1800"/>
              <a:t>Monoclonal Antibody Production technology was developed in 1975.  Since its development it has been very important in the modern medical science with the  diagnosis, therapy, research and even basic science today. It is still largely dependent upon animal testing however.  Because it requires immunization of mice in order for them to create the antibodies to be grown. </a:t>
            </a:r>
          </a:p>
          <a:p>
            <a:r>
              <a:rPr lang="en-US" sz="1800"/>
              <a:t> Monoclonal Antibody Production or mAb is produced by cell lines or clones obtained from the immunized animals with the substance to be studied. Cell lines are produced by fusing B cells from the immunized animal with myeloma cells. To produce the desired mAb, the cells must be grown in either of two ways: by injection into the peritoneal cavity of a suitably prepared mouse (the in vivo, or mouse ascites, method) or by in vitro tissue culture. </a:t>
            </a:r>
          </a:p>
          <a:p>
            <a:r>
              <a:rPr lang="en-US" sz="1800"/>
              <a:t>The vitro tissue culture is the method used when the cells are places in culture outside the mouse's body in a flask.  </a:t>
            </a:r>
          </a:p>
          <a:p>
            <a:endParaRPr lang="en-US"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monoclonal%20pic[1]"/>
          <p:cNvPicPr>
            <a:picLocks noChangeAspect="1" noChangeArrowheads="1"/>
          </p:cNvPicPr>
          <p:nvPr/>
        </p:nvPicPr>
        <p:blipFill>
          <a:blip r:embed="rId3"/>
          <a:srcRect/>
          <a:stretch>
            <a:fillRect/>
          </a:stretch>
        </p:blipFill>
        <p:spPr bwMode="auto">
          <a:xfrm>
            <a:off x="1617663" y="304800"/>
            <a:ext cx="5908675" cy="6248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t>Explanation Of  Picture</a:t>
            </a:r>
          </a:p>
        </p:txBody>
      </p:sp>
      <p:sp>
        <p:nvSpPr>
          <p:cNvPr id="64515" name="Rectangle 3"/>
          <p:cNvSpPr>
            <a:spLocks noGrp="1" noChangeArrowheads="1"/>
          </p:cNvSpPr>
          <p:nvPr>
            <p:ph type="body" idx="1"/>
          </p:nvPr>
        </p:nvSpPr>
        <p:spPr/>
        <p:txBody>
          <a:bodyPr/>
          <a:lstStyle/>
          <a:p>
            <a:pPr>
              <a:lnSpc>
                <a:spcPct val="80000"/>
              </a:lnSpc>
            </a:pPr>
            <a:r>
              <a:rPr lang="en-US" sz="1800"/>
              <a:t>The previous picture is showing a mouse being immunized against a target cell “X”. This will allow the mouse to produce antibodies for that will target against the “X” antigen. </a:t>
            </a:r>
          </a:p>
          <a:p>
            <a:pPr>
              <a:lnSpc>
                <a:spcPct val="80000"/>
              </a:lnSpc>
            </a:pPr>
            <a:r>
              <a:rPr lang="en-US" sz="1800"/>
              <a:t>Once the mouse has formed antibodies to the “X” antigen the cells are then isolated in the mouse’s spleen. Monoclonal antibodies are produced by fusing single antibody-forming cells to tumor cells grown in culture. The resulting cell is called a hybridoma. Hybridoma cells are continuously growing cell line generated by the fusion of a myeloma cell and a normal cell that are capable of producing antibodies. </a:t>
            </a:r>
          </a:p>
          <a:p>
            <a:pPr>
              <a:lnSpc>
                <a:spcPct val="80000"/>
              </a:lnSpc>
            </a:pPr>
            <a:r>
              <a:rPr lang="en-US" sz="1800"/>
              <a:t>Each hybridoma will produce relatively large quantities of identical antibody molecules. Because the hybridoma is multiplying in culture, it is possible to produce a population of cells, each is producing identical antibody molecules. These antibodies are called "monoclonal antibodies" because they are produced by the identical offspring of a single, cloned antibody producing cell.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Why this method is used!!</a:t>
            </a:r>
          </a:p>
        </p:txBody>
      </p:sp>
      <p:sp>
        <p:nvSpPr>
          <p:cNvPr id="67587" name="Rectangle 3"/>
          <p:cNvSpPr>
            <a:spLocks noGrp="1" noChangeArrowheads="1"/>
          </p:cNvSpPr>
          <p:nvPr>
            <p:ph type="body" idx="1"/>
          </p:nvPr>
        </p:nvSpPr>
        <p:spPr/>
        <p:txBody>
          <a:bodyPr/>
          <a:lstStyle/>
          <a:p>
            <a:r>
              <a:rPr lang="en-US" sz="1800"/>
              <a:t>This method is used because antibodies must be formed from the immunization of the substance being studied.  So antibodies must be produced. Once the antibodies are produced the animal aspect of the study can be eliminated and tissue culture can then be used.  </a:t>
            </a:r>
          </a:p>
          <a:p>
            <a:r>
              <a:rPr lang="en-US" sz="1800"/>
              <a:t>When using live mice researchers have found that it is the better option because in vitro doesn’t always produce adequate cell lines that are adaptive to tissue culture. Protein denaturation can occur from purification techniques and antibody activity is decreased with normal activity not represented. Also cell lines could possibly become contaminated when using in vitro technique.</a:t>
            </a:r>
            <a:r>
              <a:rPr lang="en-US" sz="1400"/>
              <a:t>       </a:t>
            </a:r>
            <a:r>
              <a:rPr lang="en-US"/>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srcRect/>
          <a:stretch>
            <a:fillRect/>
          </a:stretch>
        </p:blipFill>
        <p:spPr bwMode="auto">
          <a:xfrm>
            <a:off x="228600" y="152400"/>
            <a:ext cx="5638800" cy="3765550"/>
          </a:xfrm>
          <a:prstGeom prst="rect">
            <a:avLst/>
          </a:prstGeom>
          <a:noFill/>
          <a:ln w="9525">
            <a:noFill/>
            <a:miter lim="800000"/>
            <a:headEnd/>
            <a:tailEnd/>
          </a:ln>
          <a:effectLst/>
        </p:spPr>
      </p:pic>
      <p:sp>
        <p:nvSpPr>
          <p:cNvPr id="68612" name="Rectangle 4"/>
          <p:cNvSpPr>
            <a:spLocks noChangeArrowheads="1"/>
          </p:cNvSpPr>
          <p:nvPr/>
        </p:nvSpPr>
        <p:spPr bwMode="auto">
          <a:xfrm>
            <a:off x="6019800" y="2667000"/>
            <a:ext cx="2590800" cy="2987675"/>
          </a:xfrm>
          <a:prstGeom prst="rect">
            <a:avLst/>
          </a:prstGeom>
          <a:noFill/>
          <a:ln w="9525">
            <a:noFill/>
            <a:miter lim="800000"/>
            <a:headEnd/>
            <a:tailEnd/>
          </a:ln>
          <a:effectLst/>
        </p:spPr>
        <p:txBody>
          <a:bodyPr>
            <a:spAutoFit/>
          </a:bodyPr>
          <a:lstStyle/>
          <a:p>
            <a:r>
              <a:rPr lang="en-US" sz="1000"/>
              <a:t>Monoclonal ELISA test system run. Labels across the</a:t>
            </a:r>
          </a:p>
          <a:p>
            <a:r>
              <a:rPr lang="en-US" sz="1000"/>
              <a:t>top of the plate indicate the capture antibody used in the designated</a:t>
            </a:r>
          </a:p>
          <a:p>
            <a:r>
              <a:rPr lang="en-US" sz="1000"/>
              <a:t>column: P, polyclonal rabbit anti-Lp 1 through 9, the mouse</a:t>
            </a:r>
          </a:p>
          <a:p>
            <a:r>
              <a:rPr lang="en-US" sz="1000"/>
              <a:t>monoclonal antibody indicated by the same number; M, polyclonal</a:t>
            </a:r>
          </a:p>
          <a:p>
            <a:r>
              <a:rPr lang="en-US" sz="1000"/>
              <a:t>normal mouse immunoglobulin. Labels on the side of the plate</a:t>
            </a:r>
          </a:p>
          <a:p>
            <a:r>
              <a:rPr lang="en-US" sz="1000"/>
              <a:t>indicate the specimen tested in that row: A, PBS-BSA; B through D,</a:t>
            </a:r>
          </a:p>
          <a:p>
            <a:r>
              <a:rPr lang="en-US" sz="1000"/>
              <a:t>positive lung homogenate extracts from cases in the Philadelphia</a:t>
            </a:r>
          </a:p>
          <a:p>
            <a:r>
              <a:rPr lang="en-US" sz="1000"/>
              <a:t>outbreak; E, Philadelphia 1 culture extract; F, OLDA culture</a:t>
            </a:r>
          </a:p>
          <a:p>
            <a:r>
              <a:rPr lang="en-US" sz="1000"/>
              <a:t>extract; G, Knoxville 1 culture extract; H, negative lung homogenate</a:t>
            </a:r>
          </a:p>
          <a:p>
            <a:r>
              <a:rPr lang="en-US" sz="1000"/>
              <a:t>extract.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References</a:t>
            </a:r>
          </a:p>
        </p:txBody>
      </p:sp>
      <p:sp>
        <p:nvSpPr>
          <p:cNvPr id="63491" name="Rectangle 3"/>
          <p:cNvSpPr>
            <a:spLocks noGrp="1" noChangeArrowheads="1"/>
          </p:cNvSpPr>
          <p:nvPr>
            <p:ph type="body" idx="1"/>
          </p:nvPr>
        </p:nvSpPr>
        <p:spPr/>
        <p:txBody>
          <a:bodyPr/>
          <a:lstStyle/>
          <a:p>
            <a:r>
              <a:rPr lang="en-US" sz="1000">
                <a:hlinkClick r:id="rId3"/>
              </a:rPr>
              <a:t>http://www.accessexcellence.org/RC/VL/GG/monoclonal.html</a:t>
            </a:r>
            <a:endParaRPr lang="en-US" sz="1000"/>
          </a:p>
          <a:p>
            <a:r>
              <a:rPr lang="en-US" sz="1000">
                <a:hlinkClick r:id="rId4"/>
              </a:rPr>
              <a:t>http://www.med.nyu.edu/dlar/iacuc/monoclonal.html</a:t>
            </a:r>
            <a:endParaRPr lang="en-US" sz="1000"/>
          </a:p>
          <a:p>
            <a:r>
              <a:rPr lang="en-US" sz="1000">
                <a:hlinkClick r:id="rId5"/>
              </a:rPr>
              <a:t>http://orsted.nap.edu/openbook.php?record_id=9450&amp;page=5</a:t>
            </a:r>
            <a:endParaRPr lang="en-US" sz="1000"/>
          </a:p>
          <a:p>
            <a:r>
              <a:rPr lang="en-US" sz="1000">
                <a:effectLst/>
              </a:rPr>
              <a:t>SUSAN L. BROWN,* WILLIAM F. BIBB, AND ROGER M. McKINNEY Use of Monoclonal Antibodies in an Epidemiological MarkerSystem: a Retrospective Study of Lung Specimens from the 1976Outbreak of Legionnaires Disease in Philadelphia by IndirectFluorescent-Antibody and Enzyme-Linked Immunosorbent; AssayMethodsJOURNAL OF CLINICAL MICRODIOLOGY, Jan. 1985, p. 15-19</a:t>
            </a:r>
            <a:endParaRPr lang="en-US" sz="1000"/>
          </a:p>
          <a:p>
            <a:endParaRPr lang="en-US" sz="1000"/>
          </a:p>
        </p:txBody>
      </p:sp>
    </p:spTree>
  </p:cSld>
  <p:clrMapOvr>
    <a:masterClrMapping/>
  </p:clrMapOvr>
</p:sld>
</file>

<file path=ppt/theme/theme1.xml><?xml version="1.0" encoding="utf-8"?>
<a:theme xmlns:a="http://schemas.openxmlformats.org/drawingml/2006/main" name="Ripple">
  <a:themeElements>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fontScheme name="Rippl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54</TotalTime>
  <Words>654</Words>
  <Application>Microsoft Office PowerPoint</Application>
  <PresentationFormat>Экран (4:3)</PresentationFormat>
  <Paragraphs>35</Paragraphs>
  <Slides>7</Slides>
  <Notes>7</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7</vt:i4>
      </vt:variant>
    </vt:vector>
  </HeadingPairs>
  <TitlesOfParts>
    <vt:vector size="10" baseType="lpstr">
      <vt:lpstr>Arial</vt:lpstr>
      <vt:lpstr>Wingdings</vt:lpstr>
      <vt:lpstr>Ripple</vt:lpstr>
      <vt:lpstr>Monoclonal Antibody Production </vt:lpstr>
      <vt:lpstr>Monoclonal Antibody Production Method</vt:lpstr>
      <vt:lpstr>Слайд 3</vt:lpstr>
      <vt:lpstr>Explanation Of  Picture</vt:lpstr>
      <vt:lpstr>Why this method is used!!</vt:lpstr>
      <vt:lpstr>Слайд 6</vt:lpstr>
      <vt:lpstr>References</vt:lpstr>
    </vt:vector>
  </TitlesOfParts>
  <Company>MWSU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Monoclonal Antibody Production </dc:title>
  <dc:creator>mwuser</dc:creator>
  <cp:lastModifiedBy>Запорожский национальный университет</cp:lastModifiedBy>
  <cp:revision>3</cp:revision>
  <dcterms:created xsi:type="dcterms:W3CDTF">2007-01-18T14:40:23Z</dcterms:created>
  <dcterms:modified xsi:type="dcterms:W3CDTF">2014-11-04T13:57:28Z</dcterms:modified>
</cp:coreProperties>
</file>