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5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404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03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830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571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26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51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2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8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93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9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562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661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1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68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FD1C0-E4A8-4517-AC99-B2A2C772E05E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8F664-6CDF-4F68-BB70-ACD5E61E35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09364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 xmlns:p14="http://schemas.microsoft.com/office/powerpoint/2010/main">
    <mc:Choice Requires="p14">
      <p:transition p14:dur="10" advClick="0" advTm="4000">
        <p:fade/>
      </p:transition>
    </mc:Choice>
    <mc:Fallback xmlns="">
      <p:transition advClick="0" advTm="4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uk-UA" dirty="0" smtClean="0"/>
              <a:t>ГЕНДЕРНІ ВИМІРИ МІЖКУЛЬТУРНИХ КОМУНІКАЦІЙ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16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4000">
        <p14:reveal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Мета курсу: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502900" y="2565779"/>
            <a:ext cx="1137065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 </a:t>
            </a: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 з характерними особливостями гендерних відносин у здійсненні міжкультурної комунікації та проблем, пов’язаних із реалізацією комунікаційних завдань у спілкуванні представників різних </a:t>
            </a:r>
            <a:r>
              <a:rPr lang="uk-UA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гендерів</a:t>
            </a: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мультикультурному середовищі.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Сприяння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цілісного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феномену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гендерних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міжкультурних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5470" y="262011"/>
            <a:ext cx="2636530" cy="206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071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>
        <p:fade/>
      </p:transition>
    </mc:Choice>
    <mc:Fallback xmlns="">
      <p:transition spd="med" advClick="0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46161" y="682388"/>
            <a:ext cx="951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solidFill>
                  <a:schemeClr val="bg2">
                    <a:lumMod val="75000"/>
                  </a:schemeClr>
                </a:solidFill>
              </a:rPr>
              <a:t>Основні проблемні питання курсу</a:t>
            </a:r>
            <a:endParaRPr lang="ru-RU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2263" y="1542197"/>
            <a:ext cx="10140285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Філософське осмислення проблеми </a:t>
            </a:r>
            <a:r>
              <a:rPr lang="uk-UA" sz="3600" dirty="0" err="1" smtClean="0">
                <a:solidFill>
                  <a:schemeClr val="bg1"/>
                </a:solidFill>
              </a:rPr>
              <a:t>гендера</a:t>
            </a:r>
            <a:r>
              <a:rPr lang="uk-UA" sz="36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Рефлексія феномену міжкультурних комунікацій.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Роль міжкультурних комунікацій в глобалізованому світі.</a:t>
            </a:r>
            <a:endParaRPr lang="ru-RU" sz="36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3600" dirty="0" smtClean="0">
                <a:solidFill>
                  <a:schemeClr val="bg1"/>
                </a:solidFill>
              </a:rPr>
              <a:t>Проблемні аспекти гендерних комунікацій у </a:t>
            </a:r>
            <a:r>
              <a:rPr lang="uk-UA" sz="3600" dirty="0" err="1" smtClean="0">
                <a:solidFill>
                  <a:schemeClr val="bg1"/>
                </a:solidFill>
              </a:rPr>
              <a:t>полікультуральному</a:t>
            </a:r>
            <a:r>
              <a:rPr lang="uk-UA" sz="3600" dirty="0" smtClean="0">
                <a:solidFill>
                  <a:schemeClr val="bg1"/>
                </a:solidFill>
              </a:rPr>
              <a:t> середовищі.</a:t>
            </a:r>
            <a:endParaRPr lang="ru-RU" sz="3600" dirty="0" smtClean="0">
              <a:solidFill>
                <a:schemeClr val="bg1"/>
              </a:solidFill>
            </a:endParaRPr>
          </a:p>
          <a:p>
            <a:endParaRPr lang="uk-UA" sz="3600" dirty="0" smtClean="0">
              <a:solidFill>
                <a:schemeClr val="bg1"/>
              </a:solidFill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699566" y="467749"/>
            <a:ext cx="2492434" cy="1401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810169"/>
      </p:ext>
    </p:extLst>
  </p:cSld>
  <p:clrMapOvr>
    <a:masterClrMapping/>
  </p:clrMapOvr>
  <p:transition spd="med" advClick="0" advTm="4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87</TotalTime>
  <Words>84</Words>
  <Application>Microsoft Office PowerPoint</Application>
  <PresentationFormat>Широкоэкранный</PresentationFormat>
  <Paragraphs>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Trebuchet MS</vt:lpstr>
      <vt:lpstr>Берлин</vt:lpstr>
      <vt:lpstr> ГЕНДЕРНІ ВИМІРИ МІЖКУЛЬТУРНИХ КОМУНІКАЦІЙ</vt:lpstr>
      <vt:lpstr>Мета курсу:</vt:lpstr>
      <vt:lpstr>Презентация PowerPoint</vt:lpstr>
    </vt:vector>
  </TitlesOfParts>
  <Company>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СОЦІАЛЬНОГО ПРАЦІВНИКА</dc:title>
  <dc:creator>1</dc:creator>
  <cp:lastModifiedBy>Owner</cp:lastModifiedBy>
  <cp:revision>22</cp:revision>
  <dcterms:created xsi:type="dcterms:W3CDTF">2016-01-23T19:25:21Z</dcterms:created>
  <dcterms:modified xsi:type="dcterms:W3CDTF">2021-09-17T14:03:54Z</dcterms:modified>
</cp:coreProperties>
</file>