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1" r:id="rId19"/>
    <p:sldId id="273" r:id="rId20"/>
    <p:sldId id="276" r:id="rId21"/>
    <p:sldId id="274" r:id="rId22"/>
    <p:sldId id="277" r:id="rId23"/>
    <p:sldId id="278" r:id="rId24"/>
    <p:sldId id="292" r:id="rId25"/>
    <p:sldId id="293" r:id="rId26"/>
    <p:sldId id="294" r:id="rId27"/>
    <p:sldId id="295" r:id="rId28"/>
    <p:sldId id="279" r:id="rId29"/>
    <p:sldId id="280" r:id="rId30"/>
    <p:sldId id="281" r:id="rId31"/>
    <p:sldId id="289" r:id="rId32"/>
    <p:sldId id="290" r:id="rId33"/>
    <p:sldId id="282" r:id="rId34"/>
    <p:sldId id="283" r:id="rId35"/>
    <p:sldId id="284" r:id="rId36"/>
    <p:sldId id="285" r:id="rId37"/>
    <p:sldId id="286" r:id="rId38"/>
    <p:sldId id="287" r:id="rId39"/>
    <p:sldId id="296" r:id="rId40"/>
    <p:sldId id="288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4" Type="http://schemas.openxmlformats.org/officeDocument/2006/relationships/image" Target="../media/image17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7DA0C-859D-41FF-860D-FD0A6D79B66D}" type="doc">
      <dgm:prSet loTypeId="urn:microsoft.com/office/officeart/2005/8/layout/list1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1CACFCE4-624D-43C1-B75A-F7E7BE0265C1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попередній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4DA4DC83-0D58-4A1B-B6E8-4A071D6FF51A}" type="parTrans" cxnId="{91859EBF-27A5-4338-9F33-015C8FA36F05}">
      <dgm:prSet/>
      <dgm:spPr/>
      <dgm:t>
        <a:bodyPr/>
        <a:lstStyle/>
        <a:p>
          <a:endParaRPr lang="uk-UA"/>
        </a:p>
      </dgm:t>
    </dgm:pt>
    <dgm:pt modelId="{9641AF6F-654F-42A8-B62C-6A4608BAB7C0}" type="sibTrans" cxnId="{91859EBF-27A5-4338-9F33-015C8FA36F05}">
      <dgm:prSet/>
      <dgm:spPr/>
      <dgm:t>
        <a:bodyPr/>
        <a:lstStyle/>
        <a:p>
          <a:endParaRPr lang="uk-UA"/>
        </a:p>
      </dgm:t>
    </dgm:pt>
    <dgm:pt modelId="{719C1FAE-708C-4F72-8BA9-B8BBCD080617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поточний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A404D870-0E0E-44B4-B511-96CF8C62C310}" type="parTrans" cxnId="{10653EBC-C176-4908-9A9F-8A2CC2B77472}">
      <dgm:prSet/>
      <dgm:spPr/>
      <dgm:t>
        <a:bodyPr/>
        <a:lstStyle/>
        <a:p>
          <a:endParaRPr lang="uk-UA"/>
        </a:p>
      </dgm:t>
    </dgm:pt>
    <dgm:pt modelId="{4F68A31D-4BC1-47AF-A5AB-758A8293FBDE}" type="sibTrans" cxnId="{10653EBC-C176-4908-9A9F-8A2CC2B77472}">
      <dgm:prSet/>
      <dgm:spPr/>
      <dgm:t>
        <a:bodyPr/>
        <a:lstStyle/>
        <a:p>
          <a:endParaRPr lang="uk-UA"/>
        </a:p>
      </dgm:t>
    </dgm:pt>
    <dgm:pt modelId="{35AB17EE-BF56-4CD0-A362-D1AF7208D5E4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повторний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254F6015-7B21-4AE8-BB29-701DCB1D349D}" type="parTrans" cxnId="{69F6A8E6-67B2-41DB-ACD2-C9318E0BF371}">
      <dgm:prSet/>
      <dgm:spPr/>
      <dgm:t>
        <a:bodyPr/>
        <a:lstStyle/>
        <a:p>
          <a:endParaRPr lang="uk-UA"/>
        </a:p>
      </dgm:t>
    </dgm:pt>
    <dgm:pt modelId="{B95A716B-8DF3-4512-AAC8-D9B6658C492E}" type="sibTrans" cxnId="{69F6A8E6-67B2-41DB-ACD2-C9318E0BF371}">
      <dgm:prSet/>
      <dgm:spPr/>
      <dgm:t>
        <a:bodyPr/>
        <a:lstStyle/>
        <a:p>
          <a:endParaRPr lang="uk-UA"/>
        </a:p>
      </dgm:t>
    </dgm:pt>
    <dgm:pt modelId="{2E36C8CA-3F0A-4965-8705-34BDDE428C51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тематичний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45E3EA06-B364-477A-B82D-1898B16AC482}" type="parTrans" cxnId="{917B9CED-0266-44BD-9D34-C2C93FE7C622}">
      <dgm:prSet/>
      <dgm:spPr/>
      <dgm:t>
        <a:bodyPr/>
        <a:lstStyle/>
        <a:p>
          <a:endParaRPr lang="uk-UA"/>
        </a:p>
      </dgm:t>
    </dgm:pt>
    <dgm:pt modelId="{D6C5258B-E9AE-41BB-8EDA-04A33F3E066A}" type="sibTrans" cxnId="{917B9CED-0266-44BD-9D34-C2C93FE7C622}">
      <dgm:prSet/>
      <dgm:spPr/>
      <dgm:t>
        <a:bodyPr/>
        <a:lstStyle/>
        <a:p>
          <a:endParaRPr lang="uk-UA"/>
        </a:p>
      </dgm:t>
    </dgm:pt>
    <dgm:pt modelId="{B1C9CA7A-74EF-4607-AA24-4CC9A00D60F7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підсумковий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45608D01-CB52-400E-B72A-C8FDE3C9C273}" type="parTrans" cxnId="{8C5D8807-0169-405D-ACAC-25A69B1A9AC7}">
      <dgm:prSet/>
      <dgm:spPr/>
      <dgm:t>
        <a:bodyPr/>
        <a:lstStyle/>
        <a:p>
          <a:endParaRPr lang="uk-UA"/>
        </a:p>
      </dgm:t>
    </dgm:pt>
    <dgm:pt modelId="{9F04A7E6-3F9C-471D-A9F3-CB8B7902F771}" type="sibTrans" cxnId="{8C5D8807-0169-405D-ACAC-25A69B1A9AC7}">
      <dgm:prSet/>
      <dgm:spPr/>
      <dgm:t>
        <a:bodyPr/>
        <a:lstStyle/>
        <a:p>
          <a:endParaRPr lang="uk-UA"/>
        </a:p>
      </dgm:t>
    </dgm:pt>
    <dgm:pt modelId="{60A3E41A-ABD4-4445-AC3B-61656E85ABFD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періодичний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E11AD2E7-2B3B-4F27-A10D-C70B597A8793}" type="sibTrans" cxnId="{7BDA60E9-403A-46F5-B7E6-614024A34304}">
      <dgm:prSet/>
      <dgm:spPr/>
      <dgm:t>
        <a:bodyPr/>
        <a:lstStyle/>
        <a:p>
          <a:endParaRPr lang="uk-UA"/>
        </a:p>
      </dgm:t>
    </dgm:pt>
    <dgm:pt modelId="{0A1BE11B-5A11-4DCE-BF3A-DF9BA35CA999}" type="parTrans" cxnId="{7BDA60E9-403A-46F5-B7E6-614024A34304}">
      <dgm:prSet/>
      <dgm:spPr/>
      <dgm:t>
        <a:bodyPr/>
        <a:lstStyle/>
        <a:p>
          <a:endParaRPr lang="uk-UA"/>
        </a:p>
      </dgm:t>
    </dgm:pt>
    <dgm:pt modelId="{7E3B5B6E-4758-404F-A1EB-53A6128348D8}">
      <dgm:prSet phldrT="[Текст]" custT="1"/>
      <dgm:spPr/>
      <dgm:t>
        <a:bodyPr/>
        <a:lstStyle/>
        <a:p>
          <a:pPr algn="ctr"/>
          <a:r>
            <a:rPr lang="uk-UA" sz="2400" b="1" i="0" dirty="0" smtClean="0">
              <a:latin typeface="Georgia" pitchFamily="18" charset="0"/>
              <a:cs typeface="Arial" pitchFamily="34" charset="0"/>
            </a:rPr>
            <a:t>комплексний</a:t>
          </a:r>
          <a:endParaRPr lang="uk-UA" sz="2400" b="1" i="0" dirty="0">
            <a:latin typeface="Georgia" pitchFamily="18" charset="0"/>
            <a:cs typeface="Arial" pitchFamily="34" charset="0"/>
          </a:endParaRPr>
        </a:p>
      </dgm:t>
    </dgm:pt>
    <dgm:pt modelId="{CEAF7630-F3BA-4953-A463-7B941F01B953}" type="parTrans" cxnId="{7BA615FC-3415-43A1-A38E-566ABE4E553D}">
      <dgm:prSet/>
      <dgm:spPr/>
      <dgm:t>
        <a:bodyPr/>
        <a:lstStyle/>
        <a:p>
          <a:endParaRPr lang="uk-UA"/>
        </a:p>
      </dgm:t>
    </dgm:pt>
    <dgm:pt modelId="{ACB9D773-C709-4B1B-9473-8791C37A24D8}" type="sibTrans" cxnId="{7BA615FC-3415-43A1-A38E-566ABE4E553D}">
      <dgm:prSet/>
      <dgm:spPr/>
      <dgm:t>
        <a:bodyPr/>
        <a:lstStyle/>
        <a:p>
          <a:endParaRPr lang="uk-UA"/>
        </a:p>
      </dgm:t>
    </dgm:pt>
    <dgm:pt modelId="{5A74B13E-F893-4059-9E2A-E6AD59817BFE}" type="pres">
      <dgm:prSet presAssocID="{FEF7DA0C-859D-41FF-860D-FD0A6D79B6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4053975-55D3-4462-9534-330A2CD9395D}" type="pres">
      <dgm:prSet presAssocID="{1CACFCE4-624D-43C1-B75A-F7E7BE0265C1}" presName="parentLin" presStyleCnt="0"/>
      <dgm:spPr/>
      <dgm:t>
        <a:bodyPr/>
        <a:lstStyle/>
        <a:p>
          <a:endParaRPr lang="ru-RU"/>
        </a:p>
      </dgm:t>
    </dgm:pt>
    <dgm:pt modelId="{6C91138F-9849-4165-AE7B-CD2B54F4C4D1}" type="pres">
      <dgm:prSet presAssocID="{1CACFCE4-624D-43C1-B75A-F7E7BE0265C1}" presName="parentLeftMargin" presStyleLbl="node1" presStyleIdx="0" presStyleCnt="7"/>
      <dgm:spPr/>
      <dgm:t>
        <a:bodyPr/>
        <a:lstStyle/>
        <a:p>
          <a:endParaRPr lang="uk-UA"/>
        </a:p>
      </dgm:t>
    </dgm:pt>
    <dgm:pt modelId="{E83E8019-E88B-4D1B-B887-8A53CB0E2E3A}" type="pres">
      <dgm:prSet presAssocID="{1CACFCE4-624D-43C1-B75A-F7E7BE0265C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97F595-077A-450B-B031-CDA3EDDDAAEA}" type="pres">
      <dgm:prSet presAssocID="{1CACFCE4-624D-43C1-B75A-F7E7BE0265C1}" presName="negativeSpace" presStyleCnt="0"/>
      <dgm:spPr/>
      <dgm:t>
        <a:bodyPr/>
        <a:lstStyle/>
        <a:p>
          <a:endParaRPr lang="ru-RU"/>
        </a:p>
      </dgm:t>
    </dgm:pt>
    <dgm:pt modelId="{7BFC020A-BCFE-4FFB-825C-B910826E26EA}" type="pres">
      <dgm:prSet presAssocID="{1CACFCE4-624D-43C1-B75A-F7E7BE0265C1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89C2F-3DBF-4E71-B0EE-8FE081AB4CE9}" type="pres">
      <dgm:prSet presAssocID="{9641AF6F-654F-42A8-B62C-6A4608BAB7C0}" presName="spaceBetweenRectangles" presStyleCnt="0"/>
      <dgm:spPr/>
      <dgm:t>
        <a:bodyPr/>
        <a:lstStyle/>
        <a:p>
          <a:endParaRPr lang="ru-RU"/>
        </a:p>
      </dgm:t>
    </dgm:pt>
    <dgm:pt modelId="{6C29BD93-F6C0-4C6D-A165-04DBD6F83F5F}" type="pres">
      <dgm:prSet presAssocID="{719C1FAE-708C-4F72-8BA9-B8BBCD080617}" presName="parentLin" presStyleCnt="0"/>
      <dgm:spPr/>
      <dgm:t>
        <a:bodyPr/>
        <a:lstStyle/>
        <a:p>
          <a:endParaRPr lang="ru-RU"/>
        </a:p>
      </dgm:t>
    </dgm:pt>
    <dgm:pt modelId="{4F0995FC-A419-4F06-B546-B35C9B181C3D}" type="pres">
      <dgm:prSet presAssocID="{719C1FAE-708C-4F72-8BA9-B8BBCD080617}" presName="parentLeftMargin" presStyleLbl="node1" presStyleIdx="0" presStyleCnt="7"/>
      <dgm:spPr/>
      <dgm:t>
        <a:bodyPr/>
        <a:lstStyle/>
        <a:p>
          <a:endParaRPr lang="uk-UA"/>
        </a:p>
      </dgm:t>
    </dgm:pt>
    <dgm:pt modelId="{7E2A85E5-496B-4DB3-9E6F-899A1066600D}" type="pres">
      <dgm:prSet presAssocID="{719C1FAE-708C-4F72-8BA9-B8BBCD080617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E6A1D2-694C-4146-B65A-89D74F2AA58D}" type="pres">
      <dgm:prSet presAssocID="{719C1FAE-708C-4F72-8BA9-B8BBCD080617}" presName="negativeSpace" presStyleCnt="0"/>
      <dgm:spPr/>
      <dgm:t>
        <a:bodyPr/>
        <a:lstStyle/>
        <a:p>
          <a:endParaRPr lang="ru-RU"/>
        </a:p>
      </dgm:t>
    </dgm:pt>
    <dgm:pt modelId="{C0328342-BD50-43A9-96DE-90145BF756F7}" type="pres">
      <dgm:prSet presAssocID="{719C1FAE-708C-4F72-8BA9-B8BBCD080617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461CF-E24E-4839-919D-BE965DA3EBF0}" type="pres">
      <dgm:prSet presAssocID="{4F68A31D-4BC1-47AF-A5AB-758A8293FBDE}" presName="spaceBetweenRectangles" presStyleCnt="0"/>
      <dgm:spPr/>
      <dgm:t>
        <a:bodyPr/>
        <a:lstStyle/>
        <a:p>
          <a:endParaRPr lang="ru-RU"/>
        </a:p>
      </dgm:t>
    </dgm:pt>
    <dgm:pt modelId="{F3DC60C2-59E3-4702-9861-B55C0CD4CD1B}" type="pres">
      <dgm:prSet presAssocID="{35AB17EE-BF56-4CD0-A362-D1AF7208D5E4}" presName="parentLin" presStyleCnt="0"/>
      <dgm:spPr/>
      <dgm:t>
        <a:bodyPr/>
        <a:lstStyle/>
        <a:p>
          <a:endParaRPr lang="ru-RU"/>
        </a:p>
      </dgm:t>
    </dgm:pt>
    <dgm:pt modelId="{CB073BA1-3EEB-4CA3-BE30-02479A5ADFAF}" type="pres">
      <dgm:prSet presAssocID="{35AB17EE-BF56-4CD0-A362-D1AF7208D5E4}" presName="parentLeftMargin" presStyleLbl="node1" presStyleIdx="1" presStyleCnt="7"/>
      <dgm:spPr/>
      <dgm:t>
        <a:bodyPr/>
        <a:lstStyle/>
        <a:p>
          <a:endParaRPr lang="uk-UA"/>
        </a:p>
      </dgm:t>
    </dgm:pt>
    <dgm:pt modelId="{C27CACA8-D5FC-4EA3-B9D4-B4EB89F6A29C}" type="pres">
      <dgm:prSet presAssocID="{35AB17EE-BF56-4CD0-A362-D1AF7208D5E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19CEB1-42A3-406A-B856-0FBF7157EF8E}" type="pres">
      <dgm:prSet presAssocID="{35AB17EE-BF56-4CD0-A362-D1AF7208D5E4}" presName="negativeSpace" presStyleCnt="0"/>
      <dgm:spPr/>
      <dgm:t>
        <a:bodyPr/>
        <a:lstStyle/>
        <a:p>
          <a:endParaRPr lang="ru-RU"/>
        </a:p>
      </dgm:t>
    </dgm:pt>
    <dgm:pt modelId="{56D81D0A-9C1E-4DA6-B08B-5010C66A7B03}" type="pres">
      <dgm:prSet presAssocID="{35AB17EE-BF56-4CD0-A362-D1AF7208D5E4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F43A0-9379-4279-A385-74050E376728}" type="pres">
      <dgm:prSet presAssocID="{B95A716B-8DF3-4512-AAC8-D9B6658C492E}" presName="spaceBetweenRectangles" presStyleCnt="0"/>
      <dgm:spPr/>
      <dgm:t>
        <a:bodyPr/>
        <a:lstStyle/>
        <a:p>
          <a:endParaRPr lang="ru-RU"/>
        </a:p>
      </dgm:t>
    </dgm:pt>
    <dgm:pt modelId="{7FD8C393-3AA7-4014-B172-3D9A47F363DF}" type="pres">
      <dgm:prSet presAssocID="{2E36C8CA-3F0A-4965-8705-34BDDE428C51}" presName="parentLin" presStyleCnt="0"/>
      <dgm:spPr/>
      <dgm:t>
        <a:bodyPr/>
        <a:lstStyle/>
        <a:p>
          <a:endParaRPr lang="ru-RU"/>
        </a:p>
      </dgm:t>
    </dgm:pt>
    <dgm:pt modelId="{2D677AE5-2963-48AE-9083-45EC863E3095}" type="pres">
      <dgm:prSet presAssocID="{2E36C8CA-3F0A-4965-8705-34BDDE428C51}" presName="parentLeftMargin" presStyleLbl="node1" presStyleIdx="2" presStyleCnt="7"/>
      <dgm:spPr/>
      <dgm:t>
        <a:bodyPr/>
        <a:lstStyle/>
        <a:p>
          <a:endParaRPr lang="uk-UA"/>
        </a:p>
      </dgm:t>
    </dgm:pt>
    <dgm:pt modelId="{0626120B-0314-4FE9-B17C-7EDDC5B5DCC8}" type="pres">
      <dgm:prSet presAssocID="{2E36C8CA-3F0A-4965-8705-34BDDE428C5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25C7EF-A0C5-47CD-8844-6976DEDD72AC}" type="pres">
      <dgm:prSet presAssocID="{2E36C8CA-3F0A-4965-8705-34BDDE428C51}" presName="negativeSpace" presStyleCnt="0"/>
      <dgm:spPr/>
      <dgm:t>
        <a:bodyPr/>
        <a:lstStyle/>
        <a:p>
          <a:endParaRPr lang="ru-RU"/>
        </a:p>
      </dgm:t>
    </dgm:pt>
    <dgm:pt modelId="{3ED1EA38-CA03-4073-A2FF-15325AE7FF8D}" type="pres">
      <dgm:prSet presAssocID="{2E36C8CA-3F0A-4965-8705-34BDDE428C51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FF820-86DC-4926-871F-791BE073F615}" type="pres">
      <dgm:prSet presAssocID="{D6C5258B-E9AE-41BB-8EDA-04A33F3E066A}" presName="spaceBetweenRectangles" presStyleCnt="0"/>
      <dgm:spPr/>
      <dgm:t>
        <a:bodyPr/>
        <a:lstStyle/>
        <a:p>
          <a:endParaRPr lang="ru-RU"/>
        </a:p>
      </dgm:t>
    </dgm:pt>
    <dgm:pt modelId="{A137BC90-3B11-4346-8550-D7FD2F3E5858}" type="pres">
      <dgm:prSet presAssocID="{60A3E41A-ABD4-4445-AC3B-61656E85ABFD}" presName="parentLin" presStyleCnt="0"/>
      <dgm:spPr/>
      <dgm:t>
        <a:bodyPr/>
        <a:lstStyle/>
        <a:p>
          <a:endParaRPr lang="ru-RU"/>
        </a:p>
      </dgm:t>
    </dgm:pt>
    <dgm:pt modelId="{23C79D7F-DDA1-4A6B-9844-1712D4029ECE}" type="pres">
      <dgm:prSet presAssocID="{60A3E41A-ABD4-4445-AC3B-61656E85ABFD}" presName="parentLeftMargin" presStyleLbl="node1" presStyleIdx="3" presStyleCnt="7"/>
      <dgm:spPr/>
      <dgm:t>
        <a:bodyPr/>
        <a:lstStyle/>
        <a:p>
          <a:endParaRPr lang="uk-UA"/>
        </a:p>
      </dgm:t>
    </dgm:pt>
    <dgm:pt modelId="{3BF1A4EA-CEE2-4637-8E8D-5944E4E59EB0}" type="pres">
      <dgm:prSet presAssocID="{60A3E41A-ABD4-4445-AC3B-61656E85ABF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90E2B9-08C5-4F8B-AEBE-CC1199CED6DC}" type="pres">
      <dgm:prSet presAssocID="{60A3E41A-ABD4-4445-AC3B-61656E85ABFD}" presName="negativeSpace" presStyleCnt="0"/>
      <dgm:spPr/>
      <dgm:t>
        <a:bodyPr/>
        <a:lstStyle/>
        <a:p>
          <a:endParaRPr lang="ru-RU"/>
        </a:p>
      </dgm:t>
    </dgm:pt>
    <dgm:pt modelId="{142FAF99-96F4-4540-B8BE-55E08449A086}" type="pres">
      <dgm:prSet presAssocID="{60A3E41A-ABD4-4445-AC3B-61656E85ABFD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30E47-E4D6-43C6-91FC-9034B5FF563E}" type="pres">
      <dgm:prSet presAssocID="{E11AD2E7-2B3B-4F27-A10D-C70B597A8793}" presName="spaceBetweenRectangles" presStyleCnt="0"/>
      <dgm:spPr/>
      <dgm:t>
        <a:bodyPr/>
        <a:lstStyle/>
        <a:p>
          <a:endParaRPr lang="ru-RU"/>
        </a:p>
      </dgm:t>
    </dgm:pt>
    <dgm:pt modelId="{04E69BE1-32FD-4688-8502-A388767ED3E9}" type="pres">
      <dgm:prSet presAssocID="{B1C9CA7A-74EF-4607-AA24-4CC9A00D60F7}" presName="parentLin" presStyleCnt="0"/>
      <dgm:spPr/>
      <dgm:t>
        <a:bodyPr/>
        <a:lstStyle/>
        <a:p>
          <a:endParaRPr lang="ru-RU"/>
        </a:p>
      </dgm:t>
    </dgm:pt>
    <dgm:pt modelId="{82EC9D16-C57C-41D0-8F4D-079A1AE8E816}" type="pres">
      <dgm:prSet presAssocID="{B1C9CA7A-74EF-4607-AA24-4CC9A00D60F7}" presName="parentLeftMargin" presStyleLbl="node1" presStyleIdx="4" presStyleCnt="7"/>
      <dgm:spPr/>
      <dgm:t>
        <a:bodyPr/>
        <a:lstStyle/>
        <a:p>
          <a:endParaRPr lang="uk-UA"/>
        </a:p>
      </dgm:t>
    </dgm:pt>
    <dgm:pt modelId="{FBEACB4C-EA14-4B09-908A-ACFDF7727326}" type="pres">
      <dgm:prSet presAssocID="{B1C9CA7A-74EF-4607-AA24-4CC9A00D60F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B169E5-C693-4C90-AAC1-5299A0874663}" type="pres">
      <dgm:prSet presAssocID="{B1C9CA7A-74EF-4607-AA24-4CC9A00D60F7}" presName="negativeSpace" presStyleCnt="0"/>
      <dgm:spPr/>
      <dgm:t>
        <a:bodyPr/>
        <a:lstStyle/>
        <a:p>
          <a:endParaRPr lang="ru-RU"/>
        </a:p>
      </dgm:t>
    </dgm:pt>
    <dgm:pt modelId="{18F17F7D-E3F2-4F2D-8267-41EFBD69E586}" type="pres">
      <dgm:prSet presAssocID="{B1C9CA7A-74EF-4607-AA24-4CC9A00D60F7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4996AC-743A-4DE1-B0E9-F8822CCA7F6F}" type="pres">
      <dgm:prSet presAssocID="{9F04A7E6-3F9C-471D-A9F3-CB8B7902F771}" presName="spaceBetweenRectangles" presStyleCnt="0"/>
      <dgm:spPr/>
      <dgm:t>
        <a:bodyPr/>
        <a:lstStyle/>
        <a:p>
          <a:endParaRPr lang="ru-RU"/>
        </a:p>
      </dgm:t>
    </dgm:pt>
    <dgm:pt modelId="{13AA738E-8641-4EA1-B452-85B3A71219C6}" type="pres">
      <dgm:prSet presAssocID="{7E3B5B6E-4758-404F-A1EB-53A6128348D8}" presName="parentLin" presStyleCnt="0"/>
      <dgm:spPr/>
      <dgm:t>
        <a:bodyPr/>
        <a:lstStyle/>
        <a:p>
          <a:endParaRPr lang="ru-RU"/>
        </a:p>
      </dgm:t>
    </dgm:pt>
    <dgm:pt modelId="{5751C752-FBB1-42CB-982C-38FDAAE3876B}" type="pres">
      <dgm:prSet presAssocID="{7E3B5B6E-4758-404F-A1EB-53A6128348D8}" presName="parentLeftMargin" presStyleLbl="node1" presStyleIdx="5" presStyleCnt="7"/>
      <dgm:spPr/>
      <dgm:t>
        <a:bodyPr/>
        <a:lstStyle/>
        <a:p>
          <a:endParaRPr lang="uk-UA"/>
        </a:p>
      </dgm:t>
    </dgm:pt>
    <dgm:pt modelId="{2DD61411-45D4-4813-AA8A-60FC5B96EA41}" type="pres">
      <dgm:prSet presAssocID="{7E3B5B6E-4758-404F-A1EB-53A6128348D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5F64C0-310C-47E6-8563-2ABC800B998A}" type="pres">
      <dgm:prSet presAssocID="{7E3B5B6E-4758-404F-A1EB-53A6128348D8}" presName="negativeSpace" presStyleCnt="0"/>
      <dgm:spPr/>
      <dgm:t>
        <a:bodyPr/>
        <a:lstStyle/>
        <a:p>
          <a:endParaRPr lang="ru-RU"/>
        </a:p>
      </dgm:t>
    </dgm:pt>
    <dgm:pt modelId="{F63F44DC-E9C1-4BEA-B472-831D4CF1BBE8}" type="pres">
      <dgm:prSet presAssocID="{7E3B5B6E-4758-404F-A1EB-53A6128348D8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990902-D8C3-4216-9515-0C89AA706A1E}" type="presOf" srcId="{7E3B5B6E-4758-404F-A1EB-53A6128348D8}" destId="{5751C752-FBB1-42CB-982C-38FDAAE3876B}" srcOrd="0" destOrd="0" presId="urn:microsoft.com/office/officeart/2005/8/layout/list1"/>
    <dgm:cxn modelId="{587DD9AB-3EED-4B50-9881-A5FA3CD208EC}" type="presOf" srcId="{B1C9CA7A-74EF-4607-AA24-4CC9A00D60F7}" destId="{FBEACB4C-EA14-4B09-908A-ACFDF7727326}" srcOrd="1" destOrd="0" presId="urn:microsoft.com/office/officeart/2005/8/layout/list1"/>
    <dgm:cxn modelId="{97D2356F-115A-4265-A1E5-5EA26B1DD5F7}" type="presOf" srcId="{1CACFCE4-624D-43C1-B75A-F7E7BE0265C1}" destId="{E83E8019-E88B-4D1B-B887-8A53CB0E2E3A}" srcOrd="1" destOrd="0" presId="urn:microsoft.com/office/officeart/2005/8/layout/list1"/>
    <dgm:cxn modelId="{EC6907E9-6C12-4D7C-A193-46F6F6A0B13A}" type="presOf" srcId="{B1C9CA7A-74EF-4607-AA24-4CC9A00D60F7}" destId="{82EC9D16-C57C-41D0-8F4D-079A1AE8E816}" srcOrd="0" destOrd="0" presId="urn:microsoft.com/office/officeart/2005/8/layout/list1"/>
    <dgm:cxn modelId="{36BE844C-15BA-4ACA-8F21-E839A9EC3E4C}" type="presOf" srcId="{2E36C8CA-3F0A-4965-8705-34BDDE428C51}" destId="{2D677AE5-2963-48AE-9083-45EC863E3095}" srcOrd="0" destOrd="0" presId="urn:microsoft.com/office/officeart/2005/8/layout/list1"/>
    <dgm:cxn modelId="{20C7C4A2-302D-4903-AF09-0C10E2E4D7B1}" type="presOf" srcId="{35AB17EE-BF56-4CD0-A362-D1AF7208D5E4}" destId="{CB073BA1-3EEB-4CA3-BE30-02479A5ADFAF}" srcOrd="0" destOrd="0" presId="urn:microsoft.com/office/officeart/2005/8/layout/list1"/>
    <dgm:cxn modelId="{DDE2CB0F-340D-4A86-8E36-5AC664BCE39A}" type="presOf" srcId="{60A3E41A-ABD4-4445-AC3B-61656E85ABFD}" destId="{3BF1A4EA-CEE2-4637-8E8D-5944E4E59EB0}" srcOrd="1" destOrd="0" presId="urn:microsoft.com/office/officeart/2005/8/layout/list1"/>
    <dgm:cxn modelId="{83DFC664-CAC2-449A-A624-21BE5B60C76E}" type="presOf" srcId="{7E3B5B6E-4758-404F-A1EB-53A6128348D8}" destId="{2DD61411-45D4-4813-AA8A-60FC5B96EA41}" srcOrd="1" destOrd="0" presId="urn:microsoft.com/office/officeart/2005/8/layout/list1"/>
    <dgm:cxn modelId="{E460E43C-9755-41A6-9CC6-B7FEF3E7AD4B}" type="presOf" srcId="{2E36C8CA-3F0A-4965-8705-34BDDE428C51}" destId="{0626120B-0314-4FE9-B17C-7EDDC5B5DCC8}" srcOrd="1" destOrd="0" presId="urn:microsoft.com/office/officeart/2005/8/layout/list1"/>
    <dgm:cxn modelId="{7BDA60E9-403A-46F5-B7E6-614024A34304}" srcId="{FEF7DA0C-859D-41FF-860D-FD0A6D79B66D}" destId="{60A3E41A-ABD4-4445-AC3B-61656E85ABFD}" srcOrd="4" destOrd="0" parTransId="{0A1BE11B-5A11-4DCE-BF3A-DF9BA35CA999}" sibTransId="{E11AD2E7-2B3B-4F27-A10D-C70B597A8793}"/>
    <dgm:cxn modelId="{433E91F7-D981-426B-8496-B0BFFE35E089}" type="presOf" srcId="{1CACFCE4-624D-43C1-B75A-F7E7BE0265C1}" destId="{6C91138F-9849-4165-AE7B-CD2B54F4C4D1}" srcOrd="0" destOrd="0" presId="urn:microsoft.com/office/officeart/2005/8/layout/list1"/>
    <dgm:cxn modelId="{2A6E00A2-675B-43D0-A4E7-51A786D32729}" type="presOf" srcId="{719C1FAE-708C-4F72-8BA9-B8BBCD080617}" destId="{4F0995FC-A419-4F06-B546-B35C9B181C3D}" srcOrd="0" destOrd="0" presId="urn:microsoft.com/office/officeart/2005/8/layout/list1"/>
    <dgm:cxn modelId="{10653EBC-C176-4908-9A9F-8A2CC2B77472}" srcId="{FEF7DA0C-859D-41FF-860D-FD0A6D79B66D}" destId="{719C1FAE-708C-4F72-8BA9-B8BBCD080617}" srcOrd="1" destOrd="0" parTransId="{A404D870-0E0E-44B4-B511-96CF8C62C310}" sibTransId="{4F68A31D-4BC1-47AF-A5AB-758A8293FBDE}"/>
    <dgm:cxn modelId="{91859EBF-27A5-4338-9F33-015C8FA36F05}" srcId="{FEF7DA0C-859D-41FF-860D-FD0A6D79B66D}" destId="{1CACFCE4-624D-43C1-B75A-F7E7BE0265C1}" srcOrd="0" destOrd="0" parTransId="{4DA4DC83-0D58-4A1B-B6E8-4A071D6FF51A}" sibTransId="{9641AF6F-654F-42A8-B62C-6A4608BAB7C0}"/>
    <dgm:cxn modelId="{7B91EE38-20F2-4415-A0FB-16E1854AF89B}" type="presOf" srcId="{FEF7DA0C-859D-41FF-860D-FD0A6D79B66D}" destId="{5A74B13E-F893-4059-9E2A-E6AD59817BFE}" srcOrd="0" destOrd="0" presId="urn:microsoft.com/office/officeart/2005/8/layout/list1"/>
    <dgm:cxn modelId="{37442CF2-7AEA-4EDD-A345-52E0F5C5D0B1}" type="presOf" srcId="{60A3E41A-ABD4-4445-AC3B-61656E85ABFD}" destId="{23C79D7F-DDA1-4A6B-9844-1712D4029ECE}" srcOrd="0" destOrd="0" presId="urn:microsoft.com/office/officeart/2005/8/layout/list1"/>
    <dgm:cxn modelId="{7BA615FC-3415-43A1-A38E-566ABE4E553D}" srcId="{FEF7DA0C-859D-41FF-860D-FD0A6D79B66D}" destId="{7E3B5B6E-4758-404F-A1EB-53A6128348D8}" srcOrd="6" destOrd="0" parTransId="{CEAF7630-F3BA-4953-A463-7B941F01B953}" sibTransId="{ACB9D773-C709-4B1B-9473-8791C37A24D8}"/>
    <dgm:cxn modelId="{8C5D8807-0169-405D-ACAC-25A69B1A9AC7}" srcId="{FEF7DA0C-859D-41FF-860D-FD0A6D79B66D}" destId="{B1C9CA7A-74EF-4607-AA24-4CC9A00D60F7}" srcOrd="5" destOrd="0" parTransId="{45608D01-CB52-400E-B72A-C8FDE3C9C273}" sibTransId="{9F04A7E6-3F9C-471D-A9F3-CB8B7902F771}"/>
    <dgm:cxn modelId="{530F8A40-B257-4F68-B29C-8183B693F1DE}" type="presOf" srcId="{35AB17EE-BF56-4CD0-A362-D1AF7208D5E4}" destId="{C27CACA8-D5FC-4EA3-B9D4-B4EB89F6A29C}" srcOrd="1" destOrd="0" presId="urn:microsoft.com/office/officeart/2005/8/layout/list1"/>
    <dgm:cxn modelId="{917B9CED-0266-44BD-9D34-C2C93FE7C622}" srcId="{FEF7DA0C-859D-41FF-860D-FD0A6D79B66D}" destId="{2E36C8CA-3F0A-4965-8705-34BDDE428C51}" srcOrd="3" destOrd="0" parTransId="{45E3EA06-B364-477A-B82D-1898B16AC482}" sibTransId="{D6C5258B-E9AE-41BB-8EDA-04A33F3E066A}"/>
    <dgm:cxn modelId="{3BA7F7E6-FE3C-466C-B632-40CAF195CCBB}" type="presOf" srcId="{719C1FAE-708C-4F72-8BA9-B8BBCD080617}" destId="{7E2A85E5-496B-4DB3-9E6F-899A1066600D}" srcOrd="1" destOrd="0" presId="urn:microsoft.com/office/officeart/2005/8/layout/list1"/>
    <dgm:cxn modelId="{69F6A8E6-67B2-41DB-ACD2-C9318E0BF371}" srcId="{FEF7DA0C-859D-41FF-860D-FD0A6D79B66D}" destId="{35AB17EE-BF56-4CD0-A362-D1AF7208D5E4}" srcOrd="2" destOrd="0" parTransId="{254F6015-7B21-4AE8-BB29-701DCB1D349D}" sibTransId="{B95A716B-8DF3-4512-AAC8-D9B6658C492E}"/>
    <dgm:cxn modelId="{A325B978-9CAE-4C37-B225-38A9E46A21D5}" type="presParOf" srcId="{5A74B13E-F893-4059-9E2A-E6AD59817BFE}" destId="{74053975-55D3-4462-9534-330A2CD9395D}" srcOrd="0" destOrd="0" presId="urn:microsoft.com/office/officeart/2005/8/layout/list1"/>
    <dgm:cxn modelId="{14DE1210-7426-40C2-BAB2-7F83212D0C9D}" type="presParOf" srcId="{74053975-55D3-4462-9534-330A2CD9395D}" destId="{6C91138F-9849-4165-AE7B-CD2B54F4C4D1}" srcOrd="0" destOrd="0" presId="urn:microsoft.com/office/officeart/2005/8/layout/list1"/>
    <dgm:cxn modelId="{3FFC7255-901D-43DB-ABAE-FE816E1FE392}" type="presParOf" srcId="{74053975-55D3-4462-9534-330A2CD9395D}" destId="{E83E8019-E88B-4D1B-B887-8A53CB0E2E3A}" srcOrd="1" destOrd="0" presId="urn:microsoft.com/office/officeart/2005/8/layout/list1"/>
    <dgm:cxn modelId="{F178A98C-2E1F-4299-A040-3291CAC7C4E8}" type="presParOf" srcId="{5A74B13E-F893-4059-9E2A-E6AD59817BFE}" destId="{6997F595-077A-450B-B031-CDA3EDDDAAEA}" srcOrd="1" destOrd="0" presId="urn:microsoft.com/office/officeart/2005/8/layout/list1"/>
    <dgm:cxn modelId="{7344B5F7-F014-480D-8C7C-E25E2A780DF2}" type="presParOf" srcId="{5A74B13E-F893-4059-9E2A-E6AD59817BFE}" destId="{7BFC020A-BCFE-4FFB-825C-B910826E26EA}" srcOrd="2" destOrd="0" presId="urn:microsoft.com/office/officeart/2005/8/layout/list1"/>
    <dgm:cxn modelId="{9A21DAC0-29DA-467B-8A03-20ABA303C400}" type="presParOf" srcId="{5A74B13E-F893-4059-9E2A-E6AD59817BFE}" destId="{C0489C2F-3DBF-4E71-B0EE-8FE081AB4CE9}" srcOrd="3" destOrd="0" presId="urn:microsoft.com/office/officeart/2005/8/layout/list1"/>
    <dgm:cxn modelId="{328FED9F-0154-4765-8194-D9AA97B973AE}" type="presParOf" srcId="{5A74B13E-F893-4059-9E2A-E6AD59817BFE}" destId="{6C29BD93-F6C0-4C6D-A165-04DBD6F83F5F}" srcOrd="4" destOrd="0" presId="urn:microsoft.com/office/officeart/2005/8/layout/list1"/>
    <dgm:cxn modelId="{FC74155B-7C22-4E17-9309-159B4D442879}" type="presParOf" srcId="{6C29BD93-F6C0-4C6D-A165-04DBD6F83F5F}" destId="{4F0995FC-A419-4F06-B546-B35C9B181C3D}" srcOrd="0" destOrd="0" presId="urn:microsoft.com/office/officeart/2005/8/layout/list1"/>
    <dgm:cxn modelId="{D0779A4A-0CF9-45D7-B0B4-30E9FFDB4BCD}" type="presParOf" srcId="{6C29BD93-F6C0-4C6D-A165-04DBD6F83F5F}" destId="{7E2A85E5-496B-4DB3-9E6F-899A1066600D}" srcOrd="1" destOrd="0" presId="urn:microsoft.com/office/officeart/2005/8/layout/list1"/>
    <dgm:cxn modelId="{33D24ADE-CEE0-4D5C-A171-E3777C136D47}" type="presParOf" srcId="{5A74B13E-F893-4059-9E2A-E6AD59817BFE}" destId="{1CE6A1D2-694C-4146-B65A-89D74F2AA58D}" srcOrd="5" destOrd="0" presId="urn:microsoft.com/office/officeart/2005/8/layout/list1"/>
    <dgm:cxn modelId="{FEB35A38-D239-4AC6-9EDB-95D6560D7C98}" type="presParOf" srcId="{5A74B13E-F893-4059-9E2A-E6AD59817BFE}" destId="{C0328342-BD50-43A9-96DE-90145BF756F7}" srcOrd="6" destOrd="0" presId="urn:microsoft.com/office/officeart/2005/8/layout/list1"/>
    <dgm:cxn modelId="{1073CA99-E3B5-4EEE-B372-EA34EBD5130C}" type="presParOf" srcId="{5A74B13E-F893-4059-9E2A-E6AD59817BFE}" destId="{E35461CF-E24E-4839-919D-BE965DA3EBF0}" srcOrd="7" destOrd="0" presId="urn:microsoft.com/office/officeart/2005/8/layout/list1"/>
    <dgm:cxn modelId="{A4FF2670-0A30-4003-A174-B0EBA73E0EB6}" type="presParOf" srcId="{5A74B13E-F893-4059-9E2A-E6AD59817BFE}" destId="{F3DC60C2-59E3-4702-9861-B55C0CD4CD1B}" srcOrd="8" destOrd="0" presId="urn:microsoft.com/office/officeart/2005/8/layout/list1"/>
    <dgm:cxn modelId="{5368864E-4264-43A3-96BE-DE28F9F51CAE}" type="presParOf" srcId="{F3DC60C2-59E3-4702-9861-B55C0CD4CD1B}" destId="{CB073BA1-3EEB-4CA3-BE30-02479A5ADFAF}" srcOrd="0" destOrd="0" presId="urn:microsoft.com/office/officeart/2005/8/layout/list1"/>
    <dgm:cxn modelId="{E944FA5D-66F7-4FDA-9598-7F0E3E8C4112}" type="presParOf" srcId="{F3DC60C2-59E3-4702-9861-B55C0CD4CD1B}" destId="{C27CACA8-D5FC-4EA3-B9D4-B4EB89F6A29C}" srcOrd="1" destOrd="0" presId="urn:microsoft.com/office/officeart/2005/8/layout/list1"/>
    <dgm:cxn modelId="{A00928D5-DDB8-4874-AFCA-631166128B2A}" type="presParOf" srcId="{5A74B13E-F893-4059-9E2A-E6AD59817BFE}" destId="{3B19CEB1-42A3-406A-B856-0FBF7157EF8E}" srcOrd="9" destOrd="0" presId="urn:microsoft.com/office/officeart/2005/8/layout/list1"/>
    <dgm:cxn modelId="{AD2E7368-C062-4C22-9B96-7AAF5E0B5047}" type="presParOf" srcId="{5A74B13E-F893-4059-9E2A-E6AD59817BFE}" destId="{56D81D0A-9C1E-4DA6-B08B-5010C66A7B03}" srcOrd="10" destOrd="0" presId="urn:microsoft.com/office/officeart/2005/8/layout/list1"/>
    <dgm:cxn modelId="{9189C17B-9FEC-4882-8EDF-3098CFB543A1}" type="presParOf" srcId="{5A74B13E-F893-4059-9E2A-E6AD59817BFE}" destId="{85AF43A0-9379-4279-A385-74050E376728}" srcOrd="11" destOrd="0" presId="urn:microsoft.com/office/officeart/2005/8/layout/list1"/>
    <dgm:cxn modelId="{FBBB00DC-2899-4A14-A942-05997085E81F}" type="presParOf" srcId="{5A74B13E-F893-4059-9E2A-E6AD59817BFE}" destId="{7FD8C393-3AA7-4014-B172-3D9A47F363DF}" srcOrd="12" destOrd="0" presId="urn:microsoft.com/office/officeart/2005/8/layout/list1"/>
    <dgm:cxn modelId="{0583F648-B5A1-45A6-9C1D-10E608C13C0E}" type="presParOf" srcId="{7FD8C393-3AA7-4014-B172-3D9A47F363DF}" destId="{2D677AE5-2963-48AE-9083-45EC863E3095}" srcOrd="0" destOrd="0" presId="urn:microsoft.com/office/officeart/2005/8/layout/list1"/>
    <dgm:cxn modelId="{D081C538-237B-4A4D-BB11-F65C5F9D2173}" type="presParOf" srcId="{7FD8C393-3AA7-4014-B172-3D9A47F363DF}" destId="{0626120B-0314-4FE9-B17C-7EDDC5B5DCC8}" srcOrd="1" destOrd="0" presId="urn:microsoft.com/office/officeart/2005/8/layout/list1"/>
    <dgm:cxn modelId="{73092D4B-6408-4488-8F5A-41EC42B8A68D}" type="presParOf" srcId="{5A74B13E-F893-4059-9E2A-E6AD59817BFE}" destId="{4025C7EF-A0C5-47CD-8844-6976DEDD72AC}" srcOrd="13" destOrd="0" presId="urn:microsoft.com/office/officeart/2005/8/layout/list1"/>
    <dgm:cxn modelId="{38C2787E-90ED-444F-AF35-FD0883425DE6}" type="presParOf" srcId="{5A74B13E-F893-4059-9E2A-E6AD59817BFE}" destId="{3ED1EA38-CA03-4073-A2FF-15325AE7FF8D}" srcOrd="14" destOrd="0" presId="urn:microsoft.com/office/officeart/2005/8/layout/list1"/>
    <dgm:cxn modelId="{5D525106-642E-46A1-8C00-D992AD9A23B1}" type="presParOf" srcId="{5A74B13E-F893-4059-9E2A-E6AD59817BFE}" destId="{5FBFF820-86DC-4926-871F-791BE073F615}" srcOrd="15" destOrd="0" presId="urn:microsoft.com/office/officeart/2005/8/layout/list1"/>
    <dgm:cxn modelId="{D6852EB8-8ED5-4273-9CEC-EEA661405532}" type="presParOf" srcId="{5A74B13E-F893-4059-9E2A-E6AD59817BFE}" destId="{A137BC90-3B11-4346-8550-D7FD2F3E5858}" srcOrd="16" destOrd="0" presId="urn:microsoft.com/office/officeart/2005/8/layout/list1"/>
    <dgm:cxn modelId="{26224403-6AF6-4B95-A763-7A75D7198CB6}" type="presParOf" srcId="{A137BC90-3B11-4346-8550-D7FD2F3E5858}" destId="{23C79D7F-DDA1-4A6B-9844-1712D4029ECE}" srcOrd="0" destOrd="0" presId="urn:microsoft.com/office/officeart/2005/8/layout/list1"/>
    <dgm:cxn modelId="{E40845BD-CC46-41E9-942F-7887A03F8DFD}" type="presParOf" srcId="{A137BC90-3B11-4346-8550-D7FD2F3E5858}" destId="{3BF1A4EA-CEE2-4637-8E8D-5944E4E59EB0}" srcOrd="1" destOrd="0" presId="urn:microsoft.com/office/officeart/2005/8/layout/list1"/>
    <dgm:cxn modelId="{56A6E3CE-CDEF-4EDB-9E11-A0BC2E18AFFE}" type="presParOf" srcId="{5A74B13E-F893-4059-9E2A-E6AD59817BFE}" destId="{6390E2B9-08C5-4F8B-AEBE-CC1199CED6DC}" srcOrd="17" destOrd="0" presId="urn:microsoft.com/office/officeart/2005/8/layout/list1"/>
    <dgm:cxn modelId="{BD829D52-3522-4212-B96D-0685648A3FBD}" type="presParOf" srcId="{5A74B13E-F893-4059-9E2A-E6AD59817BFE}" destId="{142FAF99-96F4-4540-B8BE-55E08449A086}" srcOrd="18" destOrd="0" presId="urn:microsoft.com/office/officeart/2005/8/layout/list1"/>
    <dgm:cxn modelId="{579A6221-74C2-421F-B5AB-0A37F7DA38D2}" type="presParOf" srcId="{5A74B13E-F893-4059-9E2A-E6AD59817BFE}" destId="{A2330E47-E4D6-43C6-91FC-9034B5FF563E}" srcOrd="19" destOrd="0" presId="urn:microsoft.com/office/officeart/2005/8/layout/list1"/>
    <dgm:cxn modelId="{A6AF1EDD-7985-4982-B2C5-AF91EFCD61E3}" type="presParOf" srcId="{5A74B13E-F893-4059-9E2A-E6AD59817BFE}" destId="{04E69BE1-32FD-4688-8502-A388767ED3E9}" srcOrd="20" destOrd="0" presId="urn:microsoft.com/office/officeart/2005/8/layout/list1"/>
    <dgm:cxn modelId="{098A5CD8-DF11-478A-BE79-C1D9D6530DE0}" type="presParOf" srcId="{04E69BE1-32FD-4688-8502-A388767ED3E9}" destId="{82EC9D16-C57C-41D0-8F4D-079A1AE8E816}" srcOrd="0" destOrd="0" presId="urn:microsoft.com/office/officeart/2005/8/layout/list1"/>
    <dgm:cxn modelId="{3C87DB3E-954B-4684-AD59-5B407FB58A11}" type="presParOf" srcId="{04E69BE1-32FD-4688-8502-A388767ED3E9}" destId="{FBEACB4C-EA14-4B09-908A-ACFDF7727326}" srcOrd="1" destOrd="0" presId="urn:microsoft.com/office/officeart/2005/8/layout/list1"/>
    <dgm:cxn modelId="{2F6A5738-8A36-40F6-8A7A-EBD74E1A1208}" type="presParOf" srcId="{5A74B13E-F893-4059-9E2A-E6AD59817BFE}" destId="{E8B169E5-C693-4C90-AAC1-5299A0874663}" srcOrd="21" destOrd="0" presId="urn:microsoft.com/office/officeart/2005/8/layout/list1"/>
    <dgm:cxn modelId="{3B596CBC-3644-41E9-ADC4-728D359C9595}" type="presParOf" srcId="{5A74B13E-F893-4059-9E2A-E6AD59817BFE}" destId="{18F17F7D-E3F2-4F2D-8267-41EFBD69E586}" srcOrd="22" destOrd="0" presId="urn:microsoft.com/office/officeart/2005/8/layout/list1"/>
    <dgm:cxn modelId="{EDB76A40-96A5-4D58-BFC9-BE8CFA6519C8}" type="presParOf" srcId="{5A74B13E-F893-4059-9E2A-E6AD59817BFE}" destId="{E04996AC-743A-4DE1-B0E9-F8822CCA7F6F}" srcOrd="23" destOrd="0" presId="urn:microsoft.com/office/officeart/2005/8/layout/list1"/>
    <dgm:cxn modelId="{BB392AEA-DB8C-41E4-8607-B59C1C1465BC}" type="presParOf" srcId="{5A74B13E-F893-4059-9E2A-E6AD59817BFE}" destId="{13AA738E-8641-4EA1-B452-85B3A71219C6}" srcOrd="24" destOrd="0" presId="urn:microsoft.com/office/officeart/2005/8/layout/list1"/>
    <dgm:cxn modelId="{71CCA993-86A4-4ADD-9D8B-51256F93FB39}" type="presParOf" srcId="{13AA738E-8641-4EA1-B452-85B3A71219C6}" destId="{5751C752-FBB1-42CB-982C-38FDAAE3876B}" srcOrd="0" destOrd="0" presId="urn:microsoft.com/office/officeart/2005/8/layout/list1"/>
    <dgm:cxn modelId="{B30B8F4A-E95A-4DF8-BDB6-36EE8285DC61}" type="presParOf" srcId="{13AA738E-8641-4EA1-B452-85B3A71219C6}" destId="{2DD61411-45D4-4813-AA8A-60FC5B96EA41}" srcOrd="1" destOrd="0" presId="urn:microsoft.com/office/officeart/2005/8/layout/list1"/>
    <dgm:cxn modelId="{ED68CB89-8AC2-4699-A902-5BF4179513CF}" type="presParOf" srcId="{5A74B13E-F893-4059-9E2A-E6AD59817BFE}" destId="{645F64C0-310C-47E6-8563-2ABC800B998A}" srcOrd="25" destOrd="0" presId="urn:microsoft.com/office/officeart/2005/8/layout/list1"/>
    <dgm:cxn modelId="{6838A110-31D7-4574-9BF5-89073460D0BE}" type="presParOf" srcId="{5A74B13E-F893-4059-9E2A-E6AD59817BFE}" destId="{F63F44DC-E9C1-4BEA-B472-831D4CF1BBE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8BC2F3-5BE4-4AF6-9E7B-6AD308FDA80E}" type="doc">
      <dgm:prSet loTypeId="urn:microsoft.com/office/officeart/2005/8/layout/hProcess3" loCatId="process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uk-UA"/>
        </a:p>
      </dgm:t>
    </dgm:pt>
    <dgm:pt modelId="{819732C6-E0CB-4E2F-B40B-FF9DFBA240FC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200" i="0" baseline="0" dirty="0" smtClean="0">
              <a:latin typeface="Georgia" pitchFamily="18" charset="0"/>
              <a:cs typeface="Arial" pitchFamily="34" charset="0"/>
            </a:rPr>
            <a:t>І рівень – </a:t>
          </a:r>
          <a:r>
            <a:rPr lang="uk-UA" sz="2200" b="1" i="0" baseline="0" dirty="0" err="1" smtClean="0">
              <a:latin typeface="Georgia" pitchFamily="18" charset="0"/>
              <a:cs typeface="Arial" pitchFamily="34" charset="0"/>
            </a:rPr>
            <a:t>початко-вий</a:t>
          </a:r>
          <a:endParaRPr lang="uk-UA" sz="2200" b="1" i="0" baseline="0" dirty="0">
            <a:latin typeface="Georgia" pitchFamily="18" charset="0"/>
            <a:cs typeface="Arial" pitchFamily="34" charset="0"/>
          </a:endParaRPr>
        </a:p>
      </dgm:t>
    </dgm:pt>
    <dgm:pt modelId="{607C0688-6DB0-49D6-AC50-1FBA43B60B2E}" type="parTrans" cxnId="{251818A2-33F3-4668-B406-B73B228AEEEC}">
      <dgm:prSet/>
      <dgm:spPr/>
      <dgm:t>
        <a:bodyPr/>
        <a:lstStyle/>
        <a:p>
          <a:endParaRPr lang="uk-UA"/>
        </a:p>
      </dgm:t>
    </dgm:pt>
    <dgm:pt modelId="{348D0429-9007-4CE6-A3E0-3B2B9701B3F2}" type="sibTrans" cxnId="{251818A2-33F3-4668-B406-B73B228AEEEC}">
      <dgm:prSet/>
      <dgm:spPr/>
      <dgm:t>
        <a:bodyPr/>
        <a:lstStyle/>
        <a:p>
          <a:endParaRPr lang="uk-UA">
            <a:ln>
              <a:solidFill>
                <a:srgbClr val="002060"/>
              </a:solidFill>
            </a:ln>
          </a:endParaRPr>
        </a:p>
      </dgm:t>
    </dgm:pt>
    <dgm:pt modelId="{73218164-C947-45DF-A93C-D5B1B108D156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200" i="0" baseline="0" dirty="0" smtClean="0">
              <a:latin typeface="Georgia" pitchFamily="18" charset="0"/>
              <a:cs typeface="Arial" pitchFamily="34" charset="0"/>
            </a:rPr>
            <a:t>ІІ рівень – </a:t>
          </a:r>
          <a:r>
            <a:rPr lang="uk-UA" sz="2200" b="1" i="0" baseline="0" dirty="0" smtClean="0">
              <a:latin typeface="Georgia" pitchFamily="18" charset="0"/>
              <a:cs typeface="Arial" pitchFamily="34" charset="0"/>
            </a:rPr>
            <a:t>середній</a:t>
          </a:r>
          <a:endParaRPr lang="uk-UA" sz="2200" b="1" i="0" baseline="0" dirty="0">
            <a:latin typeface="Georgia" pitchFamily="18" charset="0"/>
            <a:cs typeface="Arial" pitchFamily="34" charset="0"/>
          </a:endParaRPr>
        </a:p>
      </dgm:t>
    </dgm:pt>
    <dgm:pt modelId="{95840741-18C4-49ED-AA6C-E38D517BC68A}" type="parTrans" cxnId="{19A3FC33-0188-4A29-8F23-DCD2D17C52CB}">
      <dgm:prSet/>
      <dgm:spPr/>
      <dgm:t>
        <a:bodyPr/>
        <a:lstStyle/>
        <a:p>
          <a:endParaRPr lang="uk-UA"/>
        </a:p>
      </dgm:t>
    </dgm:pt>
    <dgm:pt modelId="{5578A88E-3E54-44F3-819B-08BE6B623013}" type="sibTrans" cxnId="{19A3FC33-0188-4A29-8F23-DCD2D17C52CB}">
      <dgm:prSet/>
      <dgm:spPr/>
      <dgm:t>
        <a:bodyPr/>
        <a:lstStyle/>
        <a:p>
          <a:endParaRPr lang="uk-UA">
            <a:ln>
              <a:solidFill>
                <a:srgbClr val="002060"/>
              </a:solidFill>
            </a:ln>
          </a:endParaRPr>
        </a:p>
      </dgm:t>
    </dgm:pt>
    <dgm:pt modelId="{272D7DF6-F141-4760-AD5D-9B48333B5F0C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uk-UA" sz="2200" i="0" baseline="0" smtClean="0">
              <a:latin typeface="Georgia" pitchFamily="18" charset="0"/>
              <a:cs typeface="Arial" pitchFamily="34" charset="0"/>
            </a:rPr>
            <a:t>ІІІ рівень – </a:t>
          </a:r>
          <a:r>
            <a:rPr lang="uk-UA" sz="2200" b="1" i="0" baseline="0" smtClean="0">
              <a:latin typeface="Georgia" pitchFamily="18" charset="0"/>
              <a:cs typeface="Arial" pitchFamily="34" charset="0"/>
            </a:rPr>
            <a:t>достатній</a:t>
          </a:r>
          <a:endParaRPr lang="uk-UA" sz="2200" b="1" i="0" baseline="0" dirty="0">
            <a:latin typeface="Georgia" pitchFamily="18" charset="0"/>
            <a:cs typeface="Arial" pitchFamily="34" charset="0"/>
          </a:endParaRPr>
        </a:p>
      </dgm:t>
    </dgm:pt>
    <dgm:pt modelId="{1EF8B8BD-DB22-4A27-8662-F9091A3C8879}" type="parTrans" cxnId="{4F9C20B7-9EB0-46FA-A506-6F460A9388B2}">
      <dgm:prSet/>
      <dgm:spPr/>
      <dgm:t>
        <a:bodyPr/>
        <a:lstStyle/>
        <a:p>
          <a:endParaRPr lang="uk-UA"/>
        </a:p>
      </dgm:t>
    </dgm:pt>
    <dgm:pt modelId="{EFFC4B0E-5714-45C1-AA82-2ECE4FDE5638}" type="sibTrans" cxnId="{4F9C20B7-9EB0-46FA-A506-6F460A9388B2}">
      <dgm:prSet/>
      <dgm:spPr/>
      <dgm:t>
        <a:bodyPr/>
        <a:lstStyle/>
        <a:p>
          <a:endParaRPr lang="uk-UA"/>
        </a:p>
      </dgm:t>
    </dgm:pt>
    <dgm:pt modelId="{76EDC9CE-999D-42D9-93A1-63605931E385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200" i="0" baseline="0" dirty="0" smtClean="0">
              <a:latin typeface="Georgia" pitchFamily="18" charset="0"/>
              <a:cs typeface="Arial" pitchFamily="34" charset="0"/>
            </a:rPr>
            <a:t>IV</a:t>
          </a:r>
          <a:r>
            <a:rPr lang="uk-UA" sz="2200" i="0" baseline="0" dirty="0" smtClean="0">
              <a:latin typeface="Georgia" pitchFamily="18" charset="0"/>
              <a:cs typeface="Arial" pitchFamily="34" charset="0"/>
            </a:rPr>
            <a:t> рівень – </a:t>
          </a:r>
          <a:r>
            <a:rPr lang="uk-UA" sz="2200" b="1" i="0" baseline="0" dirty="0" smtClean="0">
              <a:latin typeface="Georgia" pitchFamily="18" charset="0"/>
              <a:cs typeface="Arial" pitchFamily="34" charset="0"/>
            </a:rPr>
            <a:t>високий</a:t>
          </a:r>
          <a:endParaRPr lang="uk-UA" sz="2200" b="1" i="0" baseline="0" dirty="0">
            <a:latin typeface="Georgia" pitchFamily="18" charset="0"/>
            <a:cs typeface="Arial" pitchFamily="34" charset="0"/>
          </a:endParaRPr>
        </a:p>
      </dgm:t>
    </dgm:pt>
    <dgm:pt modelId="{2CA9AD62-5EFC-4AF3-82DF-A8B7E971DE34}" type="parTrans" cxnId="{D1BB60F1-5540-4EA0-AAFC-8639C650C62B}">
      <dgm:prSet/>
      <dgm:spPr/>
      <dgm:t>
        <a:bodyPr/>
        <a:lstStyle/>
        <a:p>
          <a:endParaRPr lang="uk-UA"/>
        </a:p>
      </dgm:t>
    </dgm:pt>
    <dgm:pt modelId="{B2203480-30A6-4E66-8792-C37BB0BF6206}" type="sibTrans" cxnId="{D1BB60F1-5540-4EA0-AAFC-8639C650C62B}">
      <dgm:prSet/>
      <dgm:spPr/>
      <dgm:t>
        <a:bodyPr/>
        <a:lstStyle/>
        <a:p>
          <a:endParaRPr lang="uk-UA"/>
        </a:p>
      </dgm:t>
    </dgm:pt>
    <dgm:pt modelId="{3C2420A5-4EB7-493F-B767-9B30CE0BC673}" type="pres">
      <dgm:prSet presAssocID="{6C8BC2F3-5BE4-4AF6-9E7B-6AD308FDA8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7222EF-9502-4569-B3E0-855B9C94CC82}" type="pres">
      <dgm:prSet presAssocID="{6C8BC2F3-5BE4-4AF6-9E7B-6AD308FDA80E}" presName="dummy" presStyleCnt="0"/>
      <dgm:spPr/>
      <dgm:t>
        <a:bodyPr/>
        <a:lstStyle/>
        <a:p>
          <a:endParaRPr lang="ru-RU"/>
        </a:p>
      </dgm:t>
    </dgm:pt>
    <dgm:pt modelId="{AAA707B2-1540-41A6-B8E2-D10C47A40A0C}" type="pres">
      <dgm:prSet presAssocID="{6C8BC2F3-5BE4-4AF6-9E7B-6AD308FDA80E}" presName="linH" presStyleCnt="0"/>
      <dgm:spPr/>
      <dgm:t>
        <a:bodyPr/>
        <a:lstStyle/>
        <a:p>
          <a:endParaRPr lang="ru-RU"/>
        </a:p>
      </dgm:t>
    </dgm:pt>
    <dgm:pt modelId="{76B097B7-B3A0-41B2-BAE6-1C9DB252B116}" type="pres">
      <dgm:prSet presAssocID="{6C8BC2F3-5BE4-4AF6-9E7B-6AD308FDA80E}" presName="padding1" presStyleCnt="0"/>
      <dgm:spPr/>
      <dgm:t>
        <a:bodyPr/>
        <a:lstStyle/>
        <a:p>
          <a:endParaRPr lang="ru-RU"/>
        </a:p>
      </dgm:t>
    </dgm:pt>
    <dgm:pt modelId="{C3BCAE87-3632-4055-868F-D2E723B4CFB3}" type="pres">
      <dgm:prSet presAssocID="{819732C6-E0CB-4E2F-B40B-FF9DFBA240FC}" presName="linV" presStyleCnt="0"/>
      <dgm:spPr/>
      <dgm:t>
        <a:bodyPr/>
        <a:lstStyle/>
        <a:p>
          <a:endParaRPr lang="ru-RU"/>
        </a:p>
      </dgm:t>
    </dgm:pt>
    <dgm:pt modelId="{505C55AB-FC61-42F9-8B6F-24DB376CED5C}" type="pres">
      <dgm:prSet presAssocID="{819732C6-E0CB-4E2F-B40B-FF9DFBA240FC}" presName="spVertical1" presStyleCnt="0"/>
      <dgm:spPr/>
      <dgm:t>
        <a:bodyPr/>
        <a:lstStyle/>
        <a:p>
          <a:endParaRPr lang="ru-RU"/>
        </a:p>
      </dgm:t>
    </dgm:pt>
    <dgm:pt modelId="{5B5B81CD-FEB1-4D58-8EF3-0229C8413F1F}" type="pres">
      <dgm:prSet presAssocID="{819732C6-E0CB-4E2F-B40B-FF9DFBA240FC}" presName="parTx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4AF95-2408-40EC-98F3-A81BB48BF132}" type="pres">
      <dgm:prSet presAssocID="{819732C6-E0CB-4E2F-B40B-FF9DFBA240FC}" presName="spVertical2" presStyleCnt="0"/>
      <dgm:spPr/>
      <dgm:t>
        <a:bodyPr/>
        <a:lstStyle/>
        <a:p>
          <a:endParaRPr lang="ru-RU"/>
        </a:p>
      </dgm:t>
    </dgm:pt>
    <dgm:pt modelId="{308618E1-F538-4A77-8199-FB84628453B5}" type="pres">
      <dgm:prSet presAssocID="{819732C6-E0CB-4E2F-B40B-FF9DFBA240FC}" presName="spVertical3" presStyleCnt="0"/>
      <dgm:spPr/>
      <dgm:t>
        <a:bodyPr/>
        <a:lstStyle/>
        <a:p>
          <a:endParaRPr lang="ru-RU"/>
        </a:p>
      </dgm:t>
    </dgm:pt>
    <dgm:pt modelId="{A70D4706-5478-4FBE-B8B8-99116E79BC0F}" type="pres">
      <dgm:prSet presAssocID="{348D0429-9007-4CE6-A3E0-3B2B9701B3F2}" presName="space" presStyleCnt="0"/>
      <dgm:spPr/>
      <dgm:t>
        <a:bodyPr/>
        <a:lstStyle/>
        <a:p>
          <a:endParaRPr lang="ru-RU"/>
        </a:p>
      </dgm:t>
    </dgm:pt>
    <dgm:pt modelId="{A29A0650-661E-4707-AE05-9809B949E2F8}" type="pres">
      <dgm:prSet presAssocID="{73218164-C947-45DF-A93C-D5B1B108D156}" presName="linV" presStyleCnt="0"/>
      <dgm:spPr/>
      <dgm:t>
        <a:bodyPr/>
        <a:lstStyle/>
        <a:p>
          <a:endParaRPr lang="ru-RU"/>
        </a:p>
      </dgm:t>
    </dgm:pt>
    <dgm:pt modelId="{0B2C0890-54CB-457D-83D3-E2E6900CF572}" type="pres">
      <dgm:prSet presAssocID="{73218164-C947-45DF-A93C-D5B1B108D156}" presName="spVertical1" presStyleCnt="0"/>
      <dgm:spPr/>
      <dgm:t>
        <a:bodyPr/>
        <a:lstStyle/>
        <a:p>
          <a:endParaRPr lang="ru-RU"/>
        </a:p>
      </dgm:t>
    </dgm:pt>
    <dgm:pt modelId="{9EAF3B27-FED3-43A6-AF3F-0D46EA100CAC}" type="pres">
      <dgm:prSet presAssocID="{73218164-C947-45DF-A93C-D5B1B108D156}" presName="parTx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5C20FC-90EE-4A97-91CC-A991DFDBD344}" type="pres">
      <dgm:prSet presAssocID="{73218164-C947-45DF-A93C-D5B1B108D156}" presName="spVertical2" presStyleCnt="0"/>
      <dgm:spPr/>
      <dgm:t>
        <a:bodyPr/>
        <a:lstStyle/>
        <a:p>
          <a:endParaRPr lang="ru-RU"/>
        </a:p>
      </dgm:t>
    </dgm:pt>
    <dgm:pt modelId="{1194EBBA-09BA-42DD-A9E2-4D177FFFB23E}" type="pres">
      <dgm:prSet presAssocID="{73218164-C947-45DF-A93C-D5B1B108D156}" presName="spVertical3" presStyleCnt="0"/>
      <dgm:spPr/>
      <dgm:t>
        <a:bodyPr/>
        <a:lstStyle/>
        <a:p>
          <a:endParaRPr lang="ru-RU"/>
        </a:p>
      </dgm:t>
    </dgm:pt>
    <dgm:pt modelId="{29E45B11-558F-4983-A9B7-4C56E3D0766E}" type="pres">
      <dgm:prSet presAssocID="{5578A88E-3E54-44F3-819B-08BE6B623013}" presName="space" presStyleCnt="0"/>
      <dgm:spPr/>
      <dgm:t>
        <a:bodyPr/>
        <a:lstStyle/>
        <a:p>
          <a:endParaRPr lang="ru-RU"/>
        </a:p>
      </dgm:t>
    </dgm:pt>
    <dgm:pt modelId="{AB655133-421D-4A90-AE26-174A44C3009E}" type="pres">
      <dgm:prSet presAssocID="{272D7DF6-F141-4760-AD5D-9B48333B5F0C}" presName="linV" presStyleCnt="0"/>
      <dgm:spPr/>
      <dgm:t>
        <a:bodyPr/>
        <a:lstStyle/>
        <a:p>
          <a:endParaRPr lang="ru-RU"/>
        </a:p>
      </dgm:t>
    </dgm:pt>
    <dgm:pt modelId="{DE50DB6F-FD27-4925-B09B-4B809C76B162}" type="pres">
      <dgm:prSet presAssocID="{272D7DF6-F141-4760-AD5D-9B48333B5F0C}" presName="spVertical1" presStyleCnt="0"/>
      <dgm:spPr/>
      <dgm:t>
        <a:bodyPr/>
        <a:lstStyle/>
        <a:p>
          <a:endParaRPr lang="ru-RU"/>
        </a:p>
      </dgm:t>
    </dgm:pt>
    <dgm:pt modelId="{90D7369C-21E2-4D39-A55A-EE87AC4765D2}" type="pres">
      <dgm:prSet presAssocID="{272D7DF6-F141-4760-AD5D-9B48333B5F0C}" presName="parTx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6CB74-97BE-4641-BE75-754316819FC2}" type="pres">
      <dgm:prSet presAssocID="{272D7DF6-F141-4760-AD5D-9B48333B5F0C}" presName="spVertical2" presStyleCnt="0"/>
      <dgm:spPr/>
      <dgm:t>
        <a:bodyPr/>
        <a:lstStyle/>
        <a:p>
          <a:endParaRPr lang="ru-RU"/>
        </a:p>
      </dgm:t>
    </dgm:pt>
    <dgm:pt modelId="{5DF9C579-E6DA-4939-85A1-1CF54E032627}" type="pres">
      <dgm:prSet presAssocID="{272D7DF6-F141-4760-AD5D-9B48333B5F0C}" presName="spVertical3" presStyleCnt="0"/>
      <dgm:spPr/>
      <dgm:t>
        <a:bodyPr/>
        <a:lstStyle/>
        <a:p>
          <a:endParaRPr lang="ru-RU"/>
        </a:p>
      </dgm:t>
    </dgm:pt>
    <dgm:pt modelId="{4833EA6D-8095-4883-8D10-563BCB84C94A}" type="pres">
      <dgm:prSet presAssocID="{EFFC4B0E-5714-45C1-AA82-2ECE4FDE5638}" presName="space" presStyleCnt="0"/>
      <dgm:spPr/>
      <dgm:t>
        <a:bodyPr/>
        <a:lstStyle/>
        <a:p>
          <a:endParaRPr lang="ru-RU"/>
        </a:p>
      </dgm:t>
    </dgm:pt>
    <dgm:pt modelId="{B705E441-A5BD-469E-8054-29AED3ED42EE}" type="pres">
      <dgm:prSet presAssocID="{76EDC9CE-999D-42D9-93A1-63605931E385}" presName="linV" presStyleCnt="0"/>
      <dgm:spPr/>
      <dgm:t>
        <a:bodyPr/>
        <a:lstStyle/>
        <a:p>
          <a:endParaRPr lang="ru-RU"/>
        </a:p>
      </dgm:t>
    </dgm:pt>
    <dgm:pt modelId="{498E03BF-96A3-4B0A-903F-CFAA3F49FC68}" type="pres">
      <dgm:prSet presAssocID="{76EDC9CE-999D-42D9-93A1-63605931E385}" presName="spVertical1" presStyleCnt="0"/>
      <dgm:spPr/>
      <dgm:t>
        <a:bodyPr/>
        <a:lstStyle/>
        <a:p>
          <a:endParaRPr lang="ru-RU"/>
        </a:p>
      </dgm:t>
    </dgm:pt>
    <dgm:pt modelId="{2978E8E3-5DAA-40AA-906C-F088BB9C3DD7}" type="pres">
      <dgm:prSet presAssocID="{76EDC9CE-999D-42D9-93A1-63605931E385}" presName="parTx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5C081-18BC-4565-B011-A2E6B706CC94}" type="pres">
      <dgm:prSet presAssocID="{76EDC9CE-999D-42D9-93A1-63605931E385}" presName="spVertical2" presStyleCnt="0"/>
      <dgm:spPr/>
      <dgm:t>
        <a:bodyPr/>
        <a:lstStyle/>
        <a:p>
          <a:endParaRPr lang="ru-RU"/>
        </a:p>
      </dgm:t>
    </dgm:pt>
    <dgm:pt modelId="{EB294E8D-D31D-4948-A378-4380572F4E18}" type="pres">
      <dgm:prSet presAssocID="{76EDC9CE-999D-42D9-93A1-63605931E385}" presName="spVertical3" presStyleCnt="0"/>
      <dgm:spPr/>
      <dgm:t>
        <a:bodyPr/>
        <a:lstStyle/>
        <a:p>
          <a:endParaRPr lang="ru-RU"/>
        </a:p>
      </dgm:t>
    </dgm:pt>
    <dgm:pt modelId="{EAA42ED4-DA79-44A9-B60C-E8A81B0083CF}" type="pres">
      <dgm:prSet presAssocID="{6C8BC2F3-5BE4-4AF6-9E7B-6AD308FDA80E}" presName="padding2" presStyleCnt="0"/>
      <dgm:spPr/>
      <dgm:t>
        <a:bodyPr/>
        <a:lstStyle/>
        <a:p>
          <a:endParaRPr lang="ru-RU"/>
        </a:p>
      </dgm:t>
    </dgm:pt>
    <dgm:pt modelId="{33215CA9-BBAB-4A24-B23C-26F0A268503D}" type="pres">
      <dgm:prSet presAssocID="{6C8BC2F3-5BE4-4AF6-9E7B-6AD308FDA80E}" presName="negArrow" presStyleCnt="0"/>
      <dgm:spPr/>
      <dgm:t>
        <a:bodyPr/>
        <a:lstStyle/>
        <a:p>
          <a:endParaRPr lang="ru-RU"/>
        </a:p>
      </dgm:t>
    </dgm:pt>
    <dgm:pt modelId="{F5C7936C-A7E2-4EF4-8A00-788D24879848}" type="pres">
      <dgm:prSet presAssocID="{6C8BC2F3-5BE4-4AF6-9E7B-6AD308FDA80E}" presName="backgroundArrow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19A3FC33-0188-4A29-8F23-DCD2D17C52CB}" srcId="{6C8BC2F3-5BE4-4AF6-9E7B-6AD308FDA80E}" destId="{73218164-C947-45DF-A93C-D5B1B108D156}" srcOrd="1" destOrd="0" parTransId="{95840741-18C4-49ED-AA6C-E38D517BC68A}" sibTransId="{5578A88E-3E54-44F3-819B-08BE6B623013}"/>
    <dgm:cxn modelId="{D1BB60F1-5540-4EA0-AAFC-8639C650C62B}" srcId="{6C8BC2F3-5BE4-4AF6-9E7B-6AD308FDA80E}" destId="{76EDC9CE-999D-42D9-93A1-63605931E385}" srcOrd="3" destOrd="0" parTransId="{2CA9AD62-5EFC-4AF3-82DF-A8B7E971DE34}" sibTransId="{B2203480-30A6-4E66-8792-C37BB0BF6206}"/>
    <dgm:cxn modelId="{9AC2AEC8-FD83-4DC2-9D50-9FDD8E21A6D3}" type="presOf" srcId="{819732C6-E0CB-4E2F-B40B-FF9DFBA240FC}" destId="{5B5B81CD-FEB1-4D58-8EF3-0229C8413F1F}" srcOrd="0" destOrd="0" presId="urn:microsoft.com/office/officeart/2005/8/layout/hProcess3"/>
    <dgm:cxn modelId="{2EA9B1DB-923D-4511-9934-E0619AC74024}" type="presOf" srcId="{76EDC9CE-999D-42D9-93A1-63605931E385}" destId="{2978E8E3-5DAA-40AA-906C-F088BB9C3DD7}" srcOrd="0" destOrd="0" presId="urn:microsoft.com/office/officeart/2005/8/layout/hProcess3"/>
    <dgm:cxn modelId="{251818A2-33F3-4668-B406-B73B228AEEEC}" srcId="{6C8BC2F3-5BE4-4AF6-9E7B-6AD308FDA80E}" destId="{819732C6-E0CB-4E2F-B40B-FF9DFBA240FC}" srcOrd="0" destOrd="0" parTransId="{607C0688-6DB0-49D6-AC50-1FBA43B60B2E}" sibTransId="{348D0429-9007-4CE6-A3E0-3B2B9701B3F2}"/>
    <dgm:cxn modelId="{3064735C-80D5-46FB-AB1C-5B4B76FF6692}" type="presOf" srcId="{73218164-C947-45DF-A93C-D5B1B108D156}" destId="{9EAF3B27-FED3-43A6-AF3F-0D46EA100CAC}" srcOrd="0" destOrd="0" presId="urn:microsoft.com/office/officeart/2005/8/layout/hProcess3"/>
    <dgm:cxn modelId="{4F9C20B7-9EB0-46FA-A506-6F460A9388B2}" srcId="{6C8BC2F3-5BE4-4AF6-9E7B-6AD308FDA80E}" destId="{272D7DF6-F141-4760-AD5D-9B48333B5F0C}" srcOrd="2" destOrd="0" parTransId="{1EF8B8BD-DB22-4A27-8662-F9091A3C8879}" sibTransId="{EFFC4B0E-5714-45C1-AA82-2ECE4FDE5638}"/>
    <dgm:cxn modelId="{CE4C8506-AD48-4799-BCD6-8350AA089019}" type="presOf" srcId="{272D7DF6-F141-4760-AD5D-9B48333B5F0C}" destId="{90D7369C-21E2-4D39-A55A-EE87AC4765D2}" srcOrd="0" destOrd="0" presId="urn:microsoft.com/office/officeart/2005/8/layout/hProcess3"/>
    <dgm:cxn modelId="{B2E7EC30-A8DE-49C5-80F9-1F376F053C04}" type="presOf" srcId="{6C8BC2F3-5BE4-4AF6-9E7B-6AD308FDA80E}" destId="{3C2420A5-4EB7-493F-B767-9B30CE0BC673}" srcOrd="0" destOrd="0" presId="urn:microsoft.com/office/officeart/2005/8/layout/hProcess3"/>
    <dgm:cxn modelId="{ACC542D4-A9F4-4B33-AB85-29DE7F677C7C}" type="presParOf" srcId="{3C2420A5-4EB7-493F-B767-9B30CE0BC673}" destId="{E47222EF-9502-4569-B3E0-855B9C94CC82}" srcOrd="0" destOrd="0" presId="urn:microsoft.com/office/officeart/2005/8/layout/hProcess3"/>
    <dgm:cxn modelId="{6A6623D4-B86B-4789-950C-CBD79148B3BD}" type="presParOf" srcId="{3C2420A5-4EB7-493F-B767-9B30CE0BC673}" destId="{AAA707B2-1540-41A6-B8E2-D10C47A40A0C}" srcOrd="1" destOrd="0" presId="urn:microsoft.com/office/officeart/2005/8/layout/hProcess3"/>
    <dgm:cxn modelId="{F8B67FCF-3A84-4197-8093-DF16791BF2C6}" type="presParOf" srcId="{AAA707B2-1540-41A6-B8E2-D10C47A40A0C}" destId="{76B097B7-B3A0-41B2-BAE6-1C9DB252B116}" srcOrd="0" destOrd="0" presId="urn:microsoft.com/office/officeart/2005/8/layout/hProcess3"/>
    <dgm:cxn modelId="{7961249A-0257-4CD1-A035-E7A3623A689F}" type="presParOf" srcId="{AAA707B2-1540-41A6-B8E2-D10C47A40A0C}" destId="{C3BCAE87-3632-4055-868F-D2E723B4CFB3}" srcOrd="1" destOrd="0" presId="urn:microsoft.com/office/officeart/2005/8/layout/hProcess3"/>
    <dgm:cxn modelId="{CCAC2B57-94EA-4CE0-89E1-34BCDD980DCE}" type="presParOf" srcId="{C3BCAE87-3632-4055-868F-D2E723B4CFB3}" destId="{505C55AB-FC61-42F9-8B6F-24DB376CED5C}" srcOrd="0" destOrd="0" presId="urn:microsoft.com/office/officeart/2005/8/layout/hProcess3"/>
    <dgm:cxn modelId="{F91B1D77-69FD-42AD-9B20-6DEC42DE4D37}" type="presParOf" srcId="{C3BCAE87-3632-4055-868F-D2E723B4CFB3}" destId="{5B5B81CD-FEB1-4D58-8EF3-0229C8413F1F}" srcOrd="1" destOrd="0" presId="urn:microsoft.com/office/officeart/2005/8/layout/hProcess3"/>
    <dgm:cxn modelId="{AE060C3C-DF06-46DC-8D28-7ABEBA50135B}" type="presParOf" srcId="{C3BCAE87-3632-4055-868F-D2E723B4CFB3}" destId="{6BD4AF95-2408-40EC-98F3-A81BB48BF132}" srcOrd="2" destOrd="0" presId="urn:microsoft.com/office/officeart/2005/8/layout/hProcess3"/>
    <dgm:cxn modelId="{B37971A0-8344-4B43-814E-1548E1DB2C61}" type="presParOf" srcId="{C3BCAE87-3632-4055-868F-D2E723B4CFB3}" destId="{308618E1-F538-4A77-8199-FB84628453B5}" srcOrd="3" destOrd="0" presId="urn:microsoft.com/office/officeart/2005/8/layout/hProcess3"/>
    <dgm:cxn modelId="{6BA8A5DB-73D7-4DA7-9B6A-B61AE203B746}" type="presParOf" srcId="{AAA707B2-1540-41A6-B8E2-D10C47A40A0C}" destId="{A70D4706-5478-4FBE-B8B8-99116E79BC0F}" srcOrd="2" destOrd="0" presId="urn:microsoft.com/office/officeart/2005/8/layout/hProcess3"/>
    <dgm:cxn modelId="{7577F909-43F1-4712-8869-C18ED8E68475}" type="presParOf" srcId="{AAA707B2-1540-41A6-B8E2-D10C47A40A0C}" destId="{A29A0650-661E-4707-AE05-9809B949E2F8}" srcOrd="3" destOrd="0" presId="urn:microsoft.com/office/officeart/2005/8/layout/hProcess3"/>
    <dgm:cxn modelId="{B2CAFDAA-B9A8-4B03-A351-C338D3730088}" type="presParOf" srcId="{A29A0650-661E-4707-AE05-9809B949E2F8}" destId="{0B2C0890-54CB-457D-83D3-E2E6900CF572}" srcOrd="0" destOrd="0" presId="urn:microsoft.com/office/officeart/2005/8/layout/hProcess3"/>
    <dgm:cxn modelId="{C2EA239B-5584-4F04-AB9B-ED69C9DCDB53}" type="presParOf" srcId="{A29A0650-661E-4707-AE05-9809B949E2F8}" destId="{9EAF3B27-FED3-43A6-AF3F-0D46EA100CAC}" srcOrd="1" destOrd="0" presId="urn:microsoft.com/office/officeart/2005/8/layout/hProcess3"/>
    <dgm:cxn modelId="{84BEABB8-78E7-4659-90FE-E44F0E46600B}" type="presParOf" srcId="{A29A0650-661E-4707-AE05-9809B949E2F8}" destId="{215C20FC-90EE-4A97-91CC-A991DFDBD344}" srcOrd="2" destOrd="0" presId="urn:microsoft.com/office/officeart/2005/8/layout/hProcess3"/>
    <dgm:cxn modelId="{A69F2F69-1CD0-4D94-8595-11D954BEAEE4}" type="presParOf" srcId="{A29A0650-661E-4707-AE05-9809B949E2F8}" destId="{1194EBBA-09BA-42DD-A9E2-4D177FFFB23E}" srcOrd="3" destOrd="0" presId="urn:microsoft.com/office/officeart/2005/8/layout/hProcess3"/>
    <dgm:cxn modelId="{488F5966-6D8F-4DDE-851A-93DA10B2E92A}" type="presParOf" srcId="{AAA707B2-1540-41A6-B8E2-D10C47A40A0C}" destId="{29E45B11-558F-4983-A9B7-4C56E3D0766E}" srcOrd="4" destOrd="0" presId="urn:microsoft.com/office/officeart/2005/8/layout/hProcess3"/>
    <dgm:cxn modelId="{8544A6A1-8897-4F64-A7C6-B90CBB57DD35}" type="presParOf" srcId="{AAA707B2-1540-41A6-B8E2-D10C47A40A0C}" destId="{AB655133-421D-4A90-AE26-174A44C3009E}" srcOrd="5" destOrd="0" presId="urn:microsoft.com/office/officeart/2005/8/layout/hProcess3"/>
    <dgm:cxn modelId="{858788E3-FB7A-4161-A6E7-7404C9FDE8CC}" type="presParOf" srcId="{AB655133-421D-4A90-AE26-174A44C3009E}" destId="{DE50DB6F-FD27-4925-B09B-4B809C76B162}" srcOrd="0" destOrd="0" presId="urn:microsoft.com/office/officeart/2005/8/layout/hProcess3"/>
    <dgm:cxn modelId="{6C6758B2-345E-4047-939E-DF544570F233}" type="presParOf" srcId="{AB655133-421D-4A90-AE26-174A44C3009E}" destId="{90D7369C-21E2-4D39-A55A-EE87AC4765D2}" srcOrd="1" destOrd="0" presId="urn:microsoft.com/office/officeart/2005/8/layout/hProcess3"/>
    <dgm:cxn modelId="{C76D5A99-E238-4C32-B271-C217EC3D3F9F}" type="presParOf" srcId="{AB655133-421D-4A90-AE26-174A44C3009E}" destId="{E426CB74-97BE-4641-BE75-754316819FC2}" srcOrd="2" destOrd="0" presId="urn:microsoft.com/office/officeart/2005/8/layout/hProcess3"/>
    <dgm:cxn modelId="{1214B1E2-5820-4E77-BA34-5A72D0204316}" type="presParOf" srcId="{AB655133-421D-4A90-AE26-174A44C3009E}" destId="{5DF9C579-E6DA-4939-85A1-1CF54E032627}" srcOrd="3" destOrd="0" presId="urn:microsoft.com/office/officeart/2005/8/layout/hProcess3"/>
    <dgm:cxn modelId="{2264AC1B-A44F-40D5-8ED8-74A70BAFF064}" type="presParOf" srcId="{AAA707B2-1540-41A6-B8E2-D10C47A40A0C}" destId="{4833EA6D-8095-4883-8D10-563BCB84C94A}" srcOrd="6" destOrd="0" presId="urn:microsoft.com/office/officeart/2005/8/layout/hProcess3"/>
    <dgm:cxn modelId="{89780E90-5643-4395-8790-C1244AAD9E38}" type="presParOf" srcId="{AAA707B2-1540-41A6-B8E2-D10C47A40A0C}" destId="{B705E441-A5BD-469E-8054-29AED3ED42EE}" srcOrd="7" destOrd="0" presId="urn:microsoft.com/office/officeart/2005/8/layout/hProcess3"/>
    <dgm:cxn modelId="{402BB47E-49B3-441F-843E-17308E73D261}" type="presParOf" srcId="{B705E441-A5BD-469E-8054-29AED3ED42EE}" destId="{498E03BF-96A3-4B0A-903F-CFAA3F49FC68}" srcOrd="0" destOrd="0" presId="urn:microsoft.com/office/officeart/2005/8/layout/hProcess3"/>
    <dgm:cxn modelId="{CC293774-405D-4F50-83D8-1543969A3EED}" type="presParOf" srcId="{B705E441-A5BD-469E-8054-29AED3ED42EE}" destId="{2978E8E3-5DAA-40AA-906C-F088BB9C3DD7}" srcOrd="1" destOrd="0" presId="urn:microsoft.com/office/officeart/2005/8/layout/hProcess3"/>
    <dgm:cxn modelId="{BDCBC37D-40E2-4805-B47C-F925316DA16B}" type="presParOf" srcId="{B705E441-A5BD-469E-8054-29AED3ED42EE}" destId="{4A95C081-18BC-4565-B011-A2E6B706CC94}" srcOrd="2" destOrd="0" presId="urn:microsoft.com/office/officeart/2005/8/layout/hProcess3"/>
    <dgm:cxn modelId="{B048626A-3E3A-4ADE-BD7A-2700249141CF}" type="presParOf" srcId="{B705E441-A5BD-469E-8054-29AED3ED42EE}" destId="{EB294E8D-D31D-4948-A378-4380572F4E18}" srcOrd="3" destOrd="0" presId="urn:microsoft.com/office/officeart/2005/8/layout/hProcess3"/>
    <dgm:cxn modelId="{8A1F18A9-AB28-451A-B0A5-3C57E5BA8713}" type="presParOf" srcId="{AAA707B2-1540-41A6-B8E2-D10C47A40A0C}" destId="{EAA42ED4-DA79-44A9-B60C-E8A81B0083CF}" srcOrd="8" destOrd="0" presId="urn:microsoft.com/office/officeart/2005/8/layout/hProcess3"/>
    <dgm:cxn modelId="{5F6AE5F3-4095-46ED-9476-D1E1CAD940EB}" type="presParOf" srcId="{AAA707B2-1540-41A6-B8E2-D10C47A40A0C}" destId="{33215CA9-BBAB-4A24-B23C-26F0A268503D}" srcOrd="9" destOrd="0" presId="urn:microsoft.com/office/officeart/2005/8/layout/hProcess3"/>
    <dgm:cxn modelId="{248374DE-5739-437C-9FDE-B1ECD2D2681D}" type="presParOf" srcId="{AAA707B2-1540-41A6-B8E2-D10C47A40A0C}" destId="{F5C7936C-A7E2-4EF4-8A00-788D24879848}" srcOrd="10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388FBC-26D9-4ED7-AA0A-2BB768171B5E}" type="doc">
      <dgm:prSet loTypeId="urn:microsoft.com/office/officeart/2005/8/layout/vList6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D1AF2691-72B6-47FE-8001-D5E38CC7D98F}">
      <dgm:prSet phldrT="[Текст]" custT="1"/>
      <dgm:spPr/>
      <dgm:t>
        <a:bodyPr/>
        <a:lstStyle/>
        <a:p>
          <a:r>
            <a:rPr lang="uk-UA" sz="2800" i="0" dirty="0" smtClean="0">
              <a:latin typeface="Georgia" pitchFamily="18" charset="0"/>
              <a:cs typeface="Arial" pitchFamily="34" charset="0"/>
            </a:rPr>
            <a:t>За способом організації</a:t>
          </a:r>
          <a:endParaRPr lang="uk-UA" sz="2800" i="0" dirty="0">
            <a:latin typeface="Georgia" pitchFamily="18" charset="0"/>
            <a:cs typeface="Arial" pitchFamily="34" charset="0"/>
          </a:endParaRPr>
        </a:p>
      </dgm:t>
    </dgm:pt>
    <dgm:pt modelId="{D25376F2-C865-4D3E-99C3-848D3979D011}" type="parTrans" cxnId="{A6222591-A399-44C8-9247-CBA13C79D7EC}">
      <dgm:prSet/>
      <dgm:spPr/>
      <dgm:t>
        <a:bodyPr/>
        <a:lstStyle/>
        <a:p>
          <a:endParaRPr lang="uk-UA"/>
        </a:p>
      </dgm:t>
    </dgm:pt>
    <dgm:pt modelId="{398089DA-1642-4E94-B613-438FBC0D4D22}" type="sibTrans" cxnId="{A6222591-A399-44C8-9247-CBA13C79D7EC}">
      <dgm:prSet/>
      <dgm:spPr/>
      <dgm:t>
        <a:bodyPr/>
        <a:lstStyle/>
        <a:p>
          <a:endParaRPr lang="uk-UA"/>
        </a:p>
      </dgm:t>
    </dgm:pt>
    <dgm:pt modelId="{6A676F0A-49A0-4317-BA79-D111AB689A9F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індивідуальний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0BC90133-D6C5-4A31-9A76-6472B063A0EE}" type="parTrans" cxnId="{54CA9ABA-6836-4BF9-A84E-E7A42E30ADE1}">
      <dgm:prSet/>
      <dgm:spPr/>
      <dgm:t>
        <a:bodyPr/>
        <a:lstStyle/>
        <a:p>
          <a:endParaRPr lang="uk-UA"/>
        </a:p>
      </dgm:t>
    </dgm:pt>
    <dgm:pt modelId="{BFD2B739-B253-4411-B73B-29789BE3CFBD}" type="sibTrans" cxnId="{54CA9ABA-6836-4BF9-A84E-E7A42E30ADE1}">
      <dgm:prSet/>
      <dgm:spPr/>
      <dgm:t>
        <a:bodyPr/>
        <a:lstStyle/>
        <a:p>
          <a:endParaRPr lang="uk-UA"/>
        </a:p>
      </dgm:t>
    </dgm:pt>
    <dgm:pt modelId="{CAA7F75F-7558-4DAC-8BB6-8EE914F2F0BD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груповий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EC8C91D6-D7DA-47C2-BDBD-7C39E393A039}" type="parTrans" cxnId="{490FAF1A-4F74-4011-8F76-19A25A8BBB62}">
      <dgm:prSet/>
      <dgm:spPr/>
      <dgm:t>
        <a:bodyPr/>
        <a:lstStyle/>
        <a:p>
          <a:endParaRPr lang="uk-UA"/>
        </a:p>
      </dgm:t>
    </dgm:pt>
    <dgm:pt modelId="{D7C73583-F6E0-4D10-8D7A-0C8396BFFE43}" type="sibTrans" cxnId="{490FAF1A-4F74-4011-8F76-19A25A8BBB62}">
      <dgm:prSet/>
      <dgm:spPr/>
      <dgm:t>
        <a:bodyPr/>
        <a:lstStyle/>
        <a:p>
          <a:endParaRPr lang="uk-UA"/>
        </a:p>
      </dgm:t>
    </dgm:pt>
    <dgm:pt modelId="{71CCE8E2-8FF1-4738-BB12-E1BD01203923}">
      <dgm:prSet phldrT="[Текст]" custT="1"/>
      <dgm:spPr/>
      <dgm:t>
        <a:bodyPr/>
        <a:lstStyle/>
        <a:p>
          <a:r>
            <a:rPr lang="uk-UA" sz="3200" i="0" dirty="0" smtClean="0">
              <a:latin typeface="Georgia" pitchFamily="18" charset="0"/>
              <a:cs typeface="Arial" pitchFamily="34" charset="0"/>
            </a:rPr>
            <a:t>За способом подання інформації</a:t>
          </a:r>
          <a:endParaRPr lang="uk-UA" sz="3200" i="0" dirty="0">
            <a:latin typeface="Georgia" pitchFamily="18" charset="0"/>
            <a:cs typeface="Arial" pitchFamily="34" charset="0"/>
          </a:endParaRPr>
        </a:p>
      </dgm:t>
    </dgm:pt>
    <dgm:pt modelId="{50841694-1EF0-41C9-B0C2-7940DDFCD983}" type="parTrans" cxnId="{1FD3684F-724C-450A-830F-BDEDD2C86A1E}">
      <dgm:prSet/>
      <dgm:spPr/>
      <dgm:t>
        <a:bodyPr/>
        <a:lstStyle/>
        <a:p>
          <a:endParaRPr lang="uk-UA"/>
        </a:p>
      </dgm:t>
    </dgm:pt>
    <dgm:pt modelId="{45F9F3A3-613D-4D24-8205-75A84280D4F8}" type="sibTrans" cxnId="{1FD3684F-724C-450A-830F-BDEDD2C86A1E}">
      <dgm:prSet/>
      <dgm:spPr/>
      <dgm:t>
        <a:bodyPr/>
        <a:lstStyle/>
        <a:p>
          <a:endParaRPr lang="uk-UA"/>
        </a:p>
      </dgm:t>
    </dgm:pt>
    <dgm:pt modelId="{B564EE58-2657-4E3C-86FD-F29C4C55B041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усний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4845FCB6-388A-4153-AEA1-CAD6C1F9AC9F}" type="parTrans" cxnId="{C68A5286-AF93-47B1-9901-CA2E09A3C6EB}">
      <dgm:prSet/>
      <dgm:spPr/>
      <dgm:t>
        <a:bodyPr/>
        <a:lstStyle/>
        <a:p>
          <a:endParaRPr lang="uk-UA"/>
        </a:p>
      </dgm:t>
    </dgm:pt>
    <dgm:pt modelId="{23A16CD0-7CB2-4079-B9F6-C2F090CB9213}" type="sibTrans" cxnId="{C68A5286-AF93-47B1-9901-CA2E09A3C6EB}">
      <dgm:prSet/>
      <dgm:spPr/>
      <dgm:t>
        <a:bodyPr/>
        <a:lstStyle/>
        <a:p>
          <a:endParaRPr lang="uk-UA"/>
        </a:p>
      </dgm:t>
    </dgm:pt>
    <dgm:pt modelId="{55196B14-D368-4C61-A5FE-BE7E7B808E2B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письмовий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93C52955-CFC1-494D-BC71-46B8B9CB0D9C}" type="parTrans" cxnId="{63FD96B2-8503-49E5-882A-A17F9D0CDAAE}">
      <dgm:prSet/>
      <dgm:spPr/>
      <dgm:t>
        <a:bodyPr/>
        <a:lstStyle/>
        <a:p>
          <a:endParaRPr lang="uk-UA"/>
        </a:p>
      </dgm:t>
    </dgm:pt>
    <dgm:pt modelId="{70799EC1-9C24-468E-8B9B-22E3239279EF}" type="sibTrans" cxnId="{63FD96B2-8503-49E5-882A-A17F9D0CDAAE}">
      <dgm:prSet/>
      <dgm:spPr/>
      <dgm:t>
        <a:bodyPr/>
        <a:lstStyle/>
        <a:p>
          <a:endParaRPr lang="uk-UA"/>
        </a:p>
      </dgm:t>
    </dgm:pt>
    <dgm:pt modelId="{3B0C3BF4-0A27-437C-AEA2-8F93EA29026D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фронтальний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84D494DD-D454-4ED4-9DB1-A4BBD9945C77}" type="parTrans" cxnId="{3DDA398B-4EBB-4242-94A6-48BB39D8FB52}">
      <dgm:prSet/>
      <dgm:spPr/>
      <dgm:t>
        <a:bodyPr/>
        <a:lstStyle/>
        <a:p>
          <a:endParaRPr lang="uk-UA"/>
        </a:p>
      </dgm:t>
    </dgm:pt>
    <dgm:pt modelId="{41F86B3E-7809-4FEA-BB11-4CF406B2F0C9}" type="sibTrans" cxnId="{3DDA398B-4EBB-4242-94A6-48BB39D8FB52}">
      <dgm:prSet/>
      <dgm:spPr/>
      <dgm:t>
        <a:bodyPr/>
        <a:lstStyle/>
        <a:p>
          <a:endParaRPr lang="uk-UA"/>
        </a:p>
      </dgm:t>
    </dgm:pt>
    <dgm:pt modelId="{2E55BE3A-EAC1-4F34-A336-7F2CAE38B629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диференційований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ECC5D08E-9181-4B3F-8E12-86A61BCDAA4F}" type="parTrans" cxnId="{E564DFF4-935B-4953-B807-9682B8945866}">
      <dgm:prSet/>
      <dgm:spPr/>
      <dgm:t>
        <a:bodyPr/>
        <a:lstStyle/>
        <a:p>
          <a:endParaRPr lang="uk-UA"/>
        </a:p>
      </dgm:t>
    </dgm:pt>
    <dgm:pt modelId="{F921477B-057F-478D-B09B-48C4FEAB06F0}" type="sibTrans" cxnId="{E564DFF4-935B-4953-B807-9682B8945866}">
      <dgm:prSet/>
      <dgm:spPr/>
      <dgm:t>
        <a:bodyPr/>
        <a:lstStyle/>
        <a:p>
          <a:endParaRPr lang="uk-UA"/>
        </a:p>
      </dgm:t>
    </dgm:pt>
    <dgm:pt modelId="{9AA14506-4393-4EC9-98F7-3EAC9066727E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експериментальний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5B5D7486-DC15-4E31-850B-9D439F2786EE}" type="parTrans" cxnId="{2239C936-FC75-4A6D-9972-A08F945ECA4C}">
      <dgm:prSet/>
      <dgm:spPr/>
      <dgm:t>
        <a:bodyPr/>
        <a:lstStyle/>
        <a:p>
          <a:endParaRPr lang="uk-UA"/>
        </a:p>
      </dgm:t>
    </dgm:pt>
    <dgm:pt modelId="{9D4AE4E6-E6D9-4BE1-9907-D8911F2C4178}" type="sibTrans" cxnId="{2239C936-FC75-4A6D-9972-A08F945ECA4C}">
      <dgm:prSet/>
      <dgm:spPr/>
      <dgm:t>
        <a:bodyPr/>
        <a:lstStyle/>
        <a:p>
          <a:endParaRPr lang="uk-UA"/>
        </a:p>
      </dgm:t>
    </dgm:pt>
    <dgm:pt modelId="{F8526F60-F097-4260-9C0E-C60F2450D4A5}">
      <dgm:prSet phldrT="[Текст]" custT="1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50000"/>
              <a:alpha val="90000"/>
            </a:schemeClr>
          </a:solidFill>
        </a:ln>
      </dgm:spPr>
      <dgm:t>
        <a:bodyPr/>
        <a:lstStyle/>
        <a:p>
          <a:r>
            <a:rPr lang="uk-UA" sz="2400" i="0" dirty="0" smtClean="0">
              <a:latin typeface="Georgia" pitchFamily="18" charset="0"/>
              <a:cs typeface="Arial" pitchFamily="34" charset="0"/>
            </a:rPr>
            <a:t>програмований</a:t>
          </a:r>
          <a:endParaRPr lang="uk-UA" sz="2400" i="0" dirty="0">
            <a:latin typeface="Georgia" pitchFamily="18" charset="0"/>
            <a:cs typeface="Arial" pitchFamily="34" charset="0"/>
          </a:endParaRPr>
        </a:p>
      </dgm:t>
    </dgm:pt>
    <dgm:pt modelId="{14A6F053-4C88-4A52-80DE-CE9EE28031FA}" type="parTrans" cxnId="{BE700F9C-577A-4040-BEA3-726F3162BD9F}">
      <dgm:prSet/>
      <dgm:spPr/>
      <dgm:t>
        <a:bodyPr/>
        <a:lstStyle/>
        <a:p>
          <a:endParaRPr lang="uk-UA"/>
        </a:p>
      </dgm:t>
    </dgm:pt>
    <dgm:pt modelId="{023A9105-CE29-4920-BA70-AC9FE19E9A21}" type="sibTrans" cxnId="{BE700F9C-577A-4040-BEA3-726F3162BD9F}">
      <dgm:prSet/>
      <dgm:spPr/>
      <dgm:t>
        <a:bodyPr/>
        <a:lstStyle/>
        <a:p>
          <a:endParaRPr lang="uk-UA"/>
        </a:p>
      </dgm:t>
    </dgm:pt>
    <dgm:pt modelId="{53879169-6A14-4F64-BC4B-A384747A7767}" type="pres">
      <dgm:prSet presAssocID="{0F388FBC-26D9-4ED7-AA0A-2BB768171B5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76C7B4D-A744-43DA-8574-22B2F6897611}" type="pres">
      <dgm:prSet presAssocID="{D1AF2691-72B6-47FE-8001-D5E38CC7D98F}" presName="linNode" presStyleCnt="0"/>
      <dgm:spPr/>
    </dgm:pt>
    <dgm:pt modelId="{FEBBF99A-49B0-4990-8C8C-76399222EE9C}" type="pres">
      <dgm:prSet presAssocID="{D1AF2691-72B6-47FE-8001-D5E38CC7D98F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D893D4-2901-4100-B810-377116E9FE2B}" type="pres">
      <dgm:prSet presAssocID="{D1AF2691-72B6-47FE-8001-D5E38CC7D98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819A31-5924-417A-B4E1-46F869835014}" type="pres">
      <dgm:prSet presAssocID="{398089DA-1642-4E94-B613-438FBC0D4D22}" presName="spacing" presStyleCnt="0"/>
      <dgm:spPr/>
    </dgm:pt>
    <dgm:pt modelId="{3BB3B79B-E3D6-46B2-81C8-7AEA57657FFC}" type="pres">
      <dgm:prSet presAssocID="{71CCE8E2-8FF1-4738-BB12-E1BD01203923}" presName="linNode" presStyleCnt="0"/>
      <dgm:spPr/>
    </dgm:pt>
    <dgm:pt modelId="{0A535A6E-9B02-4D2E-9CE0-B5ECCBA05C68}" type="pres">
      <dgm:prSet presAssocID="{71CCE8E2-8FF1-4738-BB12-E1BD0120392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69C75D-D149-44C1-90AA-1D9D20DBCB8F}" type="pres">
      <dgm:prSet presAssocID="{71CCE8E2-8FF1-4738-BB12-E1BD0120392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58FCE37-6383-457C-A71A-1B3505AFFF9E}" type="presOf" srcId="{6A676F0A-49A0-4317-BA79-D111AB689A9F}" destId="{A2D893D4-2901-4100-B810-377116E9FE2B}" srcOrd="0" destOrd="0" presId="urn:microsoft.com/office/officeart/2005/8/layout/vList6"/>
    <dgm:cxn modelId="{1FD3684F-724C-450A-830F-BDEDD2C86A1E}" srcId="{0F388FBC-26D9-4ED7-AA0A-2BB768171B5E}" destId="{71CCE8E2-8FF1-4738-BB12-E1BD01203923}" srcOrd="1" destOrd="0" parTransId="{50841694-1EF0-41C9-B0C2-7940DDFCD983}" sibTransId="{45F9F3A3-613D-4D24-8205-75A84280D4F8}"/>
    <dgm:cxn modelId="{795437E6-809B-404C-A8CB-3340A9557C13}" type="presOf" srcId="{B564EE58-2657-4E3C-86FD-F29C4C55B041}" destId="{9469C75D-D149-44C1-90AA-1D9D20DBCB8F}" srcOrd="0" destOrd="0" presId="urn:microsoft.com/office/officeart/2005/8/layout/vList6"/>
    <dgm:cxn modelId="{C68A5286-AF93-47B1-9901-CA2E09A3C6EB}" srcId="{71CCE8E2-8FF1-4738-BB12-E1BD01203923}" destId="{B564EE58-2657-4E3C-86FD-F29C4C55B041}" srcOrd="0" destOrd="0" parTransId="{4845FCB6-388A-4153-AEA1-CAD6C1F9AC9F}" sibTransId="{23A16CD0-7CB2-4079-B9F6-C2F090CB9213}"/>
    <dgm:cxn modelId="{A6222591-A399-44C8-9247-CBA13C79D7EC}" srcId="{0F388FBC-26D9-4ED7-AA0A-2BB768171B5E}" destId="{D1AF2691-72B6-47FE-8001-D5E38CC7D98F}" srcOrd="0" destOrd="0" parTransId="{D25376F2-C865-4D3E-99C3-848D3979D011}" sibTransId="{398089DA-1642-4E94-B613-438FBC0D4D22}"/>
    <dgm:cxn modelId="{3181EA65-215F-4AE5-9176-6D237C214200}" type="presOf" srcId="{CAA7F75F-7558-4DAC-8BB6-8EE914F2F0BD}" destId="{A2D893D4-2901-4100-B810-377116E9FE2B}" srcOrd="0" destOrd="1" presId="urn:microsoft.com/office/officeart/2005/8/layout/vList6"/>
    <dgm:cxn modelId="{7C4B21F6-9428-4515-9D4D-49D55C6C269A}" type="presOf" srcId="{3B0C3BF4-0A27-437C-AEA2-8F93EA29026D}" destId="{A2D893D4-2901-4100-B810-377116E9FE2B}" srcOrd="0" destOrd="2" presId="urn:microsoft.com/office/officeart/2005/8/layout/vList6"/>
    <dgm:cxn modelId="{490FAF1A-4F74-4011-8F76-19A25A8BBB62}" srcId="{D1AF2691-72B6-47FE-8001-D5E38CC7D98F}" destId="{CAA7F75F-7558-4DAC-8BB6-8EE914F2F0BD}" srcOrd="1" destOrd="0" parTransId="{EC8C91D6-D7DA-47C2-BDBD-7C39E393A039}" sibTransId="{D7C73583-F6E0-4D10-8D7A-0C8396BFFE43}"/>
    <dgm:cxn modelId="{8ED5E8A0-E8BD-4988-AC21-7A2763C7099D}" type="presOf" srcId="{71CCE8E2-8FF1-4738-BB12-E1BD01203923}" destId="{0A535A6E-9B02-4D2E-9CE0-B5ECCBA05C68}" srcOrd="0" destOrd="0" presId="urn:microsoft.com/office/officeart/2005/8/layout/vList6"/>
    <dgm:cxn modelId="{FBB04419-8DBC-489D-AF40-5A61677137A4}" type="presOf" srcId="{2E55BE3A-EAC1-4F34-A336-7F2CAE38B629}" destId="{A2D893D4-2901-4100-B810-377116E9FE2B}" srcOrd="0" destOrd="3" presId="urn:microsoft.com/office/officeart/2005/8/layout/vList6"/>
    <dgm:cxn modelId="{54CA9ABA-6836-4BF9-A84E-E7A42E30ADE1}" srcId="{D1AF2691-72B6-47FE-8001-D5E38CC7D98F}" destId="{6A676F0A-49A0-4317-BA79-D111AB689A9F}" srcOrd="0" destOrd="0" parTransId="{0BC90133-D6C5-4A31-9A76-6472B063A0EE}" sibTransId="{BFD2B739-B253-4411-B73B-29789BE3CFBD}"/>
    <dgm:cxn modelId="{E564DFF4-935B-4953-B807-9682B8945866}" srcId="{D1AF2691-72B6-47FE-8001-D5E38CC7D98F}" destId="{2E55BE3A-EAC1-4F34-A336-7F2CAE38B629}" srcOrd="3" destOrd="0" parTransId="{ECC5D08E-9181-4B3F-8E12-86A61BCDAA4F}" sibTransId="{F921477B-057F-478D-B09B-48C4FEAB06F0}"/>
    <dgm:cxn modelId="{63FD96B2-8503-49E5-882A-A17F9D0CDAAE}" srcId="{71CCE8E2-8FF1-4738-BB12-E1BD01203923}" destId="{55196B14-D368-4C61-A5FE-BE7E7B808E2B}" srcOrd="1" destOrd="0" parTransId="{93C52955-CFC1-494D-BC71-46B8B9CB0D9C}" sibTransId="{70799EC1-9C24-468E-8B9B-22E3239279EF}"/>
    <dgm:cxn modelId="{2239C936-FC75-4A6D-9972-A08F945ECA4C}" srcId="{71CCE8E2-8FF1-4738-BB12-E1BD01203923}" destId="{9AA14506-4393-4EC9-98F7-3EAC9066727E}" srcOrd="2" destOrd="0" parTransId="{5B5D7486-DC15-4E31-850B-9D439F2786EE}" sibTransId="{9D4AE4E6-E6D9-4BE1-9907-D8911F2C4178}"/>
    <dgm:cxn modelId="{6B361436-E766-4CF6-BBC7-E09448F68554}" type="presOf" srcId="{55196B14-D368-4C61-A5FE-BE7E7B808E2B}" destId="{9469C75D-D149-44C1-90AA-1D9D20DBCB8F}" srcOrd="0" destOrd="1" presId="urn:microsoft.com/office/officeart/2005/8/layout/vList6"/>
    <dgm:cxn modelId="{BE700F9C-577A-4040-BEA3-726F3162BD9F}" srcId="{71CCE8E2-8FF1-4738-BB12-E1BD01203923}" destId="{F8526F60-F097-4260-9C0E-C60F2450D4A5}" srcOrd="3" destOrd="0" parTransId="{14A6F053-4C88-4A52-80DE-CE9EE28031FA}" sibTransId="{023A9105-CE29-4920-BA70-AC9FE19E9A21}"/>
    <dgm:cxn modelId="{3DDA398B-4EBB-4242-94A6-48BB39D8FB52}" srcId="{D1AF2691-72B6-47FE-8001-D5E38CC7D98F}" destId="{3B0C3BF4-0A27-437C-AEA2-8F93EA29026D}" srcOrd="2" destOrd="0" parTransId="{84D494DD-D454-4ED4-9DB1-A4BBD9945C77}" sibTransId="{41F86B3E-7809-4FEA-BB11-4CF406B2F0C9}"/>
    <dgm:cxn modelId="{73BB5C3A-F6FE-4C68-8766-E7AF907C0383}" type="presOf" srcId="{F8526F60-F097-4260-9C0E-C60F2450D4A5}" destId="{9469C75D-D149-44C1-90AA-1D9D20DBCB8F}" srcOrd="0" destOrd="3" presId="urn:microsoft.com/office/officeart/2005/8/layout/vList6"/>
    <dgm:cxn modelId="{6A2CEA06-A7F1-45B0-BF45-3DE286B6D861}" type="presOf" srcId="{9AA14506-4393-4EC9-98F7-3EAC9066727E}" destId="{9469C75D-D149-44C1-90AA-1D9D20DBCB8F}" srcOrd="0" destOrd="2" presId="urn:microsoft.com/office/officeart/2005/8/layout/vList6"/>
    <dgm:cxn modelId="{E69852DE-0BB9-4FB1-8925-5DE82BE032DA}" type="presOf" srcId="{0F388FBC-26D9-4ED7-AA0A-2BB768171B5E}" destId="{53879169-6A14-4F64-BC4B-A384747A7767}" srcOrd="0" destOrd="0" presId="urn:microsoft.com/office/officeart/2005/8/layout/vList6"/>
    <dgm:cxn modelId="{A0FDE6DC-346E-4102-9215-E4C3A7E779A5}" type="presOf" srcId="{D1AF2691-72B6-47FE-8001-D5E38CC7D98F}" destId="{FEBBF99A-49B0-4990-8C8C-76399222EE9C}" srcOrd="0" destOrd="0" presId="urn:microsoft.com/office/officeart/2005/8/layout/vList6"/>
    <dgm:cxn modelId="{CACD8312-A9B8-4492-8378-7EFFB7B7D2AB}" type="presParOf" srcId="{53879169-6A14-4F64-BC4B-A384747A7767}" destId="{776C7B4D-A744-43DA-8574-22B2F6897611}" srcOrd="0" destOrd="0" presId="urn:microsoft.com/office/officeart/2005/8/layout/vList6"/>
    <dgm:cxn modelId="{381D2693-FA72-4795-AC62-6AF8B1E0090A}" type="presParOf" srcId="{776C7B4D-A744-43DA-8574-22B2F6897611}" destId="{FEBBF99A-49B0-4990-8C8C-76399222EE9C}" srcOrd="0" destOrd="0" presId="urn:microsoft.com/office/officeart/2005/8/layout/vList6"/>
    <dgm:cxn modelId="{61D7DE7D-284B-47BF-91B9-D37F3504FA91}" type="presParOf" srcId="{776C7B4D-A744-43DA-8574-22B2F6897611}" destId="{A2D893D4-2901-4100-B810-377116E9FE2B}" srcOrd="1" destOrd="0" presId="urn:microsoft.com/office/officeart/2005/8/layout/vList6"/>
    <dgm:cxn modelId="{99B65317-F6D0-4415-BB3A-63A8723D2E1E}" type="presParOf" srcId="{53879169-6A14-4F64-BC4B-A384747A7767}" destId="{B4819A31-5924-417A-B4E1-46F869835014}" srcOrd="1" destOrd="0" presId="urn:microsoft.com/office/officeart/2005/8/layout/vList6"/>
    <dgm:cxn modelId="{C428F4F8-8A4F-4712-BF52-2D33248B7F48}" type="presParOf" srcId="{53879169-6A14-4F64-BC4B-A384747A7767}" destId="{3BB3B79B-E3D6-46B2-81C8-7AEA57657FFC}" srcOrd="2" destOrd="0" presId="urn:microsoft.com/office/officeart/2005/8/layout/vList6"/>
    <dgm:cxn modelId="{F6E8158C-2011-4CAA-AD80-FEF7F4840C57}" type="presParOf" srcId="{3BB3B79B-E3D6-46B2-81C8-7AEA57657FFC}" destId="{0A535A6E-9B02-4D2E-9CE0-B5ECCBA05C68}" srcOrd="0" destOrd="0" presId="urn:microsoft.com/office/officeart/2005/8/layout/vList6"/>
    <dgm:cxn modelId="{90F5552F-CF96-4FAD-B6D5-51F437BCF6B2}" type="presParOf" srcId="{3BB3B79B-E3D6-46B2-81C8-7AEA57657FFC}" destId="{9469C75D-D149-44C1-90AA-1D9D20DBCB8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16D076-5E10-487E-93E4-D0AEE690F81F}" type="doc">
      <dgm:prSet loTypeId="urn:microsoft.com/office/officeart/2005/8/layout/arrow3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BE0E51D5-5CE3-4F87-B3A4-D6E8743675D6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  <a:cs typeface="Arial" pitchFamily="34" charset="0"/>
            </a:rPr>
            <a:t>перевага</a:t>
          </a:r>
          <a:endParaRPr lang="uk-UA" sz="2800" b="1" i="0" dirty="0">
            <a:latin typeface="Georgia" pitchFamily="18" charset="0"/>
            <a:cs typeface="Arial" pitchFamily="34" charset="0"/>
          </a:endParaRPr>
        </a:p>
      </dgm:t>
    </dgm:pt>
    <dgm:pt modelId="{08A33AE9-0228-45F4-9674-A0DE029F1112}" type="parTrans" cxnId="{F3B83E8E-238C-4562-AEC8-05B6B75144BC}">
      <dgm:prSet/>
      <dgm:spPr/>
      <dgm:t>
        <a:bodyPr/>
        <a:lstStyle/>
        <a:p>
          <a:endParaRPr lang="uk-UA"/>
        </a:p>
      </dgm:t>
    </dgm:pt>
    <dgm:pt modelId="{E21A0A65-3096-4C14-A97E-82E63881DDF3}" type="sibTrans" cxnId="{F3B83E8E-238C-4562-AEC8-05B6B75144BC}">
      <dgm:prSet/>
      <dgm:spPr/>
      <dgm:t>
        <a:bodyPr/>
        <a:lstStyle/>
        <a:p>
          <a:endParaRPr lang="uk-UA"/>
        </a:p>
      </dgm:t>
    </dgm:pt>
    <dgm:pt modelId="{E6E4EA76-82E6-4261-9628-3D635D70D61D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  <a:cs typeface="Arial" pitchFamily="34" charset="0"/>
            </a:rPr>
            <a:t>недолік</a:t>
          </a:r>
          <a:endParaRPr lang="uk-UA" sz="2800" b="1" i="0" dirty="0">
            <a:latin typeface="Georgia" pitchFamily="18" charset="0"/>
            <a:cs typeface="Arial" pitchFamily="34" charset="0"/>
          </a:endParaRPr>
        </a:p>
      </dgm:t>
    </dgm:pt>
    <dgm:pt modelId="{AFC919F7-B1F3-43F5-96A9-7A84555462CD}" type="parTrans" cxnId="{ED595EDC-0ECD-4D67-8962-DCA9DADC1640}">
      <dgm:prSet/>
      <dgm:spPr/>
      <dgm:t>
        <a:bodyPr/>
        <a:lstStyle/>
        <a:p>
          <a:endParaRPr lang="uk-UA"/>
        </a:p>
      </dgm:t>
    </dgm:pt>
    <dgm:pt modelId="{3FFCC8FE-44DA-451D-B29C-A5C9F9829FF0}" type="sibTrans" cxnId="{ED595EDC-0ECD-4D67-8962-DCA9DADC1640}">
      <dgm:prSet/>
      <dgm:spPr/>
      <dgm:t>
        <a:bodyPr/>
        <a:lstStyle/>
        <a:p>
          <a:endParaRPr lang="uk-UA"/>
        </a:p>
      </dgm:t>
    </dgm:pt>
    <dgm:pt modelId="{B4637E17-3309-427F-99A3-214D3B24AC57}" type="pres">
      <dgm:prSet presAssocID="{BB16D076-5E10-487E-93E4-D0AEE690F81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28847CD-9ED5-44CA-8D77-E6DB2194E9B9}" type="pres">
      <dgm:prSet presAssocID="{BB16D076-5E10-487E-93E4-D0AEE690F81F}" presName="divider" presStyleLbl="fgShp" presStyleIdx="0" presStyleCnt="1"/>
      <dgm:spPr/>
    </dgm:pt>
    <dgm:pt modelId="{F2E8E3F6-A4F4-417C-92D8-EB96E368F966}" type="pres">
      <dgm:prSet presAssocID="{BE0E51D5-5CE3-4F87-B3A4-D6E8743675D6}" presName="downArrow" presStyleLbl="node1" presStyleIdx="0" presStyleCnt="2"/>
      <dgm:spPr/>
    </dgm:pt>
    <dgm:pt modelId="{C0657104-6F54-4532-9009-5666B1795343}" type="pres">
      <dgm:prSet presAssocID="{BE0E51D5-5CE3-4F87-B3A4-D6E8743675D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325F33-C669-40E1-BFF4-0CC8AB62705B}" type="pres">
      <dgm:prSet presAssocID="{E6E4EA76-82E6-4261-9628-3D635D70D61D}" presName="upArrow" presStyleLbl="node1" presStyleIdx="1" presStyleCnt="2"/>
      <dgm:spPr/>
    </dgm:pt>
    <dgm:pt modelId="{BB5A22A0-07E7-496E-934D-FE3B27F94152}" type="pres">
      <dgm:prSet presAssocID="{E6E4EA76-82E6-4261-9628-3D635D70D61D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A3F304A-12D7-4623-BBC6-56C3A40B9117}" type="presOf" srcId="{BB16D076-5E10-487E-93E4-D0AEE690F81F}" destId="{B4637E17-3309-427F-99A3-214D3B24AC57}" srcOrd="0" destOrd="0" presId="urn:microsoft.com/office/officeart/2005/8/layout/arrow3"/>
    <dgm:cxn modelId="{847BD901-9B2F-4704-90B8-98CFA18BB5CF}" type="presOf" srcId="{E6E4EA76-82E6-4261-9628-3D635D70D61D}" destId="{BB5A22A0-07E7-496E-934D-FE3B27F94152}" srcOrd="0" destOrd="0" presId="urn:microsoft.com/office/officeart/2005/8/layout/arrow3"/>
    <dgm:cxn modelId="{F3B83E8E-238C-4562-AEC8-05B6B75144BC}" srcId="{BB16D076-5E10-487E-93E4-D0AEE690F81F}" destId="{BE0E51D5-5CE3-4F87-B3A4-D6E8743675D6}" srcOrd="0" destOrd="0" parTransId="{08A33AE9-0228-45F4-9674-A0DE029F1112}" sibTransId="{E21A0A65-3096-4C14-A97E-82E63881DDF3}"/>
    <dgm:cxn modelId="{2B535AA1-9B3C-448C-9423-395FD25D6FE3}" type="presOf" srcId="{BE0E51D5-5CE3-4F87-B3A4-D6E8743675D6}" destId="{C0657104-6F54-4532-9009-5666B1795343}" srcOrd="0" destOrd="0" presId="urn:microsoft.com/office/officeart/2005/8/layout/arrow3"/>
    <dgm:cxn modelId="{ED595EDC-0ECD-4D67-8962-DCA9DADC1640}" srcId="{BB16D076-5E10-487E-93E4-D0AEE690F81F}" destId="{E6E4EA76-82E6-4261-9628-3D635D70D61D}" srcOrd="1" destOrd="0" parTransId="{AFC919F7-B1F3-43F5-96A9-7A84555462CD}" sibTransId="{3FFCC8FE-44DA-451D-B29C-A5C9F9829FF0}"/>
    <dgm:cxn modelId="{30D247DA-1F36-4DD7-B902-FC03252A8AEF}" type="presParOf" srcId="{B4637E17-3309-427F-99A3-214D3B24AC57}" destId="{F28847CD-9ED5-44CA-8D77-E6DB2194E9B9}" srcOrd="0" destOrd="0" presId="urn:microsoft.com/office/officeart/2005/8/layout/arrow3"/>
    <dgm:cxn modelId="{76D1E41F-C69B-4870-ADB5-280D9860C272}" type="presParOf" srcId="{B4637E17-3309-427F-99A3-214D3B24AC57}" destId="{F2E8E3F6-A4F4-417C-92D8-EB96E368F966}" srcOrd="1" destOrd="0" presId="urn:microsoft.com/office/officeart/2005/8/layout/arrow3"/>
    <dgm:cxn modelId="{4FDCB61B-1DA4-42E0-B11E-7792F81403F8}" type="presParOf" srcId="{B4637E17-3309-427F-99A3-214D3B24AC57}" destId="{C0657104-6F54-4532-9009-5666B1795343}" srcOrd="2" destOrd="0" presId="urn:microsoft.com/office/officeart/2005/8/layout/arrow3"/>
    <dgm:cxn modelId="{912EB330-9FAF-4C41-8B32-1A2D74F9098E}" type="presParOf" srcId="{B4637E17-3309-427F-99A3-214D3B24AC57}" destId="{02325F33-C669-40E1-BFF4-0CC8AB62705B}" srcOrd="3" destOrd="0" presId="urn:microsoft.com/office/officeart/2005/8/layout/arrow3"/>
    <dgm:cxn modelId="{EE26770A-6994-4435-BC3F-4F50EBE1213C}" type="presParOf" srcId="{B4637E17-3309-427F-99A3-214D3B24AC57}" destId="{BB5A22A0-07E7-496E-934D-FE3B27F9415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42C32-A53F-4E2A-ACB7-368450685F41}" type="doc">
      <dgm:prSet loTypeId="urn:microsoft.com/office/officeart/2005/8/layout/pList2" loCatId="list" qsTypeId="urn:microsoft.com/office/officeart/2005/8/quickstyle/3d1" qsCatId="3D" csTypeId="urn:microsoft.com/office/officeart/2005/8/colors/colorful3" csCatId="colorful" phldr="1"/>
      <dgm:spPr/>
    </dgm:pt>
    <dgm:pt modelId="{8AE55E2E-286E-4FD9-84BA-790AA17703F9}">
      <dgm:prSet phldrT="[Текст]" custT="1"/>
      <dgm:spPr/>
      <dgm:t>
        <a:bodyPr anchor="ctr"/>
        <a:lstStyle/>
        <a:p>
          <a:r>
            <a:rPr lang="uk-UA" sz="2000" b="1" i="0" baseline="0" smtClean="0">
              <a:latin typeface="Georgia" pitchFamily="18" charset="0"/>
              <a:cs typeface="Arial" pitchFamily="34" charset="0"/>
            </a:rPr>
            <a:t>Тести з біології</a:t>
          </a:r>
          <a:endParaRPr lang="uk-UA" sz="2000" i="0" baseline="0" dirty="0">
            <a:latin typeface="Georgia" pitchFamily="18" charset="0"/>
            <a:cs typeface="Arial" pitchFamily="34" charset="0"/>
          </a:endParaRPr>
        </a:p>
      </dgm:t>
    </dgm:pt>
    <dgm:pt modelId="{64795D89-965B-4F58-A43D-9CF0B666070C}" type="parTrans" cxnId="{9458236A-88FD-471A-90A5-FFFF4F506046}">
      <dgm:prSet/>
      <dgm:spPr/>
      <dgm:t>
        <a:bodyPr/>
        <a:lstStyle/>
        <a:p>
          <a:endParaRPr lang="uk-UA"/>
        </a:p>
      </dgm:t>
    </dgm:pt>
    <dgm:pt modelId="{5AB356C0-6422-4BF3-A88D-48E204676970}" type="sibTrans" cxnId="{9458236A-88FD-471A-90A5-FFFF4F506046}">
      <dgm:prSet/>
      <dgm:spPr/>
      <dgm:t>
        <a:bodyPr/>
        <a:lstStyle/>
        <a:p>
          <a:endParaRPr lang="uk-UA"/>
        </a:p>
      </dgm:t>
    </dgm:pt>
    <dgm:pt modelId="{E67E860F-B5E1-4116-A881-0B945B39A555}">
      <dgm:prSet phldrT="[Текст]" custT="1"/>
      <dgm:spPr/>
      <dgm:t>
        <a:bodyPr anchor="ctr"/>
        <a:lstStyle/>
        <a:p>
          <a:r>
            <a:rPr lang="uk-UA" sz="2000" b="1" i="0" baseline="0" dirty="0" smtClean="0">
              <a:latin typeface="Georgia" pitchFamily="18" charset="0"/>
              <a:cs typeface="Arial" pitchFamily="34" charset="0"/>
            </a:rPr>
            <a:t>Звіти з </a:t>
          </a:r>
          <a:r>
            <a:rPr lang="uk-UA" sz="2000" b="1" i="0" baseline="0" dirty="0" err="1" smtClean="0">
              <a:latin typeface="Georgia" pitchFamily="18" charset="0"/>
              <a:cs typeface="Arial" pitchFamily="34" charset="0"/>
            </a:rPr>
            <a:t>виконан-ня</a:t>
          </a:r>
          <a:r>
            <a:rPr lang="uk-UA" sz="2000" b="1" i="0" baseline="0" dirty="0" smtClean="0">
              <a:latin typeface="Georgia" pitchFamily="18" charset="0"/>
              <a:cs typeface="Arial" pitchFamily="34" charset="0"/>
            </a:rPr>
            <a:t> </a:t>
          </a:r>
          <a:r>
            <a:rPr lang="uk-UA" sz="2000" b="1" i="0" baseline="0" dirty="0" err="1" smtClean="0">
              <a:latin typeface="Georgia" pitchFamily="18" charset="0"/>
              <a:cs typeface="Arial" pitchFamily="34" charset="0"/>
            </a:rPr>
            <a:t>лабора-торних</a:t>
          </a:r>
          <a:r>
            <a:rPr lang="uk-UA" sz="2000" b="1" i="0" baseline="0" dirty="0" smtClean="0">
              <a:latin typeface="Georgia" pitchFamily="18" charset="0"/>
              <a:cs typeface="Arial" pitchFamily="34" charset="0"/>
            </a:rPr>
            <a:t> і </a:t>
          </a:r>
          <a:r>
            <a:rPr lang="uk-UA" sz="2000" b="1" i="0" baseline="0" dirty="0" err="1" smtClean="0">
              <a:latin typeface="Georgia" pitchFamily="18" charset="0"/>
              <a:cs typeface="Arial" pitchFamily="34" charset="0"/>
            </a:rPr>
            <a:t>практич-них</a:t>
          </a:r>
          <a:r>
            <a:rPr lang="uk-UA" sz="2000" b="1" i="0" baseline="0" dirty="0" smtClean="0">
              <a:latin typeface="Georgia" pitchFamily="18" charset="0"/>
              <a:cs typeface="Arial" pitchFamily="34" charset="0"/>
            </a:rPr>
            <a:t> робіт</a:t>
          </a:r>
          <a:endParaRPr lang="uk-UA" sz="2000" i="0" baseline="0" dirty="0">
            <a:latin typeface="Georgia" pitchFamily="18" charset="0"/>
            <a:cs typeface="Arial" pitchFamily="34" charset="0"/>
          </a:endParaRPr>
        </a:p>
      </dgm:t>
    </dgm:pt>
    <dgm:pt modelId="{50B4BD09-99E2-494C-B868-955AB414D786}" type="parTrans" cxnId="{10CE7F7D-A71B-464D-8B28-3A389E68ECA8}">
      <dgm:prSet/>
      <dgm:spPr/>
      <dgm:t>
        <a:bodyPr/>
        <a:lstStyle/>
        <a:p>
          <a:endParaRPr lang="uk-UA"/>
        </a:p>
      </dgm:t>
    </dgm:pt>
    <dgm:pt modelId="{6C78BF98-10B1-48FC-A65A-8211E020EC59}" type="sibTrans" cxnId="{10CE7F7D-A71B-464D-8B28-3A389E68ECA8}">
      <dgm:prSet/>
      <dgm:spPr/>
      <dgm:t>
        <a:bodyPr/>
        <a:lstStyle/>
        <a:p>
          <a:endParaRPr lang="uk-UA"/>
        </a:p>
      </dgm:t>
    </dgm:pt>
    <dgm:pt modelId="{BBB8EAA0-C981-43EE-B959-58C63D3CCB47}">
      <dgm:prSet phldrT="[Текст]" custT="1"/>
      <dgm:spPr/>
      <dgm:t>
        <a:bodyPr anchor="ctr"/>
        <a:lstStyle/>
        <a:p>
          <a:r>
            <a:rPr lang="uk-UA" sz="2000" b="1" i="0" baseline="0" smtClean="0">
              <a:latin typeface="Georgia" pitchFamily="18" charset="0"/>
              <a:cs typeface="Arial" pitchFamily="34" charset="0"/>
            </a:rPr>
            <a:t>Звіти з екскурсії </a:t>
          </a:r>
          <a:endParaRPr lang="uk-UA" sz="2000" i="0" baseline="0" dirty="0">
            <a:latin typeface="Georgia" pitchFamily="18" charset="0"/>
            <a:cs typeface="Arial" pitchFamily="34" charset="0"/>
          </a:endParaRPr>
        </a:p>
      </dgm:t>
    </dgm:pt>
    <dgm:pt modelId="{5F600EB5-C1E7-48FD-81E7-184BAC78765B}" type="parTrans" cxnId="{5C0D2F1E-4335-4E80-A30A-2C676D29704B}">
      <dgm:prSet/>
      <dgm:spPr/>
      <dgm:t>
        <a:bodyPr/>
        <a:lstStyle/>
        <a:p>
          <a:endParaRPr lang="uk-UA"/>
        </a:p>
      </dgm:t>
    </dgm:pt>
    <dgm:pt modelId="{97E9D121-6540-4D79-96B3-74CA293DBF58}" type="sibTrans" cxnId="{5C0D2F1E-4335-4E80-A30A-2C676D29704B}">
      <dgm:prSet/>
      <dgm:spPr/>
      <dgm:t>
        <a:bodyPr/>
        <a:lstStyle/>
        <a:p>
          <a:endParaRPr lang="uk-UA"/>
        </a:p>
      </dgm:t>
    </dgm:pt>
    <dgm:pt modelId="{052111A3-6FAE-454A-9056-61C77961D0CC}">
      <dgm:prSet phldrT="[Текст]" custT="1"/>
      <dgm:spPr/>
      <dgm:t>
        <a:bodyPr anchor="ctr"/>
        <a:lstStyle/>
        <a:p>
          <a:r>
            <a:rPr lang="uk-UA" sz="2000" b="1" i="0" baseline="0" dirty="0" err="1" smtClean="0">
              <a:latin typeface="Georgia" pitchFamily="18" charset="0"/>
              <a:cs typeface="Arial" pitchFamily="34" charset="0"/>
            </a:rPr>
            <a:t>Коротко-часна</a:t>
          </a:r>
          <a:r>
            <a:rPr lang="uk-UA" sz="2000" b="1" i="0" baseline="0" dirty="0" smtClean="0">
              <a:latin typeface="Georgia" pitchFamily="18" charset="0"/>
              <a:cs typeface="Arial" pitchFamily="34" charset="0"/>
            </a:rPr>
            <a:t> контрольна робота </a:t>
          </a:r>
          <a:endParaRPr lang="uk-UA" sz="2000" i="0" baseline="0" dirty="0">
            <a:latin typeface="Georgia" pitchFamily="18" charset="0"/>
            <a:cs typeface="Arial" pitchFamily="34" charset="0"/>
          </a:endParaRPr>
        </a:p>
      </dgm:t>
    </dgm:pt>
    <dgm:pt modelId="{CD9C3B0E-34E9-4CB0-BD52-2D9C3F2611BB}" type="parTrans" cxnId="{CC7C5E29-3078-4645-A00C-C46B81C1ABB9}">
      <dgm:prSet/>
      <dgm:spPr/>
      <dgm:t>
        <a:bodyPr/>
        <a:lstStyle/>
        <a:p>
          <a:endParaRPr lang="uk-UA"/>
        </a:p>
      </dgm:t>
    </dgm:pt>
    <dgm:pt modelId="{AE752A07-4AB1-4B20-812C-8D9D4FA27B3C}" type="sibTrans" cxnId="{CC7C5E29-3078-4645-A00C-C46B81C1ABB9}">
      <dgm:prSet/>
      <dgm:spPr/>
      <dgm:t>
        <a:bodyPr/>
        <a:lstStyle/>
        <a:p>
          <a:endParaRPr lang="uk-UA"/>
        </a:p>
      </dgm:t>
    </dgm:pt>
    <dgm:pt modelId="{7FC5C918-517D-4BCB-8ADC-C5AB88EE6A4A}" type="pres">
      <dgm:prSet presAssocID="{14842C32-A53F-4E2A-ACB7-368450685F41}" presName="Name0" presStyleCnt="0">
        <dgm:presLayoutVars>
          <dgm:dir/>
          <dgm:resizeHandles val="exact"/>
        </dgm:presLayoutVars>
      </dgm:prSet>
      <dgm:spPr/>
    </dgm:pt>
    <dgm:pt modelId="{E143736D-86D7-4735-9DDD-CC3803EC1D86}" type="pres">
      <dgm:prSet presAssocID="{14842C32-A53F-4E2A-ACB7-368450685F41}" presName="bkgdShp" presStyleLbl="alignAccFollowNode1" presStyleIdx="0" presStyleCnt="1"/>
      <dgm:spPr/>
    </dgm:pt>
    <dgm:pt modelId="{6F8BEA95-E6C3-4906-B643-3553DA4C5AC6}" type="pres">
      <dgm:prSet presAssocID="{14842C32-A53F-4E2A-ACB7-368450685F41}" presName="linComp" presStyleCnt="0"/>
      <dgm:spPr/>
    </dgm:pt>
    <dgm:pt modelId="{6D0B9D92-E001-4D90-875A-986644BDC1E2}" type="pres">
      <dgm:prSet presAssocID="{8AE55E2E-286E-4FD9-84BA-790AA17703F9}" presName="compNode" presStyleCnt="0"/>
      <dgm:spPr/>
    </dgm:pt>
    <dgm:pt modelId="{5645F228-30FB-4FB6-829E-9A3B8D80BC2B}" type="pres">
      <dgm:prSet presAssocID="{8AE55E2E-286E-4FD9-84BA-790AA17703F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E84B37-A55A-4054-8F0F-53DC9F9FC0A7}" type="pres">
      <dgm:prSet presAssocID="{8AE55E2E-286E-4FD9-84BA-790AA17703F9}" presName="invisiNode" presStyleLbl="node1" presStyleIdx="0" presStyleCnt="4"/>
      <dgm:spPr/>
    </dgm:pt>
    <dgm:pt modelId="{867BC6B8-71B2-4660-8E31-74B4A46E1A6A}" type="pres">
      <dgm:prSet presAssocID="{8AE55E2E-286E-4FD9-84BA-790AA17703F9}" presName="imagNode" presStyleLbl="fgImgPlace1" presStyleIdx="0" presStyleCnt="4" custLinFactNeighborX="-3529" custLinFactNeighborY="-574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269E560-E403-4ACC-A792-17F3E3C5E656}" type="pres">
      <dgm:prSet presAssocID="{5AB356C0-6422-4BF3-A88D-48E204676970}" presName="sibTrans" presStyleLbl="sibTrans2D1" presStyleIdx="0" presStyleCnt="0"/>
      <dgm:spPr/>
      <dgm:t>
        <a:bodyPr/>
        <a:lstStyle/>
        <a:p>
          <a:endParaRPr lang="uk-UA"/>
        </a:p>
      </dgm:t>
    </dgm:pt>
    <dgm:pt modelId="{0C217EE0-33C6-40F9-9D71-8C6156548FC5}" type="pres">
      <dgm:prSet presAssocID="{E67E860F-B5E1-4116-A881-0B945B39A555}" presName="compNode" presStyleCnt="0"/>
      <dgm:spPr/>
    </dgm:pt>
    <dgm:pt modelId="{B491E91C-1DD8-4917-812A-E447204780F9}" type="pres">
      <dgm:prSet presAssocID="{E67E860F-B5E1-4116-A881-0B945B39A55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0A3C7A-06E1-4A9F-9680-924E17D1D151}" type="pres">
      <dgm:prSet presAssocID="{E67E860F-B5E1-4116-A881-0B945B39A555}" presName="invisiNode" presStyleLbl="node1" presStyleIdx="1" presStyleCnt="4"/>
      <dgm:spPr/>
    </dgm:pt>
    <dgm:pt modelId="{0F798B21-8846-4593-B9FA-BF4FC2125832}" type="pres">
      <dgm:prSet presAssocID="{E67E860F-B5E1-4116-A881-0B945B39A555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98C6653-151A-48F7-9730-2A4220F830F3}" type="pres">
      <dgm:prSet presAssocID="{6C78BF98-10B1-48FC-A65A-8211E020EC59}" presName="sibTrans" presStyleLbl="sibTrans2D1" presStyleIdx="0" presStyleCnt="0"/>
      <dgm:spPr/>
      <dgm:t>
        <a:bodyPr/>
        <a:lstStyle/>
        <a:p>
          <a:endParaRPr lang="uk-UA"/>
        </a:p>
      </dgm:t>
    </dgm:pt>
    <dgm:pt modelId="{C59D1488-774C-4D55-830D-82B57703A015}" type="pres">
      <dgm:prSet presAssocID="{BBB8EAA0-C981-43EE-B959-58C63D3CCB47}" presName="compNode" presStyleCnt="0"/>
      <dgm:spPr/>
    </dgm:pt>
    <dgm:pt modelId="{03650EED-2F11-44AB-B12E-097CCC23B280}" type="pres">
      <dgm:prSet presAssocID="{BBB8EAA0-C981-43EE-B959-58C63D3CCB4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6F2C79-9C83-43DA-BC6D-4D06186F8AE3}" type="pres">
      <dgm:prSet presAssocID="{BBB8EAA0-C981-43EE-B959-58C63D3CCB47}" presName="invisiNode" presStyleLbl="node1" presStyleIdx="2" presStyleCnt="4"/>
      <dgm:spPr/>
    </dgm:pt>
    <dgm:pt modelId="{9EEE40DD-3175-4CC5-BE9C-C8F8EB2B2115}" type="pres">
      <dgm:prSet presAssocID="{BBB8EAA0-C981-43EE-B959-58C63D3CCB47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CF34D46-4AE9-46C4-80AD-4F1EBD61F014}" type="pres">
      <dgm:prSet presAssocID="{97E9D121-6540-4D79-96B3-74CA293DBF58}" presName="sibTrans" presStyleLbl="sibTrans2D1" presStyleIdx="0" presStyleCnt="0"/>
      <dgm:spPr/>
      <dgm:t>
        <a:bodyPr/>
        <a:lstStyle/>
        <a:p>
          <a:endParaRPr lang="uk-UA"/>
        </a:p>
      </dgm:t>
    </dgm:pt>
    <dgm:pt modelId="{5D74C0D5-C05F-4CF5-B202-43329D25296E}" type="pres">
      <dgm:prSet presAssocID="{052111A3-6FAE-454A-9056-61C77961D0CC}" presName="compNode" presStyleCnt="0"/>
      <dgm:spPr/>
    </dgm:pt>
    <dgm:pt modelId="{8CFA93EC-1CCC-4E66-B011-6882ACD51B6E}" type="pres">
      <dgm:prSet presAssocID="{052111A3-6FAE-454A-9056-61C77961D0C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D10B13-B306-486C-83DB-B7C0D84A8839}" type="pres">
      <dgm:prSet presAssocID="{052111A3-6FAE-454A-9056-61C77961D0CC}" presName="invisiNode" presStyleLbl="node1" presStyleIdx="3" presStyleCnt="4"/>
      <dgm:spPr/>
    </dgm:pt>
    <dgm:pt modelId="{CCCF5904-4CB0-4813-A851-45E77F3720E0}" type="pres">
      <dgm:prSet presAssocID="{052111A3-6FAE-454A-9056-61C77961D0CC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CA771430-0086-4DE9-816C-02DCFF504A0D}" type="presOf" srcId="{052111A3-6FAE-454A-9056-61C77961D0CC}" destId="{8CFA93EC-1CCC-4E66-B011-6882ACD51B6E}" srcOrd="0" destOrd="0" presId="urn:microsoft.com/office/officeart/2005/8/layout/pList2"/>
    <dgm:cxn modelId="{3AA1F5FA-F156-4185-870D-AF21AE150DB1}" type="presOf" srcId="{5AB356C0-6422-4BF3-A88D-48E204676970}" destId="{1269E560-E403-4ACC-A792-17F3E3C5E656}" srcOrd="0" destOrd="0" presId="urn:microsoft.com/office/officeart/2005/8/layout/pList2"/>
    <dgm:cxn modelId="{A2388646-7737-40E6-98A3-413069DB5D58}" type="presOf" srcId="{BBB8EAA0-C981-43EE-B959-58C63D3CCB47}" destId="{03650EED-2F11-44AB-B12E-097CCC23B280}" srcOrd="0" destOrd="0" presId="urn:microsoft.com/office/officeart/2005/8/layout/pList2"/>
    <dgm:cxn modelId="{9458236A-88FD-471A-90A5-FFFF4F506046}" srcId="{14842C32-A53F-4E2A-ACB7-368450685F41}" destId="{8AE55E2E-286E-4FD9-84BA-790AA17703F9}" srcOrd="0" destOrd="0" parTransId="{64795D89-965B-4F58-A43D-9CF0B666070C}" sibTransId="{5AB356C0-6422-4BF3-A88D-48E204676970}"/>
    <dgm:cxn modelId="{8928AE32-2764-4CF9-A08F-76E07312C338}" type="presOf" srcId="{97E9D121-6540-4D79-96B3-74CA293DBF58}" destId="{ACF34D46-4AE9-46C4-80AD-4F1EBD61F014}" srcOrd="0" destOrd="0" presId="urn:microsoft.com/office/officeart/2005/8/layout/pList2"/>
    <dgm:cxn modelId="{92E665A8-6798-480D-A106-EC7694729F92}" type="presOf" srcId="{8AE55E2E-286E-4FD9-84BA-790AA17703F9}" destId="{5645F228-30FB-4FB6-829E-9A3B8D80BC2B}" srcOrd="0" destOrd="0" presId="urn:microsoft.com/office/officeart/2005/8/layout/pList2"/>
    <dgm:cxn modelId="{97941AE0-0140-400D-BA6A-608DA314F6CF}" type="presOf" srcId="{E67E860F-B5E1-4116-A881-0B945B39A555}" destId="{B491E91C-1DD8-4917-812A-E447204780F9}" srcOrd="0" destOrd="0" presId="urn:microsoft.com/office/officeart/2005/8/layout/pList2"/>
    <dgm:cxn modelId="{EBBB5745-271F-4D90-BFFF-61BDF59B086D}" type="presOf" srcId="{6C78BF98-10B1-48FC-A65A-8211E020EC59}" destId="{E98C6653-151A-48F7-9730-2A4220F830F3}" srcOrd="0" destOrd="0" presId="urn:microsoft.com/office/officeart/2005/8/layout/pList2"/>
    <dgm:cxn modelId="{10CE7F7D-A71B-464D-8B28-3A389E68ECA8}" srcId="{14842C32-A53F-4E2A-ACB7-368450685F41}" destId="{E67E860F-B5E1-4116-A881-0B945B39A555}" srcOrd="1" destOrd="0" parTransId="{50B4BD09-99E2-494C-B868-955AB414D786}" sibTransId="{6C78BF98-10B1-48FC-A65A-8211E020EC59}"/>
    <dgm:cxn modelId="{5C0D2F1E-4335-4E80-A30A-2C676D29704B}" srcId="{14842C32-A53F-4E2A-ACB7-368450685F41}" destId="{BBB8EAA0-C981-43EE-B959-58C63D3CCB47}" srcOrd="2" destOrd="0" parTransId="{5F600EB5-C1E7-48FD-81E7-184BAC78765B}" sibTransId="{97E9D121-6540-4D79-96B3-74CA293DBF58}"/>
    <dgm:cxn modelId="{C2A21A1E-300A-48DE-8E3E-0B9EEFCC6A65}" type="presOf" srcId="{14842C32-A53F-4E2A-ACB7-368450685F41}" destId="{7FC5C918-517D-4BCB-8ADC-C5AB88EE6A4A}" srcOrd="0" destOrd="0" presId="urn:microsoft.com/office/officeart/2005/8/layout/pList2"/>
    <dgm:cxn modelId="{CC7C5E29-3078-4645-A00C-C46B81C1ABB9}" srcId="{14842C32-A53F-4E2A-ACB7-368450685F41}" destId="{052111A3-6FAE-454A-9056-61C77961D0CC}" srcOrd="3" destOrd="0" parTransId="{CD9C3B0E-34E9-4CB0-BD52-2D9C3F2611BB}" sibTransId="{AE752A07-4AB1-4B20-812C-8D9D4FA27B3C}"/>
    <dgm:cxn modelId="{2BA4F8A3-ED51-45AB-BA5F-223ECC9E05B7}" type="presParOf" srcId="{7FC5C918-517D-4BCB-8ADC-C5AB88EE6A4A}" destId="{E143736D-86D7-4735-9DDD-CC3803EC1D86}" srcOrd="0" destOrd="0" presId="urn:microsoft.com/office/officeart/2005/8/layout/pList2"/>
    <dgm:cxn modelId="{5981FB0C-192B-43E6-8BC0-E54187EF2326}" type="presParOf" srcId="{7FC5C918-517D-4BCB-8ADC-C5AB88EE6A4A}" destId="{6F8BEA95-E6C3-4906-B643-3553DA4C5AC6}" srcOrd="1" destOrd="0" presId="urn:microsoft.com/office/officeart/2005/8/layout/pList2"/>
    <dgm:cxn modelId="{E8747046-A642-4A03-928E-3BA06699BBE2}" type="presParOf" srcId="{6F8BEA95-E6C3-4906-B643-3553DA4C5AC6}" destId="{6D0B9D92-E001-4D90-875A-986644BDC1E2}" srcOrd="0" destOrd="0" presId="urn:microsoft.com/office/officeart/2005/8/layout/pList2"/>
    <dgm:cxn modelId="{0915F54B-085C-4B2C-B8FB-098748AA7D6A}" type="presParOf" srcId="{6D0B9D92-E001-4D90-875A-986644BDC1E2}" destId="{5645F228-30FB-4FB6-829E-9A3B8D80BC2B}" srcOrd="0" destOrd="0" presId="urn:microsoft.com/office/officeart/2005/8/layout/pList2"/>
    <dgm:cxn modelId="{29AE9001-E7D8-4FBB-87DC-1FADB0D523B7}" type="presParOf" srcId="{6D0B9D92-E001-4D90-875A-986644BDC1E2}" destId="{FFE84B37-A55A-4054-8F0F-53DC9F9FC0A7}" srcOrd="1" destOrd="0" presId="urn:microsoft.com/office/officeart/2005/8/layout/pList2"/>
    <dgm:cxn modelId="{69BBB7E5-EF21-485E-A2CE-7E4EA4BAAB56}" type="presParOf" srcId="{6D0B9D92-E001-4D90-875A-986644BDC1E2}" destId="{867BC6B8-71B2-4660-8E31-74B4A46E1A6A}" srcOrd="2" destOrd="0" presId="urn:microsoft.com/office/officeart/2005/8/layout/pList2"/>
    <dgm:cxn modelId="{59936B84-2FE6-4EA4-B1F0-9D63AB65507B}" type="presParOf" srcId="{6F8BEA95-E6C3-4906-B643-3553DA4C5AC6}" destId="{1269E560-E403-4ACC-A792-17F3E3C5E656}" srcOrd="1" destOrd="0" presId="urn:microsoft.com/office/officeart/2005/8/layout/pList2"/>
    <dgm:cxn modelId="{C240A9D9-D833-4D74-99EF-0F895C0CEC9E}" type="presParOf" srcId="{6F8BEA95-E6C3-4906-B643-3553DA4C5AC6}" destId="{0C217EE0-33C6-40F9-9D71-8C6156548FC5}" srcOrd="2" destOrd="0" presId="urn:microsoft.com/office/officeart/2005/8/layout/pList2"/>
    <dgm:cxn modelId="{E4AF7616-495A-44F8-87B3-B5BDB59C1981}" type="presParOf" srcId="{0C217EE0-33C6-40F9-9D71-8C6156548FC5}" destId="{B491E91C-1DD8-4917-812A-E447204780F9}" srcOrd="0" destOrd="0" presId="urn:microsoft.com/office/officeart/2005/8/layout/pList2"/>
    <dgm:cxn modelId="{1FDB8ECC-D436-4DBC-B683-1CA2EE8EFD4E}" type="presParOf" srcId="{0C217EE0-33C6-40F9-9D71-8C6156548FC5}" destId="{F80A3C7A-06E1-4A9F-9680-924E17D1D151}" srcOrd="1" destOrd="0" presId="urn:microsoft.com/office/officeart/2005/8/layout/pList2"/>
    <dgm:cxn modelId="{7F890441-750A-4ABD-A7D5-8B8DFFA6C9B6}" type="presParOf" srcId="{0C217EE0-33C6-40F9-9D71-8C6156548FC5}" destId="{0F798B21-8846-4593-B9FA-BF4FC2125832}" srcOrd="2" destOrd="0" presId="urn:microsoft.com/office/officeart/2005/8/layout/pList2"/>
    <dgm:cxn modelId="{E100F3CD-5403-4E3C-BC99-7A9E537355CC}" type="presParOf" srcId="{6F8BEA95-E6C3-4906-B643-3553DA4C5AC6}" destId="{E98C6653-151A-48F7-9730-2A4220F830F3}" srcOrd="3" destOrd="0" presId="urn:microsoft.com/office/officeart/2005/8/layout/pList2"/>
    <dgm:cxn modelId="{A0E63369-EF77-4166-8728-AFFB4E800D9C}" type="presParOf" srcId="{6F8BEA95-E6C3-4906-B643-3553DA4C5AC6}" destId="{C59D1488-774C-4D55-830D-82B57703A015}" srcOrd="4" destOrd="0" presId="urn:microsoft.com/office/officeart/2005/8/layout/pList2"/>
    <dgm:cxn modelId="{0909B824-6674-43AA-8E6A-0104608FA8F1}" type="presParOf" srcId="{C59D1488-774C-4D55-830D-82B57703A015}" destId="{03650EED-2F11-44AB-B12E-097CCC23B280}" srcOrd="0" destOrd="0" presId="urn:microsoft.com/office/officeart/2005/8/layout/pList2"/>
    <dgm:cxn modelId="{A405A091-99B0-4A59-98A5-B21513477315}" type="presParOf" srcId="{C59D1488-774C-4D55-830D-82B57703A015}" destId="{B96F2C79-9C83-43DA-BC6D-4D06186F8AE3}" srcOrd="1" destOrd="0" presId="urn:microsoft.com/office/officeart/2005/8/layout/pList2"/>
    <dgm:cxn modelId="{CC6039C4-2D16-412F-B0BC-457EB47D2E9B}" type="presParOf" srcId="{C59D1488-774C-4D55-830D-82B57703A015}" destId="{9EEE40DD-3175-4CC5-BE9C-C8F8EB2B2115}" srcOrd="2" destOrd="0" presId="urn:microsoft.com/office/officeart/2005/8/layout/pList2"/>
    <dgm:cxn modelId="{ACC889B6-481E-40CC-847F-1243EE4A1E4E}" type="presParOf" srcId="{6F8BEA95-E6C3-4906-B643-3553DA4C5AC6}" destId="{ACF34D46-4AE9-46C4-80AD-4F1EBD61F014}" srcOrd="5" destOrd="0" presId="urn:microsoft.com/office/officeart/2005/8/layout/pList2"/>
    <dgm:cxn modelId="{99A1D03F-A849-4DA6-B8EE-71DD4D4A24A6}" type="presParOf" srcId="{6F8BEA95-E6C3-4906-B643-3553DA4C5AC6}" destId="{5D74C0D5-C05F-4CF5-B202-43329D25296E}" srcOrd="6" destOrd="0" presId="urn:microsoft.com/office/officeart/2005/8/layout/pList2"/>
    <dgm:cxn modelId="{6C8BE6C1-B612-4D2A-96B3-95904F255ECE}" type="presParOf" srcId="{5D74C0D5-C05F-4CF5-B202-43329D25296E}" destId="{8CFA93EC-1CCC-4E66-B011-6882ACD51B6E}" srcOrd="0" destOrd="0" presId="urn:microsoft.com/office/officeart/2005/8/layout/pList2"/>
    <dgm:cxn modelId="{4064BDC1-72F6-472A-A7D1-39447135306F}" type="presParOf" srcId="{5D74C0D5-C05F-4CF5-B202-43329D25296E}" destId="{B1D10B13-B306-486C-83DB-B7C0D84A8839}" srcOrd="1" destOrd="0" presId="urn:microsoft.com/office/officeart/2005/8/layout/pList2"/>
    <dgm:cxn modelId="{971D6BBB-EA2C-49AD-BA22-6206E516A219}" type="presParOf" srcId="{5D74C0D5-C05F-4CF5-B202-43329D25296E}" destId="{CCCF5904-4CB0-4813-A851-45E77F3720E0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0D07E3-D092-416A-9DAD-14DFEB7A5BDF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CD1888-2321-4312-82DC-8DD411DDCC21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Тести</a:t>
          </a:r>
          <a:endParaRPr lang="ru-RU" b="1" i="0" dirty="0">
            <a:latin typeface="Georgia" pitchFamily="18" charset="0"/>
          </a:endParaRPr>
        </a:p>
      </dgm:t>
    </dgm:pt>
    <dgm:pt modelId="{F857D123-F60F-48EE-85C6-B8D322170951}" type="parTrans" cxnId="{88F3A171-8AB8-48F1-B6E3-95AE679A417E}">
      <dgm:prSet/>
      <dgm:spPr/>
      <dgm:t>
        <a:bodyPr/>
        <a:lstStyle/>
        <a:p>
          <a:endParaRPr lang="ru-RU"/>
        </a:p>
      </dgm:t>
    </dgm:pt>
    <dgm:pt modelId="{C9FD090B-69E3-420C-839E-814FCF8D69C3}" type="sibTrans" cxnId="{88F3A171-8AB8-48F1-B6E3-95AE679A417E}">
      <dgm:prSet/>
      <dgm:spPr/>
      <dgm:t>
        <a:bodyPr/>
        <a:lstStyle/>
        <a:p>
          <a:endParaRPr lang="ru-RU"/>
        </a:p>
      </dgm:t>
    </dgm:pt>
    <dgm:pt modelId="{7EF0EAD3-2876-4E99-8141-E0557744D90F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Спостереження</a:t>
          </a:r>
          <a:endParaRPr lang="ru-RU" b="1" i="0" dirty="0">
            <a:latin typeface="Georgia" pitchFamily="18" charset="0"/>
          </a:endParaRPr>
        </a:p>
      </dgm:t>
    </dgm:pt>
    <dgm:pt modelId="{F18FA4AF-3E16-43F4-B6F1-91EE734F59E6}" type="parTrans" cxnId="{84176258-28A4-4006-BDF6-0E188D316A87}">
      <dgm:prSet/>
      <dgm:spPr/>
      <dgm:t>
        <a:bodyPr/>
        <a:lstStyle/>
        <a:p>
          <a:endParaRPr lang="ru-RU"/>
        </a:p>
      </dgm:t>
    </dgm:pt>
    <dgm:pt modelId="{27A53FFB-FB63-4280-9CFB-0287D1C063C0}" type="sibTrans" cxnId="{84176258-28A4-4006-BDF6-0E188D316A87}">
      <dgm:prSet/>
      <dgm:spPr/>
      <dgm:t>
        <a:bodyPr/>
        <a:lstStyle/>
        <a:p>
          <a:endParaRPr lang="ru-RU"/>
        </a:p>
      </dgm:t>
    </dgm:pt>
    <dgm:pt modelId="{30365F55-5BE6-45C1-A705-696095D84D3B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Інтерв'ю</a:t>
          </a:r>
          <a:endParaRPr lang="ru-RU" b="1" i="0" dirty="0">
            <a:latin typeface="Georgia" pitchFamily="18" charset="0"/>
          </a:endParaRPr>
        </a:p>
      </dgm:t>
    </dgm:pt>
    <dgm:pt modelId="{9D966D6D-82C1-46FE-82C6-4391D62C1FD7}" type="parTrans" cxnId="{22FDC2EF-4862-4F19-B43D-787F11D673B1}">
      <dgm:prSet/>
      <dgm:spPr/>
      <dgm:t>
        <a:bodyPr/>
        <a:lstStyle/>
        <a:p>
          <a:endParaRPr lang="ru-RU"/>
        </a:p>
      </dgm:t>
    </dgm:pt>
    <dgm:pt modelId="{B03C7A1A-FE4C-4822-B247-5DF474C38475}" type="sibTrans" cxnId="{22FDC2EF-4862-4F19-B43D-787F11D673B1}">
      <dgm:prSet/>
      <dgm:spPr/>
      <dgm:t>
        <a:bodyPr/>
        <a:lstStyle/>
        <a:p>
          <a:endParaRPr lang="ru-RU"/>
        </a:p>
      </dgm:t>
    </dgm:pt>
    <dgm:pt modelId="{13C86A8E-014C-4F96-8FA1-89E8E81C8026}">
      <dgm:prSet phldrT="[Текст]"/>
      <dgm:spPr/>
      <dgm:t>
        <a:bodyPr/>
        <a:lstStyle/>
        <a:p>
          <a:r>
            <a:rPr lang="uk-UA" b="1" i="0" noProof="0" dirty="0" smtClean="0">
              <a:latin typeface="Georgia" pitchFamily="18" charset="0"/>
            </a:rPr>
            <a:t>Дебати</a:t>
          </a:r>
          <a:endParaRPr lang="uk-UA" b="1" i="0" noProof="0" dirty="0">
            <a:latin typeface="Georgia" pitchFamily="18" charset="0"/>
          </a:endParaRPr>
        </a:p>
      </dgm:t>
    </dgm:pt>
    <dgm:pt modelId="{8CA52EC0-7F31-4145-BB31-7F9F0F826A2F}" type="parTrans" cxnId="{7D23CE43-8752-49A9-9696-EDD762973547}">
      <dgm:prSet/>
      <dgm:spPr/>
      <dgm:t>
        <a:bodyPr/>
        <a:lstStyle/>
        <a:p>
          <a:endParaRPr lang="ru-RU"/>
        </a:p>
      </dgm:t>
    </dgm:pt>
    <dgm:pt modelId="{DE46EB2A-F7F5-45E5-9AA9-2F8EB53B3A02}" type="sibTrans" cxnId="{7D23CE43-8752-49A9-9696-EDD762973547}">
      <dgm:prSet/>
      <dgm:spPr/>
      <dgm:t>
        <a:bodyPr/>
        <a:lstStyle/>
        <a:p>
          <a:endParaRPr lang="ru-RU"/>
        </a:p>
      </dgm:t>
    </dgm:pt>
    <dgm:pt modelId="{77EE6FEA-A384-4FE1-A440-B3750946010C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Презентації, проекти</a:t>
          </a:r>
          <a:endParaRPr lang="ru-RU" b="1" i="0" dirty="0">
            <a:latin typeface="Georgia" pitchFamily="18" charset="0"/>
          </a:endParaRPr>
        </a:p>
      </dgm:t>
    </dgm:pt>
    <dgm:pt modelId="{71C9BA07-0C45-405E-A8F0-AD17A487B109}" type="parTrans" cxnId="{6F728803-1F0F-457F-AB66-AD513A541881}">
      <dgm:prSet/>
      <dgm:spPr/>
      <dgm:t>
        <a:bodyPr/>
        <a:lstStyle/>
        <a:p>
          <a:endParaRPr lang="ru-RU"/>
        </a:p>
      </dgm:t>
    </dgm:pt>
    <dgm:pt modelId="{FAE4117F-F5B9-4978-B506-BE4A33FCF5AF}" type="sibTrans" cxnId="{6F728803-1F0F-457F-AB66-AD513A541881}">
      <dgm:prSet/>
      <dgm:spPr/>
      <dgm:t>
        <a:bodyPr/>
        <a:lstStyle/>
        <a:p>
          <a:endParaRPr lang="ru-RU"/>
        </a:p>
      </dgm:t>
    </dgm:pt>
    <dgm:pt modelId="{E43A04CA-B368-4CCC-BFE1-30D2F35E7CBB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Портфоліо </a:t>
          </a:r>
          <a:endParaRPr lang="ru-RU" b="1" i="0" dirty="0">
            <a:latin typeface="Georgia" pitchFamily="18" charset="0"/>
          </a:endParaRPr>
        </a:p>
      </dgm:t>
    </dgm:pt>
    <dgm:pt modelId="{19CAA9A8-54CF-47FD-8FA0-EE0B60597177}" type="parTrans" cxnId="{C8894738-88C1-46BF-997D-A1370B9C2FD9}">
      <dgm:prSet/>
      <dgm:spPr/>
      <dgm:t>
        <a:bodyPr/>
        <a:lstStyle/>
        <a:p>
          <a:endParaRPr lang="ru-RU"/>
        </a:p>
      </dgm:t>
    </dgm:pt>
    <dgm:pt modelId="{9F9A7401-2480-4A86-A849-50049B7E6C59}" type="sibTrans" cxnId="{C8894738-88C1-46BF-997D-A1370B9C2FD9}">
      <dgm:prSet/>
      <dgm:spPr/>
      <dgm:t>
        <a:bodyPr/>
        <a:lstStyle/>
        <a:p>
          <a:endParaRPr lang="ru-RU"/>
        </a:p>
      </dgm:t>
    </dgm:pt>
    <dgm:pt modelId="{AABE1536-64B7-45C6-B009-F2D2D27BD19F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Оцінювання однолітками </a:t>
          </a:r>
          <a:endParaRPr lang="ru-RU" b="1" i="0" dirty="0">
            <a:latin typeface="Georgia" pitchFamily="18" charset="0"/>
          </a:endParaRPr>
        </a:p>
      </dgm:t>
    </dgm:pt>
    <dgm:pt modelId="{5B34B4CD-9B8A-405F-AB28-160167C615AE}" type="parTrans" cxnId="{EFCABBC8-806C-40A1-95A3-0C52BC0738FE}">
      <dgm:prSet/>
      <dgm:spPr/>
      <dgm:t>
        <a:bodyPr/>
        <a:lstStyle/>
        <a:p>
          <a:endParaRPr lang="ru-RU"/>
        </a:p>
      </dgm:t>
    </dgm:pt>
    <dgm:pt modelId="{9643E30F-789A-4EFC-BC92-6F4894785CC2}" type="sibTrans" cxnId="{EFCABBC8-806C-40A1-95A3-0C52BC0738FE}">
      <dgm:prSet/>
      <dgm:spPr/>
      <dgm:t>
        <a:bodyPr/>
        <a:lstStyle/>
        <a:p>
          <a:endParaRPr lang="ru-RU"/>
        </a:p>
      </dgm:t>
    </dgm:pt>
    <dgm:pt modelId="{8402234D-228A-414E-93D5-613A485F9643}">
      <dgm:prSet phldrT="[Текст]"/>
      <dgm:spPr/>
      <dgm:t>
        <a:bodyPr/>
        <a:lstStyle/>
        <a:p>
          <a:r>
            <a:rPr lang="uk-UA" b="1" i="0" dirty="0" smtClean="0">
              <a:latin typeface="Georgia" pitchFamily="18" charset="0"/>
            </a:rPr>
            <a:t>Творчі методи </a:t>
          </a:r>
          <a:endParaRPr lang="ru-RU" b="1" i="0" dirty="0">
            <a:latin typeface="Georgia" pitchFamily="18" charset="0"/>
          </a:endParaRPr>
        </a:p>
      </dgm:t>
    </dgm:pt>
    <dgm:pt modelId="{985AD253-AC14-4A53-BDA4-ABCE1B18A30D}" type="parTrans" cxnId="{5FDF706B-5F0E-4641-92E4-00A081739CDD}">
      <dgm:prSet/>
      <dgm:spPr/>
      <dgm:t>
        <a:bodyPr/>
        <a:lstStyle/>
        <a:p>
          <a:endParaRPr lang="ru-RU"/>
        </a:p>
      </dgm:t>
    </dgm:pt>
    <dgm:pt modelId="{9FD865ED-3FC1-4EF1-A1D5-58AF00C397BA}" type="sibTrans" cxnId="{5FDF706B-5F0E-4641-92E4-00A081739CDD}">
      <dgm:prSet/>
      <dgm:spPr/>
      <dgm:t>
        <a:bodyPr/>
        <a:lstStyle/>
        <a:p>
          <a:endParaRPr lang="ru-RU"/>
        </a:p>
      </dgm:t>
    </dgm:pt>
    <dgm:pt modelId="{3F60E634-8E74-4590-8381-9E749EC9193E}" type="pres">
      <dgm:prSet presAssocID="{860D07E3-D092-416A-9DAD-14DFEB7A5BDF}" presName="diagram" presStyleCnt="0">
        <dgm:presLayoutVars>
          <dgm:dir/>
          <dgm:resizeHandles val="exact"/>
        </dgm:presLayoutVars>
      </dgm:prSet>
      <dgm:spPr/>
    </dgm:pt>
    <dgm:pt modelId="{339D6FEE-5F89-4B44-95D0-0D4A25F34F70}" type="pres">
      <dgm:prSet presAssocID="{D0CD1888-2321-4312-82DC-8DD411DDCC2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648B8-6B81-4ED3-A498-A06D6C73A1E1}" type="pres">
      <dgm:prSet presAssocID="{C9FD090B-69E3-420C-839E-814FCF8D69C3}" presName="sibTrans" presStyleCnt="0"/>
      <dgm:spPr/>
    </dgm:pt>
    <dgm:pt modelId="{5BEE35EA-A476-46CF-9B49-85A967CF8ACE}" type="pres">
      <dgm:prSet presAssocID="{7EF0EAD3-2876-4E99-8141-E0557744D90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E4AE4-B1CC-403F-80B1-DDD134A33F9F}" type="pres">
      <dgm:prSet presAssocID="{27A53FFB-FB63-4280-9CFB-0287D1C063C0}" presName="sibTrans" presStyleCnt="0"/>
      <dgm:spPr/>
    </dgm:pt>
    <dgm:pt modelId="{C81CCA68-A0A7-42DA-B8A0-9F876C75FEBD}" type="pres">
      <dgm:prSet presAssocID="{30365F55-5BE6-45C1-A705-696095D84D3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7D530-AB6A-4B14-876D-F1E51026D65A}" type="pres">
      <dgm:prSet presAssocID="{B03C7A1A-FE4C-4822-B247-5DF474C38475}" presName="sibTrans" presStyleCnt="0"/>
      <dgm:spPr/>
    </dgm:pt>
    <dgm:pt modelId="{3DD042CE-F303-45F6-B2FD-EFF92214257C}" type="pres">
      <dgm:prSet presAssocID="{13C86A8E-014C-4F96-8FA1-89E8E81C8026}" presName="node" presStyleLbl="node1" presStyleIdx="3" presStyleCnt="8">
        <dgm:presLayoutVars>
          <dgm:bulletEnabled val="1"/>
        </dgm:presLayoutVars>
      </dgm:prSet>
      <dgm:spPr/>
    </dgm:pt>
    <dgm:pt modelId="{6DEA8ED8-1381-4444-8F6D-5B0E78A3037D}" type="pres">
      <dgm:prSet presAssocID="{DE46EB2A-F7F5-45E5-9AA9-2F8EB53B3A02}" presName="sibTrans" presStyleCnt="0"/>
      <dgm:spPr/>
    </dgm:pt>
    <dgm:pt modelId="{0B7A3325-28E1-4E91-A7C1-63313763AE7E}" type="pres">
      <dgm:prSet presAssocID="{77EE6FEA-A384-4FE1-A440-B3750946010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194FE5-087A-4B0C-8931-9F7ADE9F91D0}" type="pres">
      <dgm:prSet presAssocID="{FAE4117F-F5B9-4978-B506-BE4A33FCF5AF}" presName="sibTrans" presStyleCnt="0"/>
      <dgm:spPr/>
    </dgm:pt>
    <dgm:pt modelId="{72A881FA-2FE4-48CB-8F09-2902007BD73D}" type="pres">
      <dgm:prSet presAssocID="{E43A04CA-B368-4CCC-BFE1-30D2F35E7CB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5B114-2ED7-469D-9F9F-28EBB527BF1F}" type="pres">
      <dgm:prSet presAssocID="{9F9A7401-2480-4A86-A849-50049B7E6C59}" presName="sibTrans" presStyleCnt="0"/>
      <dgm:spPr/>
    </dgm:pt>
    <dgm:pt modelId="{843F427D-A288-4CE5-B5C0-3B7C6D10BD29}" type="pres">
      <dgm:prSet presAssocID="{AABE1536-64B7-45C6-B009-F2D2D27BD19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F3BFA-CE82-410D-85C3-8BF62C76D7B8}" type="pres">
      <dgm:prSet presAssocID="{9643E30F-789A-4EFC-BC92-6F4894785CC2}" presName="sibTrans" presStyleCnt="0"/>
      <dgm:spPr/>
    </dgm:pt>
    <dgm:pt modelId="{474230FD-BE3A-4E31-97CB-9AC6C45B06DA}" type="pres">
      <dgm:prSet presAssocID="{8402234D-228A-414E-93D5-613A485F964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23CE43-8752-49A9-9696-EDD762973547}" srcId="{860D07E3-D092-416A-9DAD-14DFEB7A5BDF}" destId="{13C86A8E-014C-4F96-8FA1-89E8E81C8026}" srcOrd="3" destOrd="0" parTransId="{8CA52EC0-7F31-4145-BB31-7F9F0F826A2F}" sibTransId="{DE46EB2A-F7F5-45E5-9AA9-2F8EB53B3A02}"/>
    <dgm:cxn modelId="{4C5FA3F3-D31B-4CEE-B3A3-A00C8BF09074}" type="presOf" srcId="{7EF0EAD3-2876-4E99-8141-E0557744D90F}" destId="{5BEE35EA-A476-46CF-9B49-85A967CF8ACE}" srcOrd="0" destOrd="0" presId="urn:microsoft.com/office/officeart/2005/8/layout/default"/>
    <dgm:cxn modelId="{8F812978-65AC-4F8A-A4BF-AC35C5986F45}" type="presOf" srcId="{AABE1536-64B7-45C6-B009-F2D2D27BD19F}" destId="{843F427D-A288-4CE5-B5C0-3B7C6D10BD29}" srcOrd="0" destOrd="0" presId="urn:microsoft.com/office/officeart/2005/8/layout/default"/>
    <dgm:cxn modelId="{EFCABBC8-806C-40A1-95A3-0C52BC0738FE}" srcId="{860D07E3-D092-416A-9DAD-14DFEB7A5BDF}" destId="{AABE1536-64B7-45C6-B009-F2D2D27BD19F}" srcOrd="6" destOrd="0" parTransId="{5B34B4CD-9B8A-405F-AB28-160167C615AE}" sibTransId="{9643E30F-789A-4EFC-BC92-6F4894785CC2}"/>
    <dgm:cxn modelId="{2570E0AE-4867-47CE-A52D-E0827FE9DAD0}" type="presOf" srcId="{860D07E3-D092-416A-9DAD-14DFEB7A5BDF}" destId="{3F60E634-8E74-4590-8381-9E749EC9193E}" srcOrd="0" destOrd="0" presId="urn:microsoft.com/office/officeart/2005/8/layout/default"/>
    <dgm:cxn modelId="{22FDC2EF-4862-4F19-B43D-787F11D673B1}" srcId="{860D07E3-D092-416A-9DAD-14DFEB7A5BDF}" destId="{30365F55-5BE6-45C1-A705-696095D84D3B}" srcOrd="2" destOrd="0" parTransId="{9D966D6D-82C1-46FE-82C6-4391D62C1FD7}" sibTransId="{B03C7A1A-FE4C-4822-B247-5DF474C38475}"/>
    <dgm:cxn modelId="{6F728803-1F0F-457F-AB66-AD513A541881}" srcId="{860D07E3-D092-416A-9DAD-14DFEB7A5BDF}" destId="{77EE6FEA-A384-4FE1-A440-B3750946010C}" srcOrd="4" destOrd="0" parTransId="{71C9BA07-0C45-405E-A8F0-AD17A487B109}" sibTransId="{FAE4117F-F5B9-4978-B506-BE4A33FCF5AF}"/>
    <dgm:cxn modelId="{604E64BB-6F21-49B5-AC78-FF680C726CF9}" type="presOf" srcId="{E43A04CA-B368-4CCC-BFE1-30D2F35E7CBB}" destId="{72A881FA-2FE4-48CB-8F09-2902007BD73D}" srcOrd="0" destOrd="0" presId="urn:microsoft.com/office/officeart/2005/8/layout/default"/>
    <dgm:cxn modelId="{84176258-28A4-4006-BDF6-0E188D316A87}" srcId="{860D07E3-D092-416A-9DAD-14DFEB7A5BDF}" destId="{7EF0EAD3-2876-4E99-8141-E0557744D90F}" srcOrd="1" destOrd="0" parTransId="{F18FA4AF-3E16-43F4-B6F1-91EE734F59E6}" sibTransId="{27A53FFB-FB63-4280-9CFB-0287D1C063C0}"/>
    <dgm:cxn modelId="{88F3A171-8AB8-48F1-B6E3-95AE679A417E}" srcId="{860D07E3-D092-416A-9DAD-14DFEB7A5BDF}" destId="{D0CD1888-2321-4312-82DC-8DD411DDCC21}" srcOrd="0" destOrd="0" parTransId="{F857D123-F60F-48EE-85C6-B8D322170951}" sibTransId="{C9FD090B-69E3-420C-839E-814FCF8D69C3}"/>
    <dgm:cxn modelId="{42CEAB4D-823A-45E1-9520-07F320A5D4FC}" type="presOf" srcId="{8402234D-228A-414E-93D5-613A485F9643}" destId="{474230FD-BE3A-4E31-97CB-9AC6C45B06DA}" srcOrd="0" destOrd="0" presId="urn:microsoft.com/office/officeart/2005/8/layout/default"/>
    <dgm:cxn modelId="{C8894738-88C1-46BF-997D-A1370B9C2FD9}" srcId="{860D07E3-D092-416A-9DAD-14DFEB7A5BDF}" destId="{E43A04CA-B368-4CCC-BFE1-30D2F35E7CBB}" srcOrd="5" destOrd="0" parTransId="{19CAA9A8-54CF-47FD-8FA0-EE0B60597177}" sibTransId="{9F9A7401-2480-4A86-A849-50049B7E6C59}"/>
    <dgm:cxn modelId="{5FDF706B-5F0E-4641-92E4-00A081739CDD}" srcId="{860D07E3-D092-416A-9DAD-14DFEB7A5BDF}" destId="{8402234D-228A-414E-93D5-613A485F9643}" srcOrd="7" destOrd="0" parTransId="{985AD253-AC14-4A53-BDA4-ABCE1B18A30D}" sibTransId="{9FD865ED-3FC1-4EF1-A1D5-58AF00C397BA}"/>
    <dgm:cxn modelId="{6D7F4922-A4CE-4EAC-89CB-41BD79207907}" type="presOf" srcId="{30365F55-5BE6-45C1-A705-696095D84D3B}" destId="{C81CCA68-A0A7-42DA-B8A0-9F876C75FEBD}" srcOrd="0" destOrd="0" presId="urn:microsoft.com/office/officeart/2005/8/layout/default"/>
    <dgm:cxn modelId="{0FE6B2EA-883C-4694-9991-E02205F292E2}" type="presOf" srcId="{13C86A8E-014C-4F96-8FA1-89E8E81C8026}" destId="{3DD042CE-F303-45F6-B2FD-EFF92214257C}" srcOrd="0" destOrd="0" presId="urn:microsoft.com/office/officeart/2005/8/layout/default"/>
    <dgm:cxn modelId="{74DEA73E-7D85-420B-94CB-CC98AC7BBD17}" type="presOf" srcId="{77EE6FEA-A384-4FE1-A440-B3750946010C}" destId="{0B7A3325-28E1-4E91-A7C1-63313763AE7E}" srcOrd="0" destOrd="0" presId="urn:microsoft.com/office/officeart/2005/8/layout/default"/>
    <dgm:cxn modelId="{91A02F45-7678-47E2-8052-BB06D855D0FE}" type="presOf" srcId="{D0CD1888-2321-4312-82DC-8DD411DDCC21}" destId="{339D6FEE-5F89-4B44-95D0-0D4A25F34F70}" srcOrd="0" destOrd="0" presId="urn:microsoft.com/office/officeart/2005/8/layout/default"/>
    <dgm:cxn modelId="{55AC85D2-F717-4CC5-A607-E4183343CD16}" type="presParOf" srcId="{3F60E634-8E74-4590-8381-9E749EC9193E}" destId="{339D6FEE-5F89-4B44-95D0-0D4A25F34F70}" srcOrd="0" destOrd="0" presId="urn:microsoft.com/office/officeart/2005/8/layout/default"/>
    <dgm:cxn modelId="{481D0E13-7341-4EB1-BB2F-75465706B299}" type="presParOf" srcId="{3F60E634-8E74-4590-8381-9E749EC9193E}" destId="{CFF648B8-6B81-4ED3-A498-A06D6C73A1E1}" srcOrd="1" destOrd="0" presId="urn:microsoft.com/office/officeart/2005/8/layout/default"/>
    <dgm:cxn modelId="{61229203-A14E-459B-93A2-02545F7CF711}" type="presParOf" srcId="{3F60E634-8E74-4590-8381-9E749EC9193E}" destId="{5BEE35EA-A476-46CF-9B49-85A967CF8ACE}" srcOrd="2" destOrd="0" presId="urn:microsoft.com/office/officeart/2005/8/layout/default"/>
    <dgm:cxn modelId="{7AF42B57-482C-4BC2-B887-91756FB63430}" type="presParOf" srcId="{3F60E634-8E74-4590-8381-9E749EC9193E}" destId="{43EE4AE4-B1CC-403F-80B1-DDD134A33F9F}" srcOrd="3" destOrd="0" presId="urn:microsoft.com/office/officeart/2005/8/layout/default"/>
    <dgm:cxn modelId="{A4910503-1FC4-4ECC-83C0-C845E8D7A42C}" type="presParOf" srcId="{3F60E634-8E74-4590-8381-9E749EC9193E}" destId="{C81CCA68-A0A7-42DA-B8A0-9F876C75FEBD}" srcOrd="4" destOrd="0" presId="urn:microsoft.com/office/officeart/2005/8/layout/default"/>
    <dgm:cxn modelId="{ED1AA464-F961-4CFF-8BB4-8B885AC0B815}" type="presParOf" srcId="{3F60E634-8E74-4590-8381-9E749EC9193E}" destId="{B587D530-AB6A-4B14-876D-F1E51026D65A}" srcOrd="5" destOrd="0" presId="urn:microsoft.com/office/officeart/2005/8/layout/default"/>
    <dgm:cxn modelId="{3B689F93-A1E0-4028-BAAE-4ACDC8598713}" type="presParOf" srcId="{3F60E634-8E74-4590-8381-9E749EC9193E}" destId="{3DD042CE-F303-45F6-B2FD-EFF92214257C}" srcOrd="6" destOrd="0" presId="urn:microsoft.com/office/officeart/2005/8/layout/default"/>
    <dgm:cxn modelId="{71C4F69B-F51E-4E8E-9083-A46CCA1B691A}" type="presParOf" srcId="{3F60E634-8E74-4590-8381-9E749EC9193E}" destId="{6DEA8ED8-1381-4444-8F6D-5B0E78A3037D}" srcOrd="7" destOrd="0" presId="urn:microsoft.com/office/officeart/2005/8/layout/default"/>
    <dgm:cxn modelId="{71124619-7418-4ABE-AA9D-BF0ECB3F60C9}" type="presParOf" srcId="{3F60E634-8E74-4590-8381-9E749EC9193E}" destId="{0B7A3325-28E1-4E91-A7C1-63313763AE7E}" srcOrd="8" destOrd="0" presId="urn:microsoft.com/office/officeart/2005/8/layout/default"/>
    <dgm:cxn modelId="{1A8FD470-6A26-4848-BB3A-630232D0EF18}" type="presParOf" srcId="{3F60E634-8E74-4590-8381-9E749EC9193E}" destId="{23194FE5-087A-4B0C-8931-9F7ADE9F91D0}" srcOrd="9" destOrd="0" presId="urn:microsoft.com/office/officeart/2005/8/layout/default"/>
    <dgm:cxn modelId="{4F707EDA-BBBC-4F8D-9057-236D96C32072}" type="presParOf" srcId="{3F60E634-8E74-4590-8381-9E749EC9193E}" destId="{72A881FA-2FE4-48CB-8F09-2902007BD73D}" srcOrd="10" destOrd="0" presId="urn:microsoft.com/office/officeart/2005/8/layout/default"/>
    <dgm:cxn modelId="{835EC5BF-7409-4228-833B-09B95F77C886}" type="presParOf" srcId="{3F60E634-8E74-4590-8381-9E749EC9193E}" destId="{3B55B114-2ED7-469D-9F9F-28EBB527BF1F}" srcOrd="11" destOrd="0" presId="urn:microsoft.com/office/officeart/2005/8/layout/default"/>
    <dgm:cxn modelId="{AB2208B8-3302-426F-A531-F37498E1E8CA}" type="presParOf" srcId="{3F60E634-8E74-4590-8381-9E749EC9193E}" destId="{843F427D-A288-4CE5-B5C0-3B7C6D10BD29}" srcOrd="12" destOrd="0" presId="urn:microsoft.com/office/officeart/2005/8/layout/default"/>
    <dgm:cxn modelId="{D9E367B7-C48E-46AC-93F0-F587ABE163D7}" type="presParOf" srcId="{3F60E634-8E74-4590-8381-9E749EC9193E}" destId="{476F3BFA-CE82-410D-85C3-8BF62C76D7B8}" srcOrd="13" destOrd="0" presId="urn:microsoft.com/office/officeart/2005/8/layout/default"/>
    <dgm:cxn modelId="{5415F4E5-3981-4C9D-A217-D62137333CFA}" type="presParOf" srcId="{3F60E634-8E74-4590-8381-9E749EC9193E}" destId="{474230FD-BE3A-4E31-97CB-9AC6C45B06D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398F50-1634-4FBE-BE0B-C4270D86ADB3}" type="doc">
      <dgm:prSet loTypeId="urn:microsoft.com/office/officeart/2005/8/layout/bProcess3" loCatId="process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uk-UA"/>
        </a:p>
      </dgm:t>
    </dgm:pt>
    <dgm:pt modelId="{A0117648-2295-4750-886D-7971CF4B5456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uk-UA" sz="2400" b="1" i="1" baseline="0" smtClean="0">
              <a:latin typeface="Arial" pitchFamily="34" charset="0"/>
              <a:cs typeface="Arial" pitchFamily="34" charset="0"/>
            </a:rPr>
            <a:t>знання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78E8692D-DE6C-4766-8866-3B4150A31004}" type="parTrans" cxnId="{797DFCDA-B2C7-4E3A-A10E-3DC2714791B0}">
      <dgm:prSet/>
      <dgm:spPr/>
      <dgm:t>
        <a:bodyPr/>
        <a:lstStyle/>
        <a:p>
          <a:endParaRPr lang="uk-UA"/>
        </a:p>
      </dgm:t>
    </dgm:pt>
    <dgm:pt modelId="{70AA5325-517B-4B5A-BEC3-60BC512A1923}" type="sibTrans" cxnId="{797DFCDA-B2C7-4E3A-A10E-3DC2714791B0}">
      <dgm:prSet/>
      <dgm:spPr/>
      <dgm:t>
        <a:bodyPr/>
        <a:lstStyle/>
        <a:p>
          <a:endParaRPr lang="uk-UA"/>
        </a:p>
      </dgm:t>
    </dgm:pt>
    <dgm:pt modelId="{8947550B-70B8-4F40-992B-94F035047653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uk-UA" sz="2400" b="1" i="1" baseline="0" smtClean="0">
              <a:latin typeface="Arial" pitchFamily="34" charset="0"/>
              <a:cs typeface="Arial" pitchFamily="34" charset="0"/>
            </a:rPr>
            <a:t>уміння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0CF24374-664E-4374-9BB4-66AADCFCF06A}" type="parTrans" cxnId="{B09EC748-3C9C-4C21-9332-7EC29564F022}">
      <dgm:prSet/>
      <dgm:spPr/>
      <dgm:t>
        <a:bodyPr/>
        <a:lstStyle/>
        <a:p>
          <a:endParaRPr lang="uk-UA"/>
        </a:p>
      </dgm:t>
    </dgm:pt>
    <dgm:pt modelId="{62C51DD7-357E-4CED-936A-6622801E7C23}" type="sibTrans" cxnId="{B09EC748-3C9C-4C21-9332-7EC29564F022}">
      <dgm:prSet/>
      <dgm:spPr/>
      <dgm:t>
        <a:bodyPr/>
        <a:lstStyle/>
        <a:p>
          <a:endParaRPr lang="uk-UA"/>
        </a:p>
      </dgm:t>
    </dgm:pt>
    <dgm:pt modelId="{533F9C79-E3EB-430F-827A-11BF8DAB43A9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навички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7FF00312-6E10-47DB-8C72-9F6877905663}" type="parTrans" cxnId="{8344A650-E76C-4637-BA3D-CBC2270564E5}">
      <dgm:prSet/>
      <dgm:spPr/>
      <dgm:t>
        <a:bodyPr/>
        <a:lstStyle/>
        <a:p>
          <a:endParaRPr lang="uk-UA"/>
        </a:p>
      </dgm:t>
    </dgm:pt>
    <dgm:pt modelId="{81C16D67-BA12-4552-B1D8-54936FCF702B}" type="sibTrans" cxnId="{8344A650-E76C-4637-BA3D-CBC2270564E5}">
      <dgm:prSet/>
      <dgm:spPr/>
      <dgm:t>
        <a:bodyPr/>
        <a:lstStyle/>
        <a:p>
          <a:endParaRPr lang="uk-UA"/>
        </a:p>
      </dgm:t>
    </dgm:pt>
    <dgm:pt modelId="{0F279D8D-5B5C-46F1-8F74-C4F22F6D0D42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uk-UA" sz="2400" b="1" i="1" baseline="0" smtClean="0">
              <a:latin typeface="Arial" pitchFamily="34" charset="0"/>
              <a:cs typeface="Arial" pitchFamily="34" charset="0"/>
            </a:rPr>
            <a:t>компетентності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0AC74C60-D796-4668-A84E-F073C89749F0}" type="parTrans" cxnId="{7A2612CC-874D-4950-B64A-58047FBE923E}">
      <dgm:prSet/>
      <dgm:spPr/>
      <dgm:t>
        <a:bodyPr/>
        <a:lstStyle/>
        <a:p>
          <a:endParaRPr lang="uk-UA"/>
        </a:p>
      </dgm:t>
    </dgm:pt>
    <dgm:pt modelId="{DA494979-0D34-4130-94D7-400B8F8F0F18}" type="sibTrans" cxnId="{7A2612CC-874D-4950-B64A-58047FBE923E}">
      <dgm:prSet/>
      <dgm:spPr/>
      <dgm:t>
        <a:bodyPr/>
        <a:lstStyle/>
        <a:p>
          <a:endParaRPr lang="uk-UA"/>
        </a:p>
      </dgm:t>
    </dgm:pt>
    <dgm:pt modelId="{885E5255-6BC9-47A4-B89F-5CC39BA84E9D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оволодіння </a:t>
          </a:r>
          <a:r>
            <a:rPr lang="uk-UA" sz="2400" b="1" i="1" baseline="0" dirty="0" err="1" smtClean="0">
              <a:latin typeface="Arial" pitchFamily="34" charset="0"/>
              <a:cs typeface="Arial" pitchFamily="34" charset="0"/>
            </a:rPr>
            <a:t>метапредметними</a:t>
          </a:r>
          <a:r>
            <a:rPr lang="uk-UA" sz="2400" b="1" i="1" baseline="0" dirty="0" smtClean="0">
              <a:latin typeface="Arial" pitchFamily="34" charset="0"/>
              <a:cs typeface="Arial" pitchFamily="34" charset="0"/>
            </a:rPr>
            <a:t> уміннями</a:t>
          </a:r>
          <a:endParaRPr lang="uk-UA" sz="2400" b="1" i="1" baseline="0" dirty="0">
            <a:latin typeface="Arial" pitchFamily="34" charset="0"/>
            <a:cs typeface="Arial" pitchFamily="34" charset="0"/>
          </a:endParaRPr>
        </a:p>
      </dgm:t>
    </dgm:pt>
    <dgm:pt modelId="{3177D8A5-68A0-40C5-AC84-7C7876257449}" type="parTrans" cxnId="{83446706-1953-463A-B404-591384899A8E}">
      <dgm:prSet/>
      <dgm:spPr/>
      <dgm:t>
        <a:bodyPr/>
        <a:lstStyle/>
        <a:p>
          <a:endParaRPr lang="uk-UA"/>
        </a:p>
      </dgm:t>
    </dgm:pt>
    <dgm:pt modelId="{52B245D2-5300-4C00-B5BC-5CF003DC62BC}" type="sibTrans" cxnId="{83446706-1953-463A-B404-591384899A8E}">
      <dgm:prSet/>
      <dgm:spPr/>
      <dgm:t>
        <a:bodyPr/>
        <a:lstStyle/>
        <a:p>
          <a:endParaRPr lang="uk-UA"/>
        </a:p>
      </dgm:t>
    </dgm:pt>
    <dgm:pt modelId="{E94D1A9A-78B9-412E-9825-C57683A8ABFE}" type="pres">
      <dgm:prSet presAssocID="{F5398F50-1634-4FBE-BE0B-C4270D86ADB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E2A954-EB8B-4F81-BED1-803866C0DB6D}" type="pres">
      <dgm:prSet presAssocID="{A0117648-2295-4750-886D-7971CF4B545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35470-DE59-4798-B9CF-4F172698BFFA}" type="pres">
      <dgm:prSet presAssocID="{70AA5325-517B-4B5A-BEC3-60BC512A1923}" presName="sibTrans" presStyleLbl="sibTrans1D1" presStyleIdx="0" presStyleCnt="4"/>
      <dgm:spPr/>
      <dgm:t>
        <a:bodyPr/>
        <a:lstStyle/>
        <a:p>
          <a:endParaRPr lang="ru-RU"/>
        </a:p>
      </dgm:t>
    </dgm:pt>
    <dgm:pt modelId="{7C11BB3B-53D6-49F9-8EAC-BF795536D4EB}" type="pres">
      <dgm:prSet presAssocID="{70AA5325-517B-4B5A-BEC3-60BC512A1923}" presName="connectorText" presStyleLbl="sibTrans1D1" presStyleIdx="0" presStyleCnt="4"/>
      <dgm:spPr/>
      <dgm:t>
        <a:bodyPr/>
        <a:lstStyle/>
        <a:p>
          <a:endParaRPr lang="ru-RU"/>
        </a:p>
      </dgm:t>
    </dgm:pt>
    <dgm:pt modelId="{065FB4D6-98D4-4932-A10E-425AAD6E0C6B}" type="pres">
      <dgm:prSet presAssocID="{8947550B-70B8-4F40-992B-94F0350476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9D0E81-B3AD-493B-BD1A-BB4123C688F7}" type="pres">
      <dgm:prSet presAssocID="{62C51DD7-357E-4CED-936A-6622801E7C23}" presName="sibTrans" presStyleLbl="sibTrans1D1" presStyleIdx="1" presStyleCnt="4"/>
      <dgm:spPr/>
      <dgm:t>
        <a:bodyPr/>
        <a:lstStyle/>
        <a:p>
          <a:endParaRPr lang="ru-RU"/>
        </a:p>
      </dgm:t>
    </dgm:pt>
    <dgm:pt modelId="{56CF9F70-0C68-428A-87B2-DFCFCFF8CF63}" type="pres">
      <dgm:prSet presAssocID="{62C51DD7-357E-4CED-936A-6622801E7C23}" presName="connectorText" presStyleLbl="sibTrans1D1" presStyleIdx="1" presStyleCnt="4"/>
      <dgm:spPr/>
      <dgm:t>
        <a:bodyPr/>
        <a:lstStyle/>
        <a:p>
          <a:endParaRPr lang="ru-RU"/>
        </a:p>
      </dgm:t>
    </dgm:pt>
    <dgm:pt modelId="{065015AD-737E-4FA1-A7A4-1D767D78C481}" type="pres">
      <dgm:prSet presAssocID="{533F9C79-E3EB-430F-827A-11BF8DAB43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60D9F-3B9B-4A6A-B30A-E0736A194E08}" type="pres">
      <dgm:prSet presAssocID="{81C16D67-BA12-4552-B1D8-54936FCF702B}" presName="sibTrans" presStyleLbl="sibTrans1D1" presStyleIdx="2" presStyleCnt="4"/>
      <dgm:spPr/>
      <dgm:t>
        <a:bodyPr/>
        <a:lstStyle/>
        <a:p>
          <a:endParaRPr lang="ru-RU"/>
        </a:p>
      </dgm:t>
    </dgm:pt>
    <dgm:pt modelId="{A42C299C-F464-4C5D-A336-C8049046CC81}" type="pres">
      <dgm:prSet presAssocID="{81C16D67-BA12-4552-B1D8-54936FCF702B}" presName="connectorText" presStyleLbl="sibTrans1D1" presStyleIdx="2" presStyleCnt="4"/>
      <dgm:spPr/>
      <dgm:t>
        <a:bodyPr/>
        <a:lstStyle/>
        <a:p>
          <a:endParaRPr lang="ru-RU"/>
        </a:p>
      </dgm:t>
    </dgm:pt>
    <dgm:pt modelId="{2AE30EE3-B2E5-4C8B-B643-EBB5A0988217}" type="pres">
      <dgm:prSet presAssocID="{0F279D8D-5B5C-46F1-8F74-C4F22F6D0D42}" presName="node" presStyleLbl="node1" presStyleIdx="3" presStyleCnt="5" custScaleX="1376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AB7502-3265-4F7E-A6E7-AC0EAF9BF1BB}" type="pres">
      <dgm:prSet presAssocID="{DA494979-0D34-4130-94D7-400B8F8F0F18}" presName="sibTrans" presStyleLbl="sibTrans1D1" presStyleIdx="3" presStyleCnt="4"/>
      <dgm:spPr/>
      <dgm:t>
        <a:bodyPr/>
        <a:lstStyle/>
        <a:p>
          <a:endParaRPr lang="ru-RU"/>
        </a:p>
      </dgm:t>
    </dgm:pt>
    <dgm:pt modelId="{24F42262-D37B-496C-B7C4-B074540C30C6}" type="pres">
      <dgm:prSet presAssocID="{DA494979-0D34-4130-94D7-400B8F8F0F18}" presName="connectorText" presStyleLbl="sibTrans1D1" presStyleIdx="3" presStyleCnt="4"/>
      <dgm:spPr/>
      <dgm:t>
        <a:bodyPr/>
        <a:lstStyle/>
        <a:p>
          <a:endParaRPr lang="ru-RU"/>
        </a:p>
      </dgm:t>
    </dgm:pt>
    <dgm:pt modelId="{BFBB1F5E-1217-477C-AED9-AFC726505E97}" type="pres">
      <dgm:prSet presAssocID="{885E5255-6BC9-47A4-B89F-5CC39BA84E9D}" presName="node" presStyleLbl="node1" presStyleIdx="4" presStyleCnt="5" custScaleX="17828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62A15B9-FE80-45DC-B93E-B73DA0B69B9A}" type="presOf" srcId="{0F279D8D-5B5C-46F1-8F74-C4F22F6D0D42}" destId="{2AE30EE3-B2E5-4C8B-B643-EBB5A0988217}" srcOrd="0" destOrd="0" presId="urn:microsoft.com/office/officeart/2005/8/layout/bProcess3"/>
    <dgm:cxn modelId="{D72EC6C2-9692-440F-93D8-FF113B0BF57D}" type="presOf" srcId="{8947550B-70B8-4F40-992B-94F035047653}" destId="{065FB4D6-98D4-4932-A10E-425AAD6E0C6B}" srcOrd="0" destOrd="0" presId="urn:microsoft.com/office/officeart/2005/8/layout/bProcess3"/>
    <dgm:cxn modelId="{25BE2DB1-28F3-4CC8-909E-6E50B4A66DD3}" type="presOf" srcId="{62C51DD7-357E-4CED-936A-6622801E7C23}" destId="{B69D0E81-B3AD-493B-BD1A-BB4123C688F7}" srcOrd="0" destOrd="0" presId="urn:microsoft.com/office/officeart/2005/8/layout/bProcess3"/>
    <dgm:cxn modelId="{0DC5470C-3E25-47D7-AC03-D3D8C053AE14}" type="presOf" srcId="{DA494979-0D34-4130-94D7-400B8F8F0F18}" destId="{24F42262-D37B-496C-B7C4-B074540C30C6}" srcOrd="1" destOrd="0" presId="urn:microsoft.com/office/officeart/2005/8/layout/bProcess3"/>
    <dgm:cxn modelId="{1CF44936-B33F-41AF-9F95-01FBF475E8ED}" type="presOf" srcId="{F5398F50-1634-4FBE-BE0B-C4270D86ADB3}" destId="{E94D1A9A-78B9-412E-9825-C57683A8ABFE}" srcOrd="0" destOrd="0" presId="urn:microsoft.com/office/officeart/2005/8/layout/bProcess3"/>
    <dgm:cxn modelId="{83446706-1953-463A-B404-591384899A8E}" srcId="{F5398F50-1634-4FBE-BE0B-C4270D86ADB3}" destId="{885E5255-6BC9-47A4-B89F-5CC39BA84E9D}" srcOrd="4" destOrd="0" parTransId="{3177D8A5-68A0-40C5-AC84-7C7876257449}" sibTransId="{52B245D2-5300-4C00-B5BC-5CF003DC62BC}"/>
    <dgm:cxn modelId="{0221579B-44BC-4194-BB53-76E3B7CB2ED5}" type="presOf" srcId="{81C16D67-BA12-4552-B1D8-54936FCF702B}" destId="{A42C299C-F464-4C5D-A336-C8049046CC81}" srcOrd="1" destOrd="0" presId="urn:microsoft.com/office/officeart/2005/8/layout/bProcess3"/>
    <dgm:cxn modelId="{B09EC748-3C9C-4C21-9332-7EC29564F022}" srcId="{F5398F50-1634-4FBE-BE0B-C4270D86ADB3}" destId="{8947550B-70B8-4F40-992B-94F035047653}" srcOrd="1" destOrd="0" parTransId="{0CF24374-664E-4374-9BB4-66AADCFCF06A}" sibTransId="{62C51DD7-357E-4CED-936A-6622801E7C23}"/>
    <dgm:cxn modelId="{9C258E94-4F52-457C-982A-3A6F8C8433B9}" type="presOf" srcId="{70AA5325-517B-4B5A-BEC3-60BC512A1923}" destId="{50C35470-DE59-4798-B9CF-4F172698BFFA}" srcOrd="0" destOrd="0" presId="urn:microsoft.com/office/officeart/2005/8/layout/bProcess3"/>
    <dgm:cxn modelId="{DF1A6722-EE5B-45E4-92AE-A2D4094DDE7B}" type="presOf" srcId="{A0117648-2295-4750-886D-7971CF4B5456}" destId="{F8E2A954-EB8B-4F81-BED1-803866C0DB6D}" srcOrd="0" destOrd="0" presId="urn:microsoft.com/office/officeart/2005/8/layout/bProcess3"/>
    <dgm:cxn modelId="{8344A650-E76C-4637-BA3D-CBC2270564E5}" srcId="{F5398F50-1634-4FBE-BE0B-C4270D86ADB3}" destId="{533F9C79-E3EB-430F-827A-11BF8DAB43A9}" srcOrd="2" destOrd="0" parTransId="{7FF00312-6E10-47DB-8C72-9F6877905663}" sibTransId="{81C16D67-BA12-4552-B1D8-54936FCF702B}"/>
    <dgm:cxn modelId="{C3222A85-DF87-46DE-81B3-82FCD5898ECF}" type="presOf" srcId="{81C16D67-BA12-4552-B1D8-54936FCF702B}" destId="{88760D9F-3B9B-4A6A-B30A-E0736A194E08}" srcOrd="0" destOrd="0" presId="urn:microsoft.com/office/officeart/2005/8/layout/bProcess3"/>
    <dgm:cxn modelId="{D0EEBE1A-12EA-4F9C-B317-36E90D369FE3}" type="presOf" srcId="{533F9C79-E3EB-430F-827A-11BF8DAB43A9}" destId="{065015AD-737E-4FA1-A7A4-1D767D78C481}" srcOrd="0" destOrd="0" presId="urn:microsoft.com/office/officeart/2005/8/layout/bProcess3"/>
    <dgm:cxn modelId="{7A2612CC-874D-4950-B64A-58047FBE923E}" srcId="{F5398F50-1634-4FBE-BE0B-C4270D86ADB3}" destId="{0F279D8D-5B5C-46F1-8F74-C4F22F6D0D42}" srcOrd="3" destOrd="0" parTransId="{0AC74C60-D796-4668-A84E-F073C89749F0}" sibTransId="{DA494979-0D34-4130-94D7-400B8F8F0F18}"/>
    <dgm:cxn modelId="{4324D974-E9C1-484A-BF23-F3B09F66E485}" type="presOf" srcId="{885E5255-6BC9-47A4-B89F-5CC39BA84E9D}" destId="{BFBB1F5E-1217-477C-AED9-AFC726505E97}" srcOrd="0" destOrd="0" presId="urn:microsoft.com/office/officeart/2005/8/layout/bProcess3"/>
    <dgm:cxn modelId="{09ED36A3-372F-43C8-84B8-EEC12D8043D3}" type="presOf" srcId="{70AA5325-517B-4B5A-BEC3-60BC512A1923}" destId="{7C11BB3B-53D6-49F9-8EAC-BF795536D4EB}" srcOrd="1" destOrd="0" presId="urn:microsoft.com/office/officeart/2005/8/layout/bProcess3"/>
    <dgm:cxn modelId="{1410B66D-6EB9-421B-938B-579C215B352F}" type="presOf" srcId="{DA494979-0D34-4130-94D7-400B8F8F0F18}" destId="{CEAB7502-3265-4F7E-A6E7-AC0EAF9BF1BB}" srcOrd="0" destOrd="0" presId="urn:microsoft.com/office/officeart/2005/8/layout/bProcess3"/>
    <dgm:cxn modelId="{797DFCDA-B2C7-4E3A-A10E-3DC2714791B0}" srcId="{F5398F50-1634-4FBE-BE0B-C4270D86ADB3}" destId="{A0117648-2295-4750-886D-7971CF4B5456}" srcOrd="0" destOrd="0" parTransId="{78E8692D-DE6C-4766-8866-3B4150A31004}" sibTransId="{70AA5325-517B-4B5A-BEC3-60BC512A1923}"/>
    <dgm:cxn modelId="{58752C3C-2BA4-4D71-8B28-2B08DEF02885}" type="presOf" srcId="{62C51DD7-357E-4CED-936A-6622801E7C23}" destId="{56CF9F70-0C68-428A-87B2-DFCFCFF8CF63}" srcOrd="1" destOrd="0" presId="urn:microsoft.com/office/officeart/2005/8/layout/bProcess3"/>
    <dgm:cxn modelId="{C1FF9905-970E-400E-B504-C3174B3BDAD9}" type="presParOf" srcId="{E94D1A9A-78B9-412E-9825-C57683A8ABFE}" destId="{F8E2A954-EB8B-4F81-BED1-803866C0DB6D}" srcOrd="0" destOrd="0" presId="urn:microsoft.com/office/officeart/2005/8/layout/bProcess3"/>
    <dgm:cxn modelId="{AE09B013-D3CA-4992-8C7C-9012B5766400}" type="presParOf" srcId="{E94D1A9A-78B9-412E-9825-C57683A8ABFE}" destId="{50C35470-DE59-4798-B9CF-4F172698BFFA}" srcOrd="1" destOrd="0" presId="urn:microsoft.com/office/officeart/2005/8/layout/bProcess3"/>
    <dgm:cxn modelId="{CAFE92B0-70C0-4B6A-BB98-F4FC3D68CC4D}" type="presParOf" srcId="{50C35470-DE59-4798-B9CF-4F172698BFFA}" destId="{7C11BB3B-53D6-49F9-8EAC-BF795536D4EB}" srcOrd="0" destOrd="0" presId="urn:microsoft.com/office/officeart/2005/8/layout/bProcess3"/>
    <dgm:cxn modelId="{633138D5-C6E0-4B59-B47E-7DA6B28DB3ED}" type="presParOf" srcId="{E94D1A9A-78B9-412E-9825-C57683A8ABFE}" destId="{065FB4D6-98D4-4932-A10E-425AAD6E0C6B}" srcOrd="2" destOrd="0" presId="urn:microsoft.com/office/officeart/2005/8/layout/bProcess3"/>
    <dgm:cxn modelId="{A446EC15-94FC-4CAD-A887-59AF118CEE54}" type="presParOf" srcId="{E94D1A9A-78B9-412E-9825-C57683A8ABFE}" destId="{B69D0E81-B3AD-493B-BD1A-BB4123C688F7}" srcOrd="3" destOrd="0" presId="urn:microsoft.com/office/officeart/2005/8/layout/bProcess3"/>
    <dgm:cxn modelId="{16365099-EBB3-4772-8346-C9FCB578811D}" type="presParOf" srcId="{B69D0E81-B3AD-493B-BD1A-BB4123C688F7}" destId="{56CF9F70-0C68-428A-87B2-DFCFCFF8CF63}" srcOrd="0" destOrd="0" presId="urn:microsoft.com/office/officeart/2005/8/layout/bProcess3"/>
    <dgm:cxn modelId="{3D68EA7F-DF99-41E4-AC6D-5890E7FD9FCC}" type="presParOf" srcId="{E94D1A9A-78B9-412E-9825-C57683A8ABFE}" destId="{065015AD-737E-4FA1-A7A4-1D767D78C481}" srcOrd="4" destOrd="0" presId="urn:microsoft.com/office/officeart/2005/8/layout/bProcess3"/>
    <dgm:cxn modelId="{43EF3106-A912-423B-8129-F2A5AF6129AE}" type="presParOf" srcId="{E94D1A9A-78B9-412E-9825-C57683A8ABFE}" destId="{88760D9F-3B9B-4A6A-B30A-E0736A194E08}" srcOrd="5" destOrd="0" presId="urn:microsoft.com/office/officeart/2005/8/layout/bProcess3"/>
    <dgm:cxn modelId="{2FBD1274-D914-4463-AE7B-00AFE26B1A65}" type="presParOf" srcId="{88760D9F-3B9B-4A6A-B30A-E0736A194E08}" destId="{A42C299C-F464-4C5D-A336-C8049046CC81}" srcOrd="0" destOrd="0" presId="urn:microsoft.com/office/officeart/2005/8/layout/bProcess3"/>
    <dgm:cxn modelId="{EFDF0326-09EA-4F6C-990B-F3F079616AE3}" type="presParOf" srcId="{E94D1A9A-78B9-412E-9825-C57683A8ABFE}" destId="{2AE30EE3-B2E5-4C8B-B643-EBB5A0988217}" srcOrd="6" destOrd="0" presId="urn:microsoft.com/office/officeart/2005/8/layout/bProcess3"/>
    <dgm:cxn modelId="{7BF58690-4EEB-467B-BA4C-5E49FA23E0F8}" type="presParOf" srcId="{E94D1A9A-78B9-412E-9825-C57683A8ABFE}" destId="{CEAB7502-3265-4F7E-A6E7-AC0EAF9BF1BB}" srcOrd="7" destOrd="0" presId="urn:microsoft.com/office/officeart/2005/8/layout/bProcess3"/>
    <dgm:cxn modelId="{DFC80598-A21D-4C74-9837-203E4B6CA4B2}" type="presParOf" srcId="{CEAB7502-3265-4F7E-A6E7-AC0EAF9BF1BB}" destId="{24F42262-D37B-496C-B7C4-B074540C30C6}" srcOrd="0" destOrd="0" presId="urn:microsoft.com/office/officeart/2005/8/layout/bProcess3"/>
    <dgm:cxn modelId="{DFE1BAE9-A24B-4923-92EE-099F82A8B6AF}" type="presParOf" srcId="{E94D1A9A-78B9-412E-9825-C57683A8ABFE}" destId="{BFBB1F5E-1217-477C-AED9-AFC726505E97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EAFBB5-45A0-4F46-A325-D4BCDB2BC6C5}" type="doc">
      <dgm:prSet loTypeId="urn:microsoft.com/office/officeart/2005/8/layout/pyramid1" loCatId="pyramid" qsTypeId="urn:microsoft.com/office/officeart/2005/8/quickstyle/3d2" qsCatId="3D" csTypeId="urn:microsoft.com/office/officeart/2005/8/colors/colorful1" csCatId="colorful" phldr="1"/>
      <dgm:spPr/>
    </dgm:pt>
    <dgm:pt modelId="{7CD7DA00-8A62-4290-B82F-1E9F394E7749}">
      <dgm:prSet phldrT="[Текст]" custT="1"/>
      <dgm:spPr/>
      <dgm:t>
        <a:bodyPr anchor="b"/>
        <a:lstStyle/>
        <a:p>
          <a:r>
            <a:rPr lang="uk-UA" sz="2800" b="0" i="0" u="none" dirty="0" smtClean="0">
              <a:latin typeface="Georgia" pitchFamily="18" charset="0"/>
              <a:cs typeface="Arial" pitchFamily="34" charset="0"/>
            </a:rPr>
            <a:t>Творчий </a:t>
          </a:r>
        </a:p>
        <a:p>
          <a:r>
            <a:rPr lang="uk-UA" sz="2800" b="0" i="0" u="none" dirty="0" smtClean="0">
              <a:latin typeface="Georgia" pitchFamily="18" charset="0"/>
              <a:cs typeface="Arial" pitchFamily="34" charset="0"/>
            </a:rPr>
            <a:t>рівень</a:t>
          </a:r>
          <a:endParaRPr lang="uk-UA" sz="2800" b="0" i="0" u="none" dirty="0">
            <a:latin typeface="Georgia" pitchFamily="18" charset="0"/>
            <a:cs typeface="Arial" pitchFamily="34" charset="0"/>
          </a:endParaRPr>
        </a:p>
      </dgm:t>
    </dgm:pt>
    <dgm:pt modelId="{4B43AD4E-39A1-4291-BEC2-D4575B38A8C7}" type="parTrans" cxnId="{09503EA7-A1F0-464C-A1EE-8F9043A50BA5}">
      <dgm:prSet/>
      <dgm:spPr/>
      <dgm:t>
        <a:bodyPr/>
        <a:lstStyle/>
        <a:p>
          <a:endParaRPr lang="uk-UA"/>
        </a:p>
      </dgm:t>
    </dgm:pt>
    <dgm:pt modelId="{9AD5C5BE-3640-4443-833E-6951F7860AC2}" type="sibTrans" cxnId="{09503EA7-A1F0-464C-A1EE-8F9043A50BA5}">
      <dgm:prSet/>
      <dgm:spPr/>
      <dgm:t>
        <a:bodyPr/>
        <a:lstStyle/>
        <a:p>
          <a:endParaRPr lang="uk-UA"/>
        </a:p>
      </dgm:t>
    </dgm:pt>
    <dgm:pt modelId="{CDEF0AD2-E0F5-4395-8780-2F0BBFC6D395}">
      <dgm:prSet phldrT="[Текст]" custT="1"/>
      <dgm:spPr/>
      <dgm:t>
        <a:bodyPr/>
        <a:lstStyle/>
        <a:p>
          <a:r>
            <a:rPr lang="uk-UA" sz="2800" b="0" i="0" u="none" dirty="0" smtClean="0">
              <a:latin typeface="Georgia" pitchFamily="18" charset="0"/>
              <a:cs typeface="Arial" pitchFamily="34" charset="0"/>
            </a:rPr>
            <a:t>Продуктивний рівень</a:t>
          </a:r>
          <a:endParaRPr lang="uk-UA" sz="2800" b="0" i="0" u="none" dirty="0">
            <a:latin typeface="Georgia" pitchFamily="18" charset="0"/>
            <a:cs typeface="Arial" pitchFamily="34" charset="0"/>
          </a:endParaRPr>
        </a:p>
      </dgm:t>
    </dgm:pt>
    <dgm:pt modelId="{29D49D9B-BAFA-4A24-8D60-65ED3D9AF1BA}" type="parTrans" cxnId="{3D125920-1FB0-4FE0-9465-2083471763B5}">
      <dgm:prSet/>
      <dgm:spPr/>
      <dgm:t>
        <a:bodyPr/>
        <a:lstStyle/>
        <a:p>
          <a:endParaRPr lang="uk-UA"/>
        </a:p>
      </dgm:t>
    </dgm:pt>
    <dgm:pt modelId="{94FDE65F-37C0-479E-AF7F-AA70A36DC7A0}" type="sibTrans" cxnId="{3D125920-1FB0-4FE0-9465-2083471763B5}">
      <dgm:prSet/>
      <dgm:spPr/>
      <dgm:t>
        <a:bodyPr/>
        <a:lstStyle/>
        <a:p>
          <a:endParaRPr lang="uk-UA"/>
        </a:p>
      </dgm:t>
    </dgm:pt>
    <dgm:pt modelId="{ABE9784B-4FB1-41C1-A02B-F21B9631CE9D}">
      <dgm:prSet phldrT="[Текст]" custT="1"/>
      <dgm:spPr/>
      <dgm:t>
        <a:bodyPr/>
        <a:lstStyle/>
        <a:p>
          <a:r>
            <a:rPr lang="uk-UA" sz="2800" b="0" i="0" u="none" dirty="0" smtClean="0">
              <a:latin typeface="Georgia" pitchFamily="18" charset="0"/>
              <a:cs typeface="Arial" pitchFamily="34" charset="0"/>
            </a:rPr>
            <a:t>Репродуктивний рівень</a:t>
          </a:r>
          <a:endParaRPr lang="uk-UA" sz="2800" b="0" i="0" u="none" dirty="0">
            <a:latin typeface="Georgia" pitchFamily="18" charset="0"/>
            <a:cs typeface="Arial" pitchFamily="34" charset="0"/>
          </a:endParaRPr>
        </a:p>
      </dgm:t>
    </dgm:pt>
    <dgm:pt modelId="{950323AB-D1D8-424F-ACBC-DE55165FBE8B}" type="parTrans" cxnId="{5BCCD4E3-06A0-4552-B6E1-C8D23F39C9EF}">
      <dgm:prSet/>
      <dgm:spPr/>
      <dgm:t>
        <a:bodyPr/>
        <a:lstStyle/>
        <a:p>
          <a:endParaRPr lang="uk-UA"/>
        </a:p>
      </dgm:t>
    </dgm:pt>
    <dgm:pt modelId="{B0356268-CF97-4453-ACD4-62E14FFCBCB3}" type="sibTrans" cxnId="{5BCCD4E3-06A0-4552-B6E1-C8D23F39C9EF}">
      <dgm:prSet/>
      <dgm:spPr/>
      <dgm:t>
        <a:bodyPr/>
        <a:lstStyle/>
        <a:p>
          <a:endParaRPr lang="uk-UA"/>
        </a:p>
      </dgm:t>
    </dgm:pt>
    <dgm:pt modelId="{DDE59172-806F-4184-923C-8AB60CB29EE3}" type="pres">
      <dgm:prSet presAssocID="{94EAFBB5-45A0-4F46-A325-D4BCDB2BC6C5}" presName="Name0" presStyleCnt="0">
        <dgm:presLayoutVars>
          <dgm:dir/>
          <dgm:animLvl val="lvl"/>
          <dgm:resizeHandles val="exact"/>
        </dgm:presLayoutVars>
      </dgm:prSet>
      <dgm:spPr/>
    </dgm:pt>
    <dgm:pt modelId="{C7C04817-E960-44E4-86A3-79C32AA66CB8}" type="pres">
      <dgm:prSet presAssocID="{7CD7DA00-8A62-4290-B82F-1E9F394E7749}" presName="Name8" presStyleCnt="0"/>
      <dgm:spPr/>
    </dgm:pt>
    <dgm:pt modelId="{30AE1443-2836-493C-8F5D-83A7FCABA98A}" type="pres">
      <dgm:prSet presAssocID="{7CD7DA00-8A62-4290-B82F-1E9F394E774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C67758-2B59-4988-AF9E-8D9095BB3973}" type="pres">
      <dgm:prSet presAssocID="{7CD7DA00-8A62-4290-B82F-1E9F394E774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55C7541-ADCD-4CEB-9560-41D7399686B4}" type="pres">
      <dgm:prSet presAssocID="{CDEF0AD2-E0F5-4395-8780-2F0BBFC6D395}" presName="Name8" presStyleCnt="0"/>
      <dgm:spPr/>
    </dgm:pt>
    <dgm:pt modelId="{E6C2866A-CDED-427C-872E-2DCF2B85BE55}" type="pres">
      <dgm:prSet presAssocID="{CDEF0AD2-E0F5-4395-8780-2F0BBFC6D39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CFEDBA-0D23-406B-AADC-90D292FFC5F1}" type="pres">
      <dgm:prSet presAssocID="{CDEF0AD2-E0F5-4395-8780-2F0BBFC6D39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77E47A-ED1D-484D-A1C9-50FD63AEB273}" type="pres">
      <dgm:prSet presAssocID="{ABE9784B-4FB1-41C1-A02B-F21B9631CE9D}" presName="Name8" presStyleCnt="0"/>
      <dgm:spPr/>
    </dgm:pt>
    <dgm:pt modelId="{4C1609B5-A104-4D0F-A4A8-14D323F55691}" type="pres">
      <dgm:prSet presAssocID="{ABE9784B-4FB1-41C1-A02B-F21B9631CE9D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C7B0D1-6298-4102-9CEA-8005A4720900}" type="pres">
      <dgm:prSet presAssocID="{ABE9784B-4FB1-41C1-A02B-F21B9631CE9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BCCD4E3-06A0-4552-B6E1-C8D23F39C9EF}" srcId="{94EAFBB5-45A0-4F46-A325-D4BCDB2BC6C5}" destId="{ABE9784B-4FB1-41C1-A02B-F21B9631CE9D}" srcOrd="2" destOrd="0" parTransId="{950323AB-D1D8-424F-ACBC-DE55165FBE8B}" sibTransId="{B0356268-CF97-4453-ACD4-62E14FFCBCB3}"/>
    <dgm:cxn modelId="{DADE751B-3789-4724-B5F4-1BCFA7BCA93B}" type="presOf" srcId="{ABE9784B-4FB1-41C1-A02B-F21B9631CE9D}" destId="{4C1609B5-A104-4D0F-A4A8-14D323F55691}" srcOrd="0" destOrd="0" presId="urn:microsoft.com/office/officeart/2005/8/layout/pyramid1"/>
    <dgm:cxn modelId="{09503EA7-A1F0-464C-A1EE-8F9043A50BA5}" srcId="{94EAFBB5-45A0-4F46-A325-D4BCDB2BC6C5}" destId="{7CD7DA00-8A62-4290-B82F-1E9F394E7749}" srcOrd="0" destOrd="0" parTransId="{4B43AD4E-39A1-4291-BEC2-D4575B38A8C7}" sibTransId="{9AD5C5BE-3640-4443-833E-6951F7860AC2}"/>
    <dgm:cxn modelId="{C2AB3629-DAC2-4135-82AC-16BA280315D3}" type="presOf" srcId="{7CD7DA00-8A62-4290-B82F-1E9F394E7749}" destId="{42C67758-2B59-4988-AF9E-8D9095BB3973}" srcOrd="1" destOrd="0" presId="urn:microsoft.com/office/officeart/2005/8/layout/pyramid1"/>
    <dgm:cxn modelId="{44B45DD4-EA9A-42BB-B9EF-8EC30F644966}" type="presOf" srcId="{7CD7DA00-8A62-4290-B82F-1E9F394E7749}" destId="{30AE1443-2836-493C-8F5D-83A7FCABA98A}" srcOrd="0" destOrd="0" presId="urn:microsoft.com/office/officeart/2005/8/layout/pyramid1"/>
    <dgm:cxn modelId="{3D125920-1FB0-4FE0-9465-2083471763B5}" srcId="{94EAFBB5-45A0-4F46-A325-D4BCDB2BC6C5}" destId="{CDEF0AD2-E0F5-4395-8780-2F0BBFC6D395}" srcOrd="1" destOrd="0" parTransId="{29D49D9B-BAFA-4A24-8D60-65ED3D9AF1BA}" sibTransId="{94FDE65F-37C0-479E-AF7F-AA70A36DC7A0}"/>
    <dgm:cxn modelId="{B5FCF5F4-E4D0-4112-90F9-A7571CC25538}" type="presOf" srcId="{ABE9784B-4FB1-41C1-A02B-F21B9631CE9D}" destId="{6EC7B0D1-6298-4102-9CEA-8005A4720900}" srcOrd="1" destOrd="0" presId="urn:microsoft.com/office/officeart/2005/8/layout/pyramid1"/>
    <dgm:cxn modelId="{B2A28D43-0ED6-4588-BB17-830E13978E4E}" type="presOf" srcId="{94EAFBB5-45A0-4F46-A325-D4BCDB2BC6C5}" destId="{DDE59172-806F-4184-923C-8AB60CB29EE3}" srcOrd="0" destOrd="0" presId="urn:microsoft.com/office/officeart/2005/8/layout/pyramid1"/>
    <dgm:cxn modelId="{A0CC0666-8A0E-4AF8-858F-69031F15071C}" type="presOf" srcId="{CDEF0AD2-E0F5-4395-8780-2F0BBFC6D395}" destId="{E6C2866A-CDED-427C-872E-2DCF2B85BE55}" srcOrd="0" destOrd="0" presId="urn:microsoft.com/office/officeart/2005/8/layout/pyramid1"/>
    <dgm:cxn modelId="{7E30CCB0-C6D0-4963-970B-CD496C06A731}" type="presOf" srcId="{CDEF0AD2-E0F5-4395-8780-2F0BBFC6D395}" destId="{6ACFEDBA-0D23-406B-AADC-90D292FFC5F1}" srcOrd="1" destOrd="0" presId="urn:microsoft.com/office/officeart/2005/8/layout/pyramid1"/>
    <dgm:cxn modelId="{8E4E2FDE-71DD-41C0-BBF2-BC30F68E394C}" type="presParOf" srcId="{DDE59172-806F-4184-923C-8AB60CB29EE3}" destId="{C7C04817-E960-44E4-86A3-79C32AA66CB8}" srcOrd="0" destOrd="0" presId="urn:microsoft.com/office/officeart/2005/8/layout/pyramid1"/>
    <dgm:cxn modelId="{9B7AAB32-9877-4975-82D6-EBC94C709E7E}" type="presParOf" srcId="{C7C04817-E960-44E4-86A3-79C32AA66CB8}" destId="{30AE1443-2836-493C-8F5D-83A7FCABA98A}" srcOrd="0" destOrd="0" presId="urn:microsoft.com/office/officeart/2005/8/layout/pyramid1"/>
    <dgm:cxn modelId="{F140EA3E-3581-49EC-A1E1-70BC7F1C06A8}" type="presParOf" srcId="{C7C04817-E960-44E4-86A3-79C32AA66CB8}" destId="{42C67758-2B59-4988-AF9E-8D9095BB3973}" srcOrd="1" destOrd="0" presId="urn:microsoft.com/office/officeart/2005/8/layout/pyramid1"/>
    <dgm:cxn modelId="{8EE8A0AF-476F-46F4-8D25-775172C5907D}" type="presParOf" srcId="{DDE59172-806F-4184-923C-8AB60CB29EE3}" destId="{955C7541-ADCD-4CEB-9560-41D7399686B4}" srcOrd="1" destOrd="0" presId="urn:microsoft.com/office/officeart/2005/8/layout/pyramid1"/>
    <dgm:cxn modelId="{8C739CF1-5989-48D7-A62B-252CB3C662B0}" type="presParOf" srcId="{955C7541-ADCD-4CEB-9560-41D7399686B4}" destId="{E6C2866A-CDED-427C-872E-2DCF2B85BE55}" srcOrd="0" destOrd="0" presId="urn:microsoft.com/office/officeart/2005/8/layout/pyramid1"/>
    <dgm:cxn modelId="{277AFF0F-CA69-4AF9-B7E4-DB3826937F72}" type="presParOf" srcId="{955C7541-ADCD-4CEB-9560-41D7399686B4}" destId="{6ACFEDBA-0D23-406B-AADC-90D292FFC5F1}" srcOrd="1" destOrd="0" presId="urn:microsoft.com/office/officeart/2005/8/layout/pyramid1"/>
    <dgm:cxn modelId="{6E507F71-7ECC-4AAD-B536-67E8C977BF56}" type="presParOf" srcId="{DDE59172-806F-4184-923C-8AB60CB29EE3}" destId="{0177E47A-ED1D-484D-A1C9-50FD63AEB273}" srcOrd="2" destOrd="0" presId="urn:microsoft.com/office/officeart/2005/8/layout/pyramid1"/>
    <dgm:cxn modelId="{BEF9E85E-A4AC-4A8A-BE49-28174925A1A7}" type="presParOf" srcId="{0177E47A-ED1D-484D-A1C9-50FD63AEB273}" destId="{4C1609B5-A104-4D0F-A4A8-14D323F55691}" srcOrd="0" destOrd="0" presId="urn:microsoft.com/office/officeart/2005/8/layout/pyramid1"/>
    <dgm:cxn modelId="{8F919A05-C218-4149-BDDA-910518EC31F5}" type="presParOf" srcId="{0177E47A-ED1D-484D-A1C9-50FD63AEB273}" destId="{6EC7B0D1-6298-4102-9CEA-8005A472090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729BD2-AB04-4BDD-9C02-211B898FB199}" type="doc">
      <dgm:prSet loTypeId="urn:microsoft.com/office/officeart/2005/8/layout/target1" loCatId="relationship" qsTypeId="urn:microsoft.com/office/officeart/2005/8/quickstyle/3d1" qsCatId="3D" csTypeId="urn:microsoft.com/office/officeart/2005/8/colors/accent1_5" csCatId="accent1" phldr="1"/>
      <dgm:spPr/>
    </dgm:pt>
    <dgm:pt modelId="{4C7E4E84-C1B0-4FF4-B788-5AA257DE431A}">
      <dgm:prSet phldrT="[Текст]" custT="1"/>
      <dgm:spPr/>
      <dgm:t>
        <a:bodyPr/>
        <a:lstStyle/>
        <a:p>
          <a:r>
            <a:rPr lang="uk-UA" sz="2000" b="1" i="0" u="none" dirty="0" smtClean="0">
              <a:latin typeface="Georgia" pitchFamily="18" charset="0"/>
              <a:cs typeface="Arial" pitchFamily="34" charset="0"/>
            </a:rPr>
            <a:t>бал</a:t>
          </a:r>
          <a:r>
            <a:rPr lang="uk-UA" sz="2000" i="0" dirty="0" smtClean="0">
              <a:latin typeface="Georgia" pitchFamily="18" charset="0"/>
              <a:cs typeface="Arial" pitchFamily="34" charset="0"/>
            </a:rPr>
            <a:t>, тобто цифрову або іншу символічну форму вираження та фіксації оцінювання успішності</a:t>
          </a:r>
          <a:endParaRPr lang="uk-UA" sz="2000" i="0" dirty="0">
            <a:latin typeface="Georgia" pitchFamily="18" charset="0"/>
            <a:cs typeface="Arial" pitchFamily="34" charset="0"/>
          </a:endParaRPr>
        </a:p>
      </dgm:t>
    </dgm:pt>
    <dgm:pt modelId="{2491A5EB-EB48-43DB-904B-86745BB71D66}" type="parTrans" cxnId="{D079877E-71FB-4BE3-91C2-DAA019463033}">
      <dgm:prSet/>
      <dgm:spPr/>
      <dgm:t>
        <a:bodyPr/>
        <a:lstStyle/>
        <a:p>
          <a:endParaRPr lang="uk-UA"/>
        </a:p>
      </dgm:t>
    </dgm:pt>
    <dgm:pt modelId="{CCB741D1-0579-461D-A764-7648D3F83407}" type="sibTrans" cxnId="{D079877E-71FB-4BE3-91C2-DAA019463033}">
      <dgm:prSet/>
      <dgm:spPr/>
      <dgm:t>
        <a:bodyPr/>
        <a:lstStyle/>
        <a:p>
          <a:endParaRPr lang="uk-UA"/>
        </a:p>
      </dgm:t>
    </dgm:pt>
    <dgm:pt modelId="{84693BBD-65E4-4888-9FE1-933C15D770CC}">
      <dgm:prSet phldrT="[Текст]" custT="1"/>
      <dgm:spPr/>
      <dgm:t>
        <a:bodyPr/>
        <a:lstStyle/>
        <a:p>
          <a:r>
            <a:rPr lang="uk-UA" sz="2000" b="1" i="0" u="none" dirty="0" smtClean="0">
              <a:latin typeface="Georgia" pitchFamily="18" charset="0"/>
              <a:cs typeface="Arial" pitchFamily="34" charset="0"/>
            </a:rPr>
            <a:t>оцінні судження </a:t>
          </a:r>
          <a:r>
            <a:rPr lang="uk-UA" sz="2000" i="0" dirty="0" smtClean="0">
              <a:latin typeface="Georgia" pitchFamily="18" charset="0"/>
              <a:cs typeface="Arial" pitchFamily="34" charset="0"/>
            </a:rPr>
            <a:t>– коротку характеристику результатів учіння, їх позитивних моментів і недоліків та емоційне ставлення</a:t>
          </a:r>
          <a:endParaRPr lang="uk-UA" sz="2000" i="0" dirty="0">
            <a:latin typeface="Georgia" pitchFamily="18" charset="0"/>
            <a:cs typeface="Arial" pitchFamily="34" charset="0"/>
          </a:endParaRPr>
        </a:p>
      </dgm:t>
    </dgm:pt>
    <dgm:pt modelId="{3D865279-E02E-40E7-B2DF-2F6D518ACAC3}" type="parTrans" cxnId="{8D05A9BE-E599-497C-93C2-CBD47C1AF979}">
      <dgm:prSet/>
      <dgm:spPr/>
      <dgm:t>
        <a:bodyPr/>
        <a:lstStyle/>
        <a:p>
          <a:endParaRPr lang="uk-UA"/>
        </a:p>
      </dgm:t>
    </dgm:pt>
    <dgm:pt modelId="{18238506-954C-450A-B1FC-03049825B095}" type="sibTrans" cxnId="{8D05A9BE-E599-497C-93C2-CBD47C1AF979}">
      <dgm:prSet/>
      <dgm:spPr/>
      <dgm:t>
        <a:bodyPr/>
        <a:lstStyle/>
        <a:p>
          <a:endParaRPr lang="uk-UA"/>
        </a:p>
      </dgm:t>
    </dgm:pt>
    <dgm:pt modelId="{1B65A51F-EE90-49E7-ABC7-D1912D01072A}" type="pres">
      <dgm:prSet presAssocID="{4E729BD2-AB04-4BDD-9C02-211B898FB199}" presName="composite" presStyleCnt="0">
        <dgm:presLayoutVars>
          <dgm:chMax val="5"/>
          <dgm:dir/>
          <dgm:resizeHandles val="exact"/>
        </dgm:presLayoutVars>
      </dgm:prSet>
      <dgm:spPr/>
    </dgm:pt>
    <dgm:pt modelId="{BB017598-A808-4013-83BC-396A2EB7E961}" type="pres">
      <dgm:prSet presAssocID="{4C7E4E84-C1B0-4FF4-B788-5AA257DE431A}" presName="circle1" presStyleLbl="lnNode1" presStyleIdx="0" presStyleCnt="2"/>
      <dgm:spPr/>
    </dgm:pt>
    <dgm:pt modelId="{F02B3029-6BC9-44BC-8CF6-B8AF47B3AF63}" type="pres">
      <dgm:prSet presAssocID="{4C7E4E84-C1B0-4FF4-B788-5AA257DE431A}" presName="text1" presStyleLbl="revTx" presStyleIdx="0" presStyleCnt="2" custScaleX="191375" custLinFactNeighborX="48164" custLinFactNeighborY="30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37A380-D9B1-4330-8471-2ADE2C461AAA}" type="pres">
      <dgm:prSet presAssocID="{4C7E4E84-C1B0-4FF4-B788-5AA257DE431A}" presName="line1" presStyleLbl="callout" presStyleIdx="0" presStyleCnt="4"/>
      <dgm:spPr/>
    </dgm:pt>
    <dgm:pt modelId="{5DABEEED-F0A7-435A-8DBB-C5F9B9458EA5}" type="pres">
      <dgm:prSet presAssocID="{4C7E4E84-C1B0-4FF4-B788-5AA257DE431A}" presName="d1" presStyleLbl="callout" presStyleIdx="1" presStyleCnt="4"/>
      <dgm:spPr/>
    </dgm:pt>
    <dgm:pt modelId="{A247D827-B20B-4ACA-838C-C780C6654FF9}" type="pres">
      <dgm:prSet presAssocID="{84693BBD-65E4-4888-9FE1-933C15D770CC}" presName="circle2" presStyleLbl="lnNode1" presStyleIdx="1" presStyleCnt="2"/>
      <dgm:spPr/>
    </dgm:pt>
    <dgm:pt modelId="{13C788BA-6D9B-48FA-B92E-F80E092C574E}" type="pres">
      <dgm:prSet presAssocID="{84693BBD-65E4-4888-9FE1-933C15D770CC}" presName="text2" presStyleLbl="revTx" presStyleIdx="1" presStyleCnt="2" custScaleX="158927" custScaleY="150510" custLinFactNeighborX="36150" custLinFactNeighborY="495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63CB50-E253-4622-8D1E-A7109B1C9F45}" type="pres">
      <dgm:prSet presAssocID="{84693BBD-65E4-4888-9FE1-933C15D770CC}" presName="line2" presStyleLbl="callout" presStyleIdx="2" presStyleCnt="4"/>
      <dgm:spPr/>
    </dgm:pt>
    <dgm:pt modelId="{C7E4B5A5-4472-4500-8E21-2E2167F52712}" type="pres">
      <dgm:prSet presAssocID="{84693BBD-65E4-4888-9FE1-933C15D770CC}" presName="d2" presStyleLbl="callout" presStyleIdx="3" presStyleCnt="4"/>
      <dgm:spPr/>
    </dgm:pt>
  </dgm:ptLst>
  <dgm:cxnLst>
    <dgm:cxn modelId="{D7DD4AB7-1ED9-492A-9189-19B3AC53D6B5}" type="presOf" srcId="{84693BBD-65E4-4888-9FE1-933C15D770CC}" destId="{13C788BA-6D9B-48FA-B92E-F80E092C574E}" srcOrd="0" destOrd="0" presId="urn:microsoft.com/office/officeart/2005/8/layout/target1"/>
    <dgm:cxn modelId="{D079877E-71FB-4BE3-91C2-DAA019463033}" srcId="{4E729BD2-AB04-4BDD-9C02-211B898FB199}" destId="{4C7E4E84-C1B0-4FF4-B788-5AA257DE431A}" srcOrd="0" destOrd="0" parTransId="{2491A5EB-EB48-43DB-904B-86745BB71D66}" sibTransId="{CCB741D1-0579-461D-A764-7648D3F83407}"/>
    <dgm:cxn modelId="{08F3454B-164D-4D26-A3BE-72397D721655}" type="presOf" srcId="{4C7E4E84-C1B0-4FF4-B788-5AA257DE431A}" destId="{F02B3029-6BC9-44BC-8CF6-B8AF47B3AF63}" srcOrd="0" destOrd="0" presId="urn:microsoft.com/office/officeart/2005/8/layout/target1"/>
    <dgm:cxn modelId="{8D05A9BE-E599-497C-93C2-CBD47C1AF979}" srcId="{4E729BD2-AB04-4BDD-9C02-211B898FB199}" destId="{84693BBD-65E4-4888-9FE1-933C15D770CC}" srcOrd="1" destOrd="0" parTransId="{3D865279-E02E-40E7-B2DF-2F6D518ACAC3}" sibTransId="{18238506-954C-450A-B1FC-03049825B095}"/>
    <dgm:cxn modelId="{0D3BEB43-E6F8-4F78-AB77-2538F9941BAA}" type="presOf" srcId="{4E729BD2-AB04-4BDD-9C02-211B898FB199}" destId="{1B65A51F-EE90-49E7-ABC7-D1912D01072A}" srcOrd="0" destOrd="0" presId="urn:microsoft.com/office/officeart/2005/8/layout/target1"/>
    <dgm:cxn modelId="{BC68C791-1A86-4311-BB80-B7EAFD1699E5}" type="presParOf" srcId="{1B65A51F-EE90-49E7-ABC7-D1912D01072A}" destId="{BB017598-A808-4013-83BC-396A2EB7E961}" srcOrd="0" destOrd="0" presId="urn:microsoft.com/office/officeart/2005/8/layout/target1"/>
    <dgm:cxn modelId="{F0395288-D013-4F51-9BCD-B3151814C293}" type="presParOf" srcId="{1B65A51F-EE90-49E7-ABC7-D1912D01072A}" destId="{F02B3029-6BC9-44BC-8CF6-B8AF47B3AF63}" srcOrd="1" destOrd="0" presId="urn:microsoft.com/office/officeart/2005/8/layout/target1"/>
    <dgm:cxn modelId="{F15CBF89-0618-47A9-8E9D-62D74348BC3C}" type="presParOf" srcId="{1B65A51F-EE90-49E7-ABC7-D1912D01072A}" destId="{8937A380-D9B1-4330-8471-2ADE2C461AAA}" srcOrd="2" destOrd="0" presId="urn:microsoft.com/office/officeart/2005/8/layout/target1"/>
    <dgm:cxn modelId="{989B5470-3365-4B47-8A86-AB870BC3DB71}" type="presParOf" srcId="{1B65A51F-EE90-49E7-ABC7-D1912D01072A}" destId="{5DABEEED-F0A7-435A-8DBB-C5F9B9458EA5}" srcOrd="3" destOrd="0" presId="urn:microsoft.com/office/officeart/2005/8/layout/target1"/>
    <dgm:cxn modelId="{709FB448-C8C6-482E-8708-5AEC36E3C0A0}" type="presParOf" srcId="{1B65A51F-EE90-49E7-ABC7-D1912D01072A}" destId="{A247D827-B20B-4ACA-838C-C780C6654FF9}" srcOrd="4" destOrd="0" presId="urn:microsoft.com/office/officeart/2005/8/layout/target1"/>
    <dgm:cxn modelId="{7CE1AB2A-62E1-434B-A866-9C43351C49E8}" type="presParOf" srcId="{1B65A51F-EE90-49E7-ABC7-D1912D01072A}" destId="{13C788BA-6D9B-48FA-B92E-F80E092C574E}" srcOrd="5" destOrd="0" presId="urn:microsoft.com/office/officeart/2005/8/layout/target1"/>
    <dgm:cxn modelId="{ED4348E9-3EE7-4C44-9D9F-8D733B9174A5}" type="presParOf" srcId="{1B65A51F-EE90-49E7-ABC7-D1912D01072A}" destId="{C263CB50-E253-4622-8D1E-A7109B1C9F45}" srcOrd="6" destOrd="0" presId="urn:microsoft.com/office/officeart/2005/8/layout/target1"/>
    <dgm:cxn modelId="{01AE45A3-81F7-44E8-9D2D-779F6D137547}" type="presParOf" srcId="{1B65A51F-EE90-49E7-ABC7-D1912D01072A}" destId="{C7E4B5A5-4472-4500-8E21-2E2167F52712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C465E4-07B7-4670-858D-D6AD3F6C42B9}" type="doc">
      <dgm:prSet loTypeId="urn:microsoft.com/office/officeart/2005/8/layout/p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E16AEFA-00E5-4CD9-A977-DF9245F2B405}">
      <dgm:prSet phldrT="[Текст]" custT="1"/>
      <dgm:spPr/>
      <dgm:t>
        <a:bodyPr anchor="ctr"/>
        <a:lstStyle/>
        <a:p>
          <a:r>
            <a:rPr lang="uk-UA" sz="2800" b="1" i="0" u="none" baseline="0" dirty="0" smtClean="0">
              <a:latin typeface="Georgia" pitchFamily="18" charset="0"/>
              <a:cs typeface="Arial" pitchFamily="34" charset="0"/>
            </a:rPr>
            <a:t>офіційної оцінки</a:t>
          </a:r>
          <a:endParaRPr lang="uk-UA" sz="2800" b="1" i="0" u="none" baseline="0" dirty="0">
            <a:latin typeface="Georgia" pitchFamily="18" charset="0"/>
            <a:cs typeface="Arial" pitchFamily="34" charset="0"/>
          </a:endParaRPr>
        </a:p>
      </dgm:t>
    </dgm:pt>
    <dgm:pt modelId="{0C92DF80-AEF4-4A1F-847D-9E4261B7FC50}" type="parTrans" cxnId="{50F2699D-E761-42D4-86E8-2B9990CC7EDA}">
      <dgm:prSet/>
      <dgm:spPr/>
      <dgm:t>
        <a:bodyPr/>
        <a:lstStyle/>
        <a:p>
          <a:endParaRPr lang="uk-UA"/>
        </a:p>
      </dgm:t>
    </dgm:pt>
    <dgm:pt modelId="{F6E52E19-8E9B-4010-A178-9820304962D7}" type="sibTrans" cxnId="{50F2699D-E761-42D4-86E8-2B9990CC7EDA}">
      <dgm:prSet/>
      <dgm:spPr/>
      <dgm:t>
        <a:bodyPr/>
        <a:lstStyle/>
        <a:p>
          <a:endParaRPr lang="uk-UA"/>
        </a:p>
      </dgm:t>
    </dgm:pt>
    <dgm:pt modelId="{EB819C87-77B4-4F22-B330-D5F763FBB444}">
      <dgm:prSet phldrT="[Текст]" custT="1"/>
      <dgm:spPr/>
      <dgm:t>
        <a:bodyPr anchor="ctr"/>
        <a:lstStyle/>
        <a:p>
          <a:r>
            <a:rPr lang="uk-UA" sz="2800" b="1" i="0" u="none" baseline="0" dirty="0" smtClean="0">
              <a:latin typeface="Georgia" pitchFamily="18" charset="0"/>
              <a:cs typeface="Arial" pitchFamily="34" charset="0"/>
            </a:rPr>
            <a:t>вербальної оцінки</a:t>
          </a:r>
          <a:endParaRPr lang="uk-UA" sz="2800" b="1" i="0" u="none" baseline="0" dirty="0">
            <a:latin typeface="Georgia" pitchFamily="18" charset="0"/>
            <a:cs typeface="Arial" pitchFamily="34" charset="0"/>
          </a:endParaRPr>
        </a:p>
      </dgm:t>
    </dgm:pt>
    <dgm:pt modelId="{42602CBD-AEE4-4217-81DF-F8E7A72BE16C}" type="parTrans" cxnId="{222EF891-765A-45C0-95CC-E5CBE9ED1B81}">
      <dgm:prSet/>
      <dgm:spPr/>
      <dgm:t>
        <a:bodyPr/>
        <a:lstStyle/>
        <a:p>
          <a:endParaRPr lang="uk-UA"/>
        </a:p>
      </dgm:t>
    </dgm:pt>
    <dgm:pt modelId="{1518430C-521D-4470-835A-EB82C11BAD0C}" type="sibTrans" cxnId="{222EF891-765A-45C0-95CC-E5CBE9ED1B81}">
      <dgm:prSet/>
      <dgm:spPr/>
      <dgm:t>
        <a:bodyPr/>
        <a:lstStyle/>
        <a:p>
          <a:endParaRPr lang="uk-UA"/>
        </a:p>
      </dgm:t>
    </dgm:pt>
    <dgm:pt modelId="{F5310BE3-D747-4E96-BD7F-149AE389BD0B}" type="pres">
      <dgm:prSet presAssocID="{42C465E4-07B7-4670-858D-D6AD3F6C42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6AE6A53-E470-4067-A420-A7B5D4DE7D2D}" type="pres">
      <dgm:prSet presAssocID="{8E16AEFA-00E5-4CD9-A977-DF9245F2B405}" presName="compNode" presStyleCnt="0"/>
      <dgm:spPr/>
    </dgm:pt>
    <dgm:pt modelId="{B4521682-A227-4C6F-98C9-095450F77C33}" type="pres">
      <dgm:prSet presAssocID="{8E16AEFA-00E5-4CD9-A977-DF9245F2B405}" presName="pictRect" presStyleLbl="node1" presStyleIdx="0" presStyleCnt="2" custLinFactNeighborX="196" custLinFactNeighborY="-54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E740D46-CDB6-4DC7-98A5-A71301AB28FB}" type="pres">
      <dgm:prSet presAssocID="{8E16AEFA-00E5-4CD9-A977-DF9245F2B405}" presName="textRec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9F67150-5ACF-4EAF-BA23-0F06BF28B7B9}" type="pres">
      <dgm:prSet presAssocID="{F6E52E19-8E9B-4010-A178-9820304962D7}" presName="sibTrans" presStyleLbl="sibTrans2D1" presStyleIdx="0" presStyleCnt="0"/>
      <dgm:spPr/>
      <dgm:t>
        <a:bodyPr/>
        <a:lstStyle/>
        <a:p>
          <a:endParaRPr lang="uk-UA"/>
        </a:p>
      </dgm:t>
    </dgm:pt>
    <dgm:pt modelId="{6E735064-C1E4-456A-A0E6-A55800C9129B}" type="pres">
      <dgm:prSet presAssocID="{EB819C87-77B4-4F22-B330-D5F763FBB444}" presName="compNode" presStyleCnt="0"/>
      <dgm:spPr/>
    </dgm:pt>
    <dgm:pt modelId="{A770DEF3-CC11-4DF2-B41B-9A2C744DA832}" type="pres">
      <dgm:prSet presAssocID="{EB819C87-77B4-4F22-B330-D5F763FBB444}" presName="pictRect" presStyleLbl="nod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829CF34-3202-4C0B-9605-92D57C265CB9}" type="pres">
      <dgm:prSet presAssocID="{EB819C87-77B4-4F22-B330-D5F763FBB444}" presName="textRec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2CADA71-87C3-433C-A684-BE8FFFC6CB2E}" type="presOf" srcId="{42C465E4-07B7-4670-858D-D6AD3F6C42B9}" destId="{F5310BE3-D747-4E96-BD7F-149AE389BD0B}" srcOrd="0" destOrd="0" presId="urn:microsoft.com/office/officeart/2005/8/layout/pList1"/>
    <dgm:cxn modelId="{50F2699D-E761-42D4-86E8-2B9990CC7EDA}" srcId="{42C465E4-07B7-4670-858D-D6AD3F6C42B9}" destId="{8E16AEFA-00E5-4CD9-A977-DF9245F2B405}" srcOrd="0" destOrd="0" parTransId="{0C92DF80-AEF4-4A1F-847D-9E4261B7FC50}" sibTransId="{F6E52E19-8E9B-4010-A178-9820304962D7}"/>
    <dgm:cxn modelId="{53B7C7D5-9D92-49B6-9579-BB0BDB8F929C}" type="presOf" srcId="{EB819C87-77B4-4F22-B330-D5F763FBB444}" destId="{5829CF34-3202-4C0B-9605-92D57C265CB9}" srcOrd="0" destOrd="0" presId="urn:microsoft.com/office/officeart/2005/8/layout/pList1"/>
    <dgm:cxn modelId="{3FA4A104-CB73-40B8-BB49-9D8316FA1C3A}" type="presOf" srcId="{8E16AEFA-00E5-4CD9-A977-DF9245F2B405}" destId="{EE740D46-CDB6-4DC7-98A5-A71301AB28FB}" srcOrd="0" destOrd="0" presId="urn:microsoft.com/office/officeart/2005/8/layout/pList1"/>
    <dgm:cxn modelId="{222EF891-765A-45C0-95CC-E5CBE9ED1B81}" srcId="{42C465E4-07B7-4670-858D-D6AD3F6C42B9}" destId="{EB819C87-77B4-4F22-B330-D5F763FBB444}" srcOrd="1" destOrd="0" parTransId="{42602CBD-AEE4-4217-81DF-F8E7A72BE16C}" sibTransId="{1518430C-521D-4470-835A-EB82C11BAD0C}"/>
    <dgm:cxn modelId="{E2B579B5-5A2F-43C7-9665-8E20532B55DC}" type="presOf" srcId="{F6E52E19-8E9B-4010-A178-9820304962D7}" destId="{19F67150-5ACF-4EAF-BA23-0F06BF28B7B9}" srcOrd="0" destOrd="0" presId="urn:microsoft.com/office/officeart/2005/8/layout/pList1"/>
    <dgm:cxn modelId="{F94C13DA-CE14-4D35-BFBD-939872B68582}" type="presParOf" srcId="{F5310BE3-D747-4E96-BD7F-149AE389BD0B}" destId="{E6AE6A53-E470-4067-A420-A7B5D4DE7D2D}" srcOrd="0" destOrd="0" presId="urn:microsoft.com/office/officeart/2005/8/layout/pList1"/>
    <dgm:cxn modelId="{7ABF3A6C-DA97-4CAA-9378-400481A4E311}" type="presParOf" srcId="{E6AE6A53-E470-4067-A420-A7B5D4DE7D2D}" destId="{B4521682-A227-4C6F-98C9-095450F77C33}" srcOrd="0" destOrd="0" presId="urn:microsoft.com/office/officeart/2005/8/layout/pList1"/>
    <dgm:cxn modelId="{BA8B04E9-20FE-4ADE-99CC-15C2A2D4F76E}" type="presParOf" srcId="{E6AE6A53-E470-4067-A420-A7B5D4DE7D2D}" destId="{EE740D46-CDB6-4DC7-98A5-A71301AB28FB}" srcOrd="1" destOrd="0" presId="urn:microsoft.com/office/officeart/2005/8/layout/pList1"/>
    <dgm:cxn modelId="{EF3EF2EB-05E2-4BD6-B92A-06FDF99B70D3}" type="presParOf" srcId="{F5310BE3-D747-4E96-BD7F-149AE389BD0B}" destId="{19F67150-5ACF-4EAF-BA23-0F06BF28B7B9}" srcOrd="1" destOrd="0" presId="urn:microsoft.com/office/officeart/2005/8/layout/pList1"/>
    <dgm:cxn modelId="{30117DCC-C198-45EB-803D-BEC17BE9A4FF}" type="presParOf" srcId="{F5310BE3-D747-4E96-BD7F-149AE389BD0B}" destId="{6E735064-C1E4-456A-A0E6-A55800C9129B}" srcOrd="2" destOrd="0" presId="urn:microsoft.com/office/officeart/2005/8/layout/pList1"/>
    <dgm:cxn modelId="{840C9102-11D3-485F-B65E-084D57B4A769}" type="presParOf" srcId="{6E735064-C1E4-456A-A0E6-A55800C9129B}" destId="{A770DEF3-CC11-4DF2-B41B-9A2C744DA832}" srcOrd="0" destOrd="0" presId="urn:microsoft.com/office/officeart/2005/8/layout/pList1"/>
    <dgm:cxn modelId="{94878809-51C5-49BB-8846-FB4B8F310899}" type="presParOf" srcId="{6E735064-C1E4-456A-A0E6-A55800C9129B}" destId="{5829CF34-3202-4C0B-9605-92D57C265CB9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FC020A-BCFE-4FFB-825C-B910826E26EA}">
      <dsp:nvSpPr>
        <dsp:cNvPr id="0" name=""/>
        <dsp:cNvSpPr/>
      </dsp:nvSpPr>
      <dsp:spPr>
        <a:xfrm>
          <a:off x="0" y="28478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3E8019-E88B-4D1B-B887-8A53CB0E2E3A}">
      <dsp:nvSpPr>
        <dsp:cNvPr id="0" name=""/>
        <dsp:cNvSpPr/>
      </dsp:nvSpPr>
      <dsp:spPr>
        <a:xfrm>
          <a:off x="411480" y="7814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попередній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78141"/>
        <a:ext cx="5760720" cy="413280"/>
      </dsp:txXfrm>
    </dsp:sp>
    <dsp:sp modelId="{C0328342-BD50-43A9-96DE-90145BF756F7}">
      <dsp:nvSpPr>
        <dsp:cNvPr id="0" name=""/>
        <dsp:cNvSpPr/>
      </dsp:nvSpPr>
      <dsp:spPr>
        <a:xfrm>
          <a:off x="0" y="91982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72278"/>
              <a:satOff val="-1599"/>
              <a:lumOff val="119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2A85E5-496B-4DB3-9E6F-899A1066600D}">
      <dsp:nvSpPr>
        <dsp:cNvPr id="0" name=""/>
        <dsp:cNvSpPr/>
      </dsp:nvSpPr>
      <dsp:spPr>
        <a:xfrm>
          <a:off x="411480" y="71318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72278"/>
                <a:satOff val="-1599"/>
                <a:lumOff val="1199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72278"/>
                <a:satOff val="-1599"/>
                <a:lumOff val="1199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72278"/>
                <a:satOff val="-1599"/>
                <a:lumOff val="119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поточний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713181"/>
        <a:ext cx="5760720" cy="413280"/>
      </dsp:txXfrm>
    </dsp:sp>
    <dsp:sp modelId="{56D81D0A-9C1E-4DA6-B08B-5010C66A7B03}">
      <dsp:nvSpPr>
        <dsp:cNvPr id="0" name=""/>
        <dsp:cNvSpPr/>
      </dsp:nvSpPr>
      <dsp:spPr>
        <a:xfrm>
          <a:off x="0" y="155486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44556"/>
              <a:satOff val="-3197"/>
              <a:lumOff val="2399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7CACA8-D5FC-4EA3-B9D4-B4EB89F6A29C}">
      <dsp:nvSpPr>
        <dsp:cNvPr id="0" name=""/>
        <dsp:cNvSpPr/>
      </dsp:nvSpPr>
      <dsp:spPr>
        <a:xfrm>
          <a:off x="411480" y="134822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44556"/>
                <a:satOff val="-3197"/>
                <a:lumOff val="23993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44556"/>
                <a:satOff val="-3197"/>
                <a:lumOff val="23993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44556"/>
                <a:satOff val="-3197"/>
                <a:lumOff val="239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повторний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1348221"/>
        <a:ext cx="5760720" cy="413280"/>
      </dsp:txXfrm>
    </dsp:sp>
    <dsp:sp modelId="{3ED1EA38-CA03-4073-A2FF-15325AE7FF8D}">
      <dsp:nvSpPr>
        <dsp:cNvPr id="0" name=""/>
        <dsp:cNvSpPr/>
      </dsp:nvSpPr>
      <dsp:spPr>
        <a:xfrm>
          <a:off x="0" y="218990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216833"/>
              <a:satOff val="-4796"/>
              <a:lumOff val="359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26120B-0314-4FE9-B17C-7EDDC5B5DCC8}">
      <dsp:nvSpPr>
        <dsp:cNvPr id="0" name=""/>
        <dsp:cNvSpPr/>
      </dsp:nvSpPr>
      <dsp:spPr>
        <a:xfrm>
          <a:off x="411480" y="198326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16833"/>
                <a:satOff val="-4796"/>
                <a:lumOff val="35989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16833"/>
                <a:satOff val="-4796"/>
                <a:lumOff val="35989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16833"/>
                <a:satOff val="-4796"/>
                <a:lumOff val="359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тематичний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1983261"/>
        <a:ext cx="5760720" cy="413280"/>
      </dsp:txXfrm>
    </dsp:sp>
    <dsp:sp modelId="{142FAF99-96F4-4540-B8BE-55E08449A086}">
      <dsp:nvSpPr>
        <dsp:cNvPr id="0" name=""/>
        <dsp:cNvSpPr/>
      </dsp:nvSpPr>
      <dsp:spPr>
        <a:xfrm>
          <a:off x="0" y="282494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216833"/>
              <a:satOff val="-4796"/>
              <a:lumOff val="359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F1A4EA-CEE2-4637-8E8D-5944E4E59EB0}">
      <dsp:nvSpPr>
        <dsp:cNvPr id="0" name=""/>
        <dsp:cNvSpPr/>
      </dsp:nvSpPr>
      <dsp:spPr>
        <a:xfrm>
          <a:off x="411480" y="261830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216833"/>
                <a:satOff val="-4796"/>
                <a:lumOff val="35989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16833"/>
                <a:satOff val="-4796"/>
                <a:lumOff val="35989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16833"/>
                <a:satOff val="-4796"/>
                <a:lumOff val="3598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періодичний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2618301"/>
        <a:ext cx="5760720" cy="413280"/>
      </dsp:txXfrm>
    </dsp:sp>
    <dsp:sp modelId="{18F17F7D-E3F2-4F2D-8267-41EFBD69E586}">
      <dsp:nvSpPr>
        <dsp:cNvPr id="0" name=""/>
        <dsp:cNvSpPr/>
      </dsp:nvSpPr>
      <dsp:spPr>
        <a:xfrm>
          <a:off x="0" y="345998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144556"/>
              <a:satOff val="-3197"/>
              <a:lumOff val="2399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EACB4C-EA14-4B09-908A-ACFDF7727326}">
      <dsp:nvSpPr>
        <dsp:cNvPr id="0" name=""/>
        <dsp:cNvSpPr/>
      </dsp:nvSpPr>
      <dsp:spPr>
        <a:xfrm>
          <a:off x="411480" y="325334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144556"/>
                <a:satOff val="-3197"/>
                <a:lumOff val="23993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44556"/>
                <a:satOff val="-3197"/>
                <a:lumOff val="23993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44556"/>
                <a:satOff val="-3197"/>
                <a:lumOff val="239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підсумковий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3253341"/>
        <a:ext cx="5760720" cy="413280"/>
      </dsp:txXfrm>
    </dsp:sp>
    <dsp:sp modelId="{F63F44DC-E9C1-4BEA-B472-831D4CF1BBE8}">
      <dsp:nvSpPr>
        <dsp:cNvPr id="0" name=""/>
        <dsp:cNvSpPr/>
      </dsp:nvSpPr>
      <dsp:spPr>
        <a:xfrm>
          <a:off x="0" y="4095021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shade val="50000"/>
              <a:hueOff val="72278"/>
              <a:satOff val="-1599"/>
              <a:lumOff val="1199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D61411-45D4-4813-AA8A-60FC5B96EA41}">
      <dsp:nvSpPr>
        <dsp:cNvPr id="0" name=""/>
        <dsp:cNvSpPr/>
      </dsp:nvSpPr>
      <dsp:spPr>
        <a:xfrm>
          <a:off x="411480" y="3888381"/>
          <a:ext cx="5760720" cy="413280"/>
        </a:xfrm>
        <a:prstGeom prst="roundRect">
          <a:avLst/>
        </a:prstGeom>
        <a:gradFill rotWithShape="0">
          <a:gsLst>
            <a:gs pos="0">
              <a:schemeClr val="accent5">
                <a:shade val="50000"/>
                <a:hueOff val="72278"/>
                <a:satOff val="-1599"/>
                <a:lumOff val="1199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72278"/>
                <a:satOff val="-1599"/>
                <a:lumOff val="1199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72278"/>
                <a:satOff val="-1599"/>
                <a:lumOff val="119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0" kern="1200" dirty="0" smtClean="0">
              <a:latin typeface="Georgia" pitchFamily="18" charset="0"/>
              <a:cs typeface="Arial" pitchFamily="34" charset="0"/>
            </a:rPr>
            <a:t>комплексний</a:t>
          </a:r>
          <a:endParaRPr lang="uk-UA" sz="2400" b="1" i="0" kern="1200" dirty="0">
            <a:latin typeface="Georgia" pitchFamily="18" charset="0"/>
            <a:cs typeface="Arial" pitchFamily="34" charset="0"/>
          </a:endParaRPr>
        </a:p>
      </dsp:txBody>
      <dsp:txXfrm>
        <a:off x="411480" y="3888381"/>
        <a:ext cx="5760720" cy="4132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C7936C-A7E2-4EF4-8A00-788D24879848}">
      <dsp:nvSpPr>
        <dsp:cNvPr id="0" name=""/>
        <dsp:cNvSpPr/>
      </dsp:nvSpPr>
      <dsp:spPr>
        <a:xfrm>
          <a:off x="0" y="30981"/>
          <a:ext cx="8280000" cy="4464000"/>
        </a:xfrm>
        <a:prstGeom prst="right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8E8E3-5DAA-40AA-906C-F088BB9C3DD7}">
      <dsp:nvSpPr>
        <dsp:cNvPr id="0" name=""/>
        <dsp:cNvSpPr/>
      </dsp:nvSpPr>
      <dsp:spPr>
        <a:xfrm>
          <a:off x="5976316" y="1146981"/>
          <a:ext cx="1475683" cy="22320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3520" rIns="0" bIns="2235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i="0" kern="1200" baseline="0" dirty="0" smtClean="0">
              <a:latin typeface="Georgia" pitchFamily="18" charset="0"/>
              <a:cs typeface="Arial" pitchFamily="34" charset="0"/>
            </a:rPr>
            <a:t>IV</a:t>
          </a:r>
          <a:r>
            <a:rPr lang="uk-UA" sz="2200" i="0" kern="1200" baseline="0" dirty="0" smtClean="0">
              <a:latin typeface="Georgia" pitchFamily="18" charset="0"/>
              <a:cs typeface="Arial" pitchFamily="34" charset="0"/>
            </a:rPr>
            <a:t> рівень – </a:t>
          </a:r>
          <a:r>
            <a:rPr lang="uk-UA" sz="2200" b="1" i="0" kern="1200" baseline="0" dirty="0" smtClean="0">
              <a:latin typeface="Georgia" pitchFamily="18" charset="0"/>
              <a:cs typeface="Arial" pitchFamily="34" charset="0"/>
            </a:rPr>
            <a:t>високий</a:t>
          </a:r>
          <a:endParaRPr lang="uk-UA" sz="2200" b="1" i="0" kern="1200" baseline="0" dirty="0">
            <a:latin typeface="Georgia" pitchFamily="18" charset="0"/>
            <a:cs typeface="Arial" pitchFamily="34" charset="0"/>
          </a:endParaRPr>
        </a:p>
      </dsp:txBody>
      <dsp:txXfrm>
        <a:off x="5976316" y="1146981"/>
        <a:ext cx="1475683" cy="2232000"/>
      </dsp:txXfrm>
    </dsp:sp>
    <dsp:sp modelId="{90D7369C-21E2-4D39-A55A-EE87AC4765D2}">
      <dsp:nvSpPr>
        <dsp:cNvPr id="0" name=""/>
        <dsp:cNvSpPr/>
      </dsp:nvSpPr>
      <dsp:spPr>
        <a:xfrm>
          <a:off x="4205496" y="1146981"/>
          <a:ext cx="1475683" cy="22320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3520" rIns="0" bIns="2235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200" i="0" kern="1200" baseline="0" smtClean="0">
              <a:latin typeface="Georgia" pitchFamily="18" charset="0"/>
              <a:cs typeface="Arial" pitchFamily="34" charset="0"/>
            </a:rPr>
            <a:t>ІІІ рівень – </a:t>
          </a:r>
          <a:r>
            <a:rPr lang="uk-UA" sz="2200" b="1" i="0" kern="1200" baseline="0" smtClean="0">
              <a:latin typeface="Georgia" pitchFamily="18" charset="0"/>
              <a:cs typeface="Arial" pitchFamily="34" charset="0"/>
            </a:rPr>
            <a:t>достатній</a:t>
          </a:r>
          <a:endParaRPr lang="uk-UA" sz="2200" b="1" i="0" kern="1200" baseline="0" dirty="0">
            <a:latin typeface="Georgia" pitchFamily="18" charset="0"/>
            <a:cs typeface="Arial" pitchFamily="34" charset="0"/>
          </a:endParaRPr>
        </a:p>
      </dsp:txBody>
      <dsp:txXfrm>
        <a:off x="4205496" y="1146981"/>
        <a:ext cx="1475683" cy="2232000"/>
      </dsp:txXfrm>
    </dsp:sp>
    <dsp:sp modelId="{9EAF3B27-FED3-43A6-AF3F-0D46EA100CAC}">
      <dsp:nvSpPr>
        <dsp:cNvPr id="0" name=""/>
        <dsp:cNvSpPr/>
      </dsp:nvSpPr>
      <dsp:spPr>
        <a:xfrm>
          <a:off x="2434675" y="1146981"/>
          <a:ext cx="1475683" cy="22320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3520" rIns="0" bIns="2235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200" i="0" kern="1200" baseline="0" dirty="0" smtClean="0">
              <a:latin typeface="Georgia" pitchFamily="18" charset="0"/>
              <a:cs typeface="Arial" pitchFamily="34" charset="0"/>
            </a:rPr>
            <a:t>ІІ рівень – </a:t>
          </a:r>
          <a:r>
            <a:rPr lang="uk-UA" sz="2200" b="1" i="0" kern="1200" baseline="0" dirty="0" smtClean="0">
              <a:latin typeface="Georgia" pitchFamily="18" charset="0"/>
              <a:cs typeface="Arial" pitchFamily="34" charset="0"/>
            </a:rPr>
            <a:t>середній</a:t>
          </a:r>
          <a:endParaRPr lang="uk-UA" sz="2200" b="1" i="0" kern="1200" baseline="0" dirty="0">
            <a:latin typeface="Georgia" pitchFamily="18" charset="0"/>
            <a:cs typeface="Arial" pitchFamily="34" charset="0"/>
          </a:endParaRPr>
        </a:p>
      </dsp:txBody>
      <dsp:txXfrm>
        <a:off x="2434675" y="1146981"/>
        <a:ext cx="1475683" cy="2232000"/>
      </dsp:txXfrm>
    </dsp:sp>
    <dsp:sp modelId="{5B5B81CD-FEB1-4D58-8EF3-0229C8413F1F}">
      <dsp:nvSpPr>
        <dsp:cNvPr id="0" name=""/>
        <dsp:cNvSpPr/>
      </dsp:nvSpPr>
      <dsp:spPr>
        <a:xfrm>
          <a:off x="663855" y="1146981"/>
          <a:ext cx="1475683" cy="22320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3520" rIns="0" bIns="2235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uk-UA" sz="2200" i="0" kern="1200" baseline="0" dirty="0" smtClean="0">
              <a:latin typeface="Georgia" pitchFamily="18" charset="0"/>
              <a:cs typeface="Arial" pitchFamily="34" charset="0"/>
            </a:rPr>
            <a:t>І рівень – </a:t>
          </a:r>
          <a:r>
            <a:rPr lang="uk-UA" sz="2200" b="1" i="0" kern="1200" baseline="0" dirty="0" err="1" smtClean="0">
              <a:latin typeface="Georgia" pitchFamily="18" charset="0"/>
              <a:cs typeface="Arial" pitchFamily="34" charset="0"/>
            </a:rPr>
            <a:t>початко-вий</a:t>
          </a:r>
          <a:endParaRPr lang="uk-UA" sz="2200" b="1" i="0" kern="1200" baseline="0" dirty="0">
            <a:latin typeface="Georgia" pitchFamily="18" charset="0"/>
            <a:cs typeface="Arial" pitchFamily="34" charset="0"/>
          </a:endParaRPr>
        </a:p>
      </dsp:txBody>
      <dsp:txXfrm>
        <a:off x="663855" y="1146981"/>
        <a:ext cx="1475683" cy="2232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D893D4-2901-4100-B810-377116E9FE2B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flat" cmpd="sng" algn="ctr">
          <a:solidFill>
            <a:schemeClr val="tx2">
              <a:lumMod val="50000"/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індивідуальний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груповий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фронтальний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диференційований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</dsp:txBody>
      <dsp:txXfrm>
        <a:off x="3291839" y="552"/>
        <a:ext cx="4937760" cy="2154694"/>
      </dsp:txXfrm>
    </dsp:sp>
    <dsp:sp modelId="{FEBBF99A-49B0-4990-8C8C-76399222EE9C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0" kern="1200" dirty="0" smtClean="0">
              <a:latin typeface="Georgia" pitchFamily="18" charset="0"/>
              <a:cs typeface="Arial" pitchFamily="34" charset="0"/>
            </a:rPr>
            <a:t>За способом організації</a:t>
          </a:r>
          <a:endParaRPr lang="uk-UA" sz="2800" i="0" kern="1200" dirty="0">
            <a:latin typeface="Georgia" pitchFamily="18" charset="0"/>
            <a:cs typeface="Arial" pitchFamily="34" charset="0"/>
          </a:endParaRPr>
        </a:p>
      </dsp:txBody>
      <dsp:txXfrm>
        <a:off x="0" y="552"/>
        <a:ext cx="3291840" cy="2154694"/>
      </dsp:txXfrm>
    </dsp:sp>
    <dsp:sp modelId="{9469C75D-D149-44C1-90AA-1D9D20DBCB8F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tx2">
              <a:lumMod val="50000"/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усний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письмовий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експериментальний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i="0" kern="1200" dirty="0" smtClean="0">
              <a:latin typeface="Georgia" pitchFamily="18" charset="0"/>
              <a:cs typeface="Arial" pitchFamily="34" charset="0"/>
            </a:rPr>
            <a:t>програмований</a:t>
          </a:r>
          <a:endParaRPr lang="uk-UA" sz="2400" i="0" kern="1200" dirty="0">
            <a:latin typeface="Georgia" pitchFamily="18" charset="0"/>
            <a:cs typeface="Arial" pitchFamily="34" charset="0"/>
          </a:endParaRPr>
        </a:p>
      </dsp:txBody>
      <dsp:txXfrm>
        <a:off x="3291839" y="2370716"/>
        <a:ext cx="4937760" cy="2154694"/>
      </dsp:txXfrm>
    </dsp:sp>
    <dsp:sp modelId="{0A535A6E-9B02-4D2E-9CE0-B5ECCBA05C68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i="0" kern="1200" dirty="0" smtClean="0">
              <a:latin typeface="Georgia" pitchFamily="18" charset="0"/>
              <a:cs typeface="Arial" pitchFamily="34" charset="0"/>
            </a:rPr>
            <a:t>За способом подання інформації</a:t>
          </a:r>
          <a:endParaRPr lang="uk-UA" sz="3200" i="0" kern="1200" dirty="0">
            <a:latin typeface="Georgia" pitchFamily="18" charset="0"/>
            <a:cs typeface="Arial" pitchFamily="34" charset="0"/>
          </a:endParaRPr>
        </a:p>
      </dsp:txBody>
      <dsp:txXfrm>
        <a:off x="0" y="2370716"/>
        <a:ext cx="3291840" cy="21546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8847CD-9ED5-44CA-8D77-E6DB2194E9B9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2E8E3F6-A4F4-417C-92D8-EB96E368F966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657104-6F54-4532-9009-5666B1795343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>
              <a:latin typeface="Georgia" pitchFamily="18" charset="0"/>
              <a:cs typeface="Arial" pitchFamily="34" charset="0"/>
            </a:rPr>
            <a:t>перевага</a:t>
          </a:r>
          <a:endParaRPr lang="uk-UA" sz="2800" b="1" i="0" kern="1200" dirty="0">
            <a:latin typeface="Georgia" pitchFamily="18" charset="0"/>
            <a:cs typeface="Arial" pitchFamily="34" charset="0"/>
          </a:endParaRPr>
        </a:p>
      </dsp:txBody>
      <dsp:txXfrm>
        <a:off x="4361687" y="0"/>
        <a:ext cx="2633472" cy="1900904"/>
      </dsp:txXfrm>
    </dsp:sp>
    <dsp:sp modelId="{02325F33-C669-40E1-BFF4-0CC8AB62705B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5A22A0-07E7-496E-934D-FE3B27F94152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>
              <a:latin typeface="Georgia" pitchFamily="18" charset="0"/>
              <a:cs typeface="Arial" pitchFamily="34" charset="0"/>
            </a:rPr>
            <a:t>недолік</a:t>
          </a:r>
          <a:endParaRPr lang="uk-UA" sz="2800" b="1" i="0" kern="1200" dirty="0">
            <a:latin typeface="Georgia" pitchFamily="18" charset="0"/>
            <a:cs typeface="Arial" pitchFamily="34" charset="0"/>
          </a:endParaRPr>
        </a:p>
      </dsp:txBody>
      <dsp:txXfrm>
        <a:off x="1234440" y="2625058"/>
        <a:ext cx="2633472" cy="19009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43736D-86D7-4735-9DDD-CC3803EC1D86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7BC6B8-71B2-4660-8E31-74B4A46E1A6A}">
      <dsp:nvSpPr>
        <dsp:cNvPr id="0" name=""/>
        <dsp:cNvSpPr/>
      </dsp:nvSpPr>
      <dsp:spPr>
        <a:xfrm>
          <a:off x="185703" y="185722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645F228-30FB-4FB6-829E-9A3B8D80BC2B}">
      <dsp:nvSpPr>
        <dsp:cNvPr id="0" name=""/>
        <dsp:cNvSpPr/>
      </dsp:nvSpPr>
      <dsp:spPr>
        <a:xfrm rot="10800000">
          <a:off x="249154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smtClean="0">
              <a:latin typeface="Georgia" pitchFamily="18" charset="0"/>
              <a:cs typeface="Arial" pitchFamily="34" charset="0"/>
            </a:rPr>
            <a:t>Тести з біології</a:t>
          </a:r>
          <a:endParaRPr lang="uk-UA" sz="2000" i="0" kern="1200" baseline="0" dirty="0">
            <a:latin typeface="Georgia" pitchFamily="18" charset="0"/>
            <a:cs typeface="Arial" pitchFamily="34" charset="0"/>
          </a:endParaRPr>
        </a:p>
      </dsp:txBody>
      <dsp:txXfrm rot="10800000">
        <a:off x="249154" y="2036683"/>
        <a:ext cx="1797974" cy="2489279"/>
      </dsp:txXfrm>
    </dsp:sp>
    <dsp:sp modelId="{0F798B21-8846-4593-B9FA-BF4FC2125832}">
      <dsp:nvSpPr>
        <dsp:cNvPr id="0" name=""/>
        <dsp:cNvSpPr/>
      </dsp:nvSpPr>
      <dsp:spPr>
        <a:xfrm>
          <a:off x="2226926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491E91C-1DD8-4917-812A-E447204780F9}">
      <dsp:nvSpPr>
        <dsp:cNvPr id="0" name=""/>
        <dsp:cNvSpPr/>
      </dsp:nvSpPr>
      <dsp:spPr>
        <a:xfrm rot="10800000">
          <a:off x="2226926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smtClean="0">
              <a:latin typeface="Georgia" pitchFamily="18" charset="0"/>
              <a:cs typeface="Arial" pitchFamily="34" charset="0"/>
            </a:rPr>
            <a:t>Звіти з </a:t>
          </a:r>
          <a:r>
            <a:rPr lang="uk-UA" sz="2000" b="1" i="0" kern="1200" baseline="0" dirty="0" err="1" smtClean="0">
              <a:latin typeface="Georgia" pitchFamily="18" charset="0"/>
              <a:cs typeface="Arial" pitchFamily="34" charset="0"/>
            </a:rPr>
            <a:t>виконан-ня</a:t>
          </a:r>
          <a:r>
            <a:rPr lang="uk-UA" sz="2000" b="1" i="0" kern="1200" baseline="0" dirty="0" smtClean="0">
              <a:latin typeface="Georgia" pitchFamily="18" charset="0"/>
              <a:cs typeface="Arial" pitchFamily="34" charset="0"/>
            </a:rPr>
            <a:t> </a:t>
          </a:r>
          <a:r>
            <a:rPr lang="uk-UA" sz="2000" b="1" i="0" kern="1200" baseline="0" dirty="0" err="1" smtClean="0">
              <a:latin typeface="Georgia" pitchFamily="18" charset="0"/>
              <a:cs typeface="Arial" pitchFamily="34" charset="0"/>
            </a:rPr>
            <a:t>лабора-торних</a:t>
          </a:r>
          <a:r>
            <a:rPr lang="uk-UA" sz="2000" b="1" i="0" kern="1200" baseline="0" dirty="0" smtClean="0">
              <a:latin typeface="Georgia" pitchFamily="18" charset="0"/>
              <a:cs typeface="Arial" pitchFamily="34" charset="0"/>
            </a:rPr>
            <a:t> і </a:t>
          </a:r>
          <a:r>
            <a:rPr lang="uk-UA" sz="2000" b="1" i="0" kern="1200" baseline="0" dirty="0" err="1" smtClean="0">
              <a:latin typeface="Georgia" pitchFamily="18" charset="0"/>
              <a:cs typeface="Arial" pitchFamily="34" charset="0"/>
            </a:rPr>
            <a:t>практич-них</a:t>
          </a:r>
          <a:r>
            <a:rPr lang="uk-UA" sz="2000" b="1" i="0" kern="1200" baseline="0" dirty="0" smtClean="0">
              <a:latin typeface="Georgia" pitchFamily="18" charset="0"/>
              <a:cs typeface="Arial" pitchFamily="34" charset="0"/>
            </a:rPr>
            <a:t> робіт</a:t>
          </a:r>
          <a:endParaRPr lang="uk-UA" sz="2000" i="0" kern="1200" baseline="0" dirty="0">
            <a:latin typeface="Georgia" pitchFamily="18" charset="0"/>
            <a:cs typeface="Arial" pitchFamily="34" charset="0"/>
          </a:endParaRPr>
        </a:p>
      </dsp:txBody>
      <dsp:txXfrm rot="10800000">
        <a:off x="2226926" y="2036683"/>
        <a:ext cx="1797974" cy="2489279"/>
      </dsp:txXfrm>
    </dsp:sp>
    <dsp:sp modelId="{9EEE40DD-3175-4CC5-BE9C-C8F8EB2B2115}">
      <dsp:nvSpPr>
        <dsp:cNvPr id="0" name=""/>
        <dsp:cNvSpPr/>
      </dsp:nvSpPr>
      <dsp:spPr>
        <a:xfrm>
          <a:off x="4204698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3650EED-2F11-44AB-B12E-097CCC23B280}">
      <dsp:nvSpPr>
        <dsp:cNvPr id="0" name=""/>
        <dsp:cNvSpPr/>
      </dsp:nvSpPr>
      <dsp:spPr>
        <a:xfrm rot="10800000">
          <a:off x="4204698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smtClean="0">
              <a:latin typeface="Georgia" pitchFamily="18" charset="0"/>
              <a:cs typeface="Arial" pitchFamily="34" charset="0"/>
            </a:rPr>
            <a:t>Звіти з екскурсії </a:t>
          </a:r>
          <a:endParaRPr lang="uk-UA" sz="2000" i="0" kern="1200" baseline="0" dirty="0">
            <a:latin typeface="Georgia" pitchFamily="18" charset="0"/>
            <a:cs typeface="Arial" pitchFamily="34" charset="0"/>
          </a:endParaRPr>
        </a:p>
      </dsp:txBody>
      <dsp:txXfrm rot="10800000">
        <a:off x="4204698" y="2036683"/>
        <a:ext cx="1797974" cy="2489279"/>
      </dsp:txXfrm>
    </dsp:sp>
    <dsp:sp modelId="{CCCF5904-4CB0-4813-A851-45E77F3720E0}">
      <dsp:nvSpPr>
        <dsp:cNvPr id="0" name=""/>
        <dsp:cNvSpPr/>
      </dsp:nvSpPr>
      <dsp:spPr>
        <a:xfrm>
          <a:off x="6182470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CFA93EC-1CCC-4E66-B011-6882ACD51B6E}">
      <dsp:nvSpPr>
        <dsp:cNvPr id="0" name=""/>
        <dsp:cNvSpPr/>
      </dsp:nvSpPr>
      <dsp:spPr>
        <a:xfrm rot="10800000">
          <a:off x="6182470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baseline="0" dirty="0" err="1" smtClean="0">
              <a:latin typeface="Georgia" pitchFamily="18" charset="0"/>
              <a:cs typeface="Arial" pitchFamily="34" charset="0"/>
            </a:rPr>
            <a:t>Коротко-часна</a:t>
          </a:r>
          <a:r>
            <a:rPr lang="uk-UA" sz="2000" b="1" i="0" kern="1200" baseline="0" dirty="0" smtClean="0">
              <a:latin typeface="Georgia" pitchFamily="18" charset="0"/>
              <a:cs typeface="Arial" pitchFamily="34" charset="0"/>
            </a:rPr>
            <a:t> контрольна робота </a:t>
          </a:r>
          <a:endParaRPr lang="uk-UA" sz="2000" i="0" kern="1200" baseline="0" dirty="0">
            <a:latin typeface="Georgia" pitchFamily="18" charset="0"/>
            <a:cs typeface="Arial" pitchFamily="34" charset="0"/>
          </a:endParaRPr>
        </a:p>
      </dsp:txBody>
      <dsp:txXfrm rot="10800000">
        <a:off x="6182470" y="2036683"/>
        <a:ext cx="1797974" cy="248927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9D6FEE-5F89-4B44-95D0-0D4A25F34F70}">
      <dsp:nvSpPr>
        <dsp:cNvPr id="0" name=""/>
        <dsp:cNvSpPr/>
      </dsp:nvSpPr>
      <dsp:spPr>
        <a:xfrm>
          <a:off x="518959" y="13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Тести</a:t>
          </a:r>
          <a:endParaRPr lang="ru-RU" sz="1800" b="1" i="0" kern="1200" dirty="0">
            <a:latin typeface="Georgia" pitchFamily="18" charset="0"/>
          </a:endParaRPr>
        </a:p>
      </dsp:txBody>
      <dsp:txXfrm>
        <a:off x="518959" y="13"/>
        <a:ext cx="2176660" cy="1305996"/>
      </dsp:txXfrm>
    </dsp:sp>
    <dsp:sp modelId="{5BEE35EA-A476-46CF-9B49-85A967CF8ACE}">
      <dsp:nvSpPr>
        <dsp:cNvPr id="0" name=""/>
        <dsp:cNvSpPr/>
      </dsp:nvSpPr>
      <dsp:spPr>
        <a:xfrm>
          <a:off x="2913285" y="13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Спостереження</a:t>
          </a:r>
          <a:endParaRPr lang="ru-RU" sz="1800" b="1" i="0" kern="1200" dirty="0">
            <a:latin typeface="Georgia" pitchFamily="18" charset="0"/>
          </a:endParaRPr>
        </a:p>
      </dsp:txBody>
      <dsp:txXfrm>
        <a:off x="2913285" y="13"/>
        <a:ext cx="2176660" cy="1305996"/>
      </dsp:txXfrm>
    </dsp:sp>
    <dsp:sp modelId="{C81CCA68-A0A7-42DA-B8A0-9F876C75FEBD}">
      <dsp:nvSpPr>
        <dsp:cNvPr id="0" name=""/>
        <dsp:cNvSpPr/>
      </dsp:nvSpPr>
      <dsp:spPr>
        <a:xfrm>
          <a:off x="5307612" y="13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Інтерв'ю</a:t>
          </a:r>
          <a:endParaRPr lang="ru-RU" sz="1800" b="1" i="0" kern="1200" dirty="0">
            <a:latin typeface="Georgia" pitchFamily="18" charset="0"/>
          </a:endParaRPr>
        </a:p>
      </dsp:txBody>
      <dsp:txXfrm>
        <a:off x="5307612" y="13"/>
        <a:ext cx="2176660" cy="1305996"/>
      </dsp:txXfrm>
    </dsp:sp>
    <dsp:sp modelId="{3DD042CE-F303-45F6-B2FD-EFF92214257C}">
      <dsp:nvSpPr>
        <dsp:cNvPr id="0" name=""/>
        <dsp:cNvSpPr/>
      </dsp:nvSpPr>
      <dsp:spPr>
        <a:xfrm>
          <a:off x="518959" y="1523675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noProof="0" dirty="0" smtClean="0">
              <a:latin typeface="Georgia" pitchFamily="18" charset="0"/>
            </a:rPr>
            <a:t>Дебати</a:t>
          </a:r>
          <a:endParaRPr lang="uk-UA" sz="1800" b="1" i="0" kern="1200" noProof="0" dirty="0">
            <a:latin typeface="Georgia" pitchFamily="18" charset="0"/>
          </a:endParaRPr>
        </a:p>
      </dsp:txBody>
      <dsp:txXfrm>
        <a:off x="518959" y="1523675"/>
        <a:ext cx="2176660" cy="1305996"/>
      </dsp:txXfrm>
    </dsp:sp>
    <dsp:sp modelId="{0B7A3325-28E1-4E91-A7C1-63313763AE7E}">
      <dsp:nvSpPr>
        <dsp:cNvPr id="0" name=""/>
        <dsp:cNvSpPr/>
      </dsp:nvSpPr>
      <dsp:spPr>
        <a:xfrm>
          <a:off x="2913285" y="1523675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Презентації, проекти</a:t>
          </a:r>
          <a:endParaRPr lang="ru-RU" sz="1800" b="1" i="0" kern="1200" dirty="0">
            <a:latin typeface="Georgia" pitchFamily="18" charset="0"/>
          </a:endParaRPr>
        </a:p>
      </dsp:txBody>
      <dsp:txXfrm>
        <a:off x="2913285" y="1523675"/>
        <a:ext cx="2176660" cy="1305996"/>
      </dsp:txXfrm>
    </dsp:sp>
    <dsp:sp modelId="{72A881FA-2FE4-48CB-8F09-2902007BD73D}">
      <dsp:nvSpPr>
        <dsp:cNvPr id="0" name=""/>
        <dsp:cNvSpPr/>
      </dsp:nvSpPr>
      <dsp:spPr>
        <a:xfrm>
          <a:off x="5307612" y="1523675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Портфоліо </a:t>
          </a:r>
          <a:endParaRPr lang="ru-RU" sz="1800" b="1" i="0" kern="1200" dirty="0">
            <a:latin typeface="Georgia" pitchFamily="18" charset="0"/>
          </a:endParaRPr>
        </a:p>
      </dsp:txBody>
      <dsp:txXfrm>
        <a:off x="5307612" y="1523675"/>
        <a:ext cx="2176660" cy="1305996"/>
      </dsp:txXfrm>
    </dsp:sp>
    <dsp:sp modelId="{843F427D-A288-4CE5-B5C0-3B7C6D10BD29}">
      <dsp:nvSpPr>
        <dsp:cNvPr id="0" name=""/>
        <dsp:cNvSpPr/>
      </dsp:nvSpPr>
      <dsp:spPr>
        <a:xfrm>
          <a:off x="1716122" y="3047337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Оцінювання однолітками </a:t>
          </a:r>
          <a:endParaRPr lang="ru-RU" sz="1800" b="1" i="0" kern="1200" dirty="0">
            <a:latin typeface="Georgia" pitchFamily="18" charset="0"/>
          </a:endParaRPr>
        </a:p>
      </dsp:txBody>
      <dsp:txXfrm>
        <a:off x="1716122" y="3047337"/>
        <a:ext cx="2176660" cy="1305996"/>
      </dsp:txXfrm>
    </dsp:sp>
    <dsp:sp modelId="{474230FD-BE3A-4E31-97CB-9AC6C45B06DA}">
      <dsp:nvSpPr>
        <dsp:cNvPr id="0" name=""/>
        <dsp:cNvSpPr/>
      </dsp:nvSpPr>
      <dsp:spPr>
        <a:xfrm>
          <a:off x="4110449" y="3047337"/>
          <a:ext cx="2176660" cy="1305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0" kern="1200" dirty="0" smtClean="0">
              <a:latin typeface="Georgia" pitchFamily="18" charset="0"/>
            </a:rPr>
            <a:t>Творчі методи </a:t>
          </a:r>
          <a:endParaRPr lang="ru-RU" sz="1800" b="1" i="0" kern="1200" dirty="0">
            <a:latin typeface="Georgia" pitchFamily="18" charset="0"/>
          </a:endParaRPr>
        </a:p>
      </dsp:txBody>
      <dsp:txXfrm>
        <a:off x="4110449" y="3047337"/>
        <a:ext cx="2176660" cy="130599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C35470-DE59-4798-B9CF-4F172698BFFA}">
      <dsp:nvSpPr>
        <dsp:cNvPr id="0" name=""/>
        <dsp:cNvSpPr/>
      </dsp:nvSpPr>
      <dsp:spPr>
        <a:xfrm>
          <a:off x="2381052" y="1232661"/>
          <a:ext cx="5150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082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2624951" y="1275649"/>
        <a:ext cx="27284" cy="5462"/>
      </dsp:txXfrm>
    </dsp:sp>
    <dsp:sp modelId="{F8E2A954-EB8B-4F81-BED1-803866C0DB6D}">
      <dsp:nvSpPr>
        <dsp:cNvPr id="0" name=""/>
        <dsp:cNvSpPr/>
      </dsp:nvSpPr>
      <dsp:spPr>
        <a:xfrm>
          <a:off x="10321" y="566621"/>
          <a:ext cx="2372531" cy="142351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smtClean="0">
              <a:latin typeface="Arial" pitchFamily="34" charset="0"/>
              <a:cs typeface="Arial" pitchFamily="34" charset="0"/>
            </a:rPr>
            <a:t>знання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10321" y="566621"/>
        <a:ext cx="2372531" cy="1423518"/>
      </dsp:txXfrm>
    </dsp:sp>
    <dsp:sp modelId="{B69D0E81-B3AD-493B-BD1A-BB4123C688F7}">
      <dsp:nvSpPr>
        <dsp:cNvPr id="0" name=""/>
        <dsp:cNvSpPr/>
      </dsp:nvSpPr>
      <dsp:spPr>
        <a:xfrm>
          <a:off x="5299265" y="1232661"/>
          <a:ext cx="5150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082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125037"/>
              <a:satOff val="-2309"/>
              <a:lumOff val="1070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5543164" y="1275649"/>
        <a:ext cx="27284" cy="5462"/>
      </dsp:txXfrm>
    </dsp:sp>
    <dsp:sp modelId="{065FB4D6-98D4-4932-A10E-425AAD6E0C6B}">
      <dsp:nvSpPr>
        <dsp:cNvPr id="0" name=""/>
        <dsp:cNvSpPr/>
      </dsp:nvSpPr>
      <dsp:spPr>
        <a:xfrm>
          <a:off x="2928534" y="566621"/>
          <a:ext cx="2372531" cy="142351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smtClean="0">
              <a:latin typeface="Arial" pitchFamily="34" charset="0"/>
              <a:cs typeface="Arial" pitchFamily="34" charset="0"/>
            </a:rPr>
            <a:t>уміння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2928534" y="566621"/>
        <a:ext cx="2372531" cy="1423518"/>
      </dsp:txXfrm>
    </dsp:sp>
    <dsp:sp modelId="{88760D9F-3B9B-4A6A-B30A-E0736A194E08}">
      <dsp:nvSpPr>
        <dsp:cNvPr id="0" name=""/>
        <dsp:cNvSpPr/>
      </dsp:nvSpPr>
      <dsp:spPr>
        <a:xfrm>
          <a:off x="1642646" y="1988340"/>
          <a:ext cx="5390367" cy="515082"/>
        </a:xfrm>
        <a:custGeom>
          <a:avLst/>
          <a:gdLst/>
          <a:ahLst/>
          <a:cxnLst/>
          <a:rect l="0" t="0" r="0" b="0"/>
          <a:pathLst>
            <a:path>
              <a:moveTo>
                <a:pt x="5390367" y="0"/>
              </a:moveTo>
              <a:lnTo>
                <a:pt x="5390367" y="274641"/>
              </a:lnTo>
              <a:lnTo>
                <a:pt x="0" y="274641"/>
              </a:lnTo>
              <a:lnTo>
                <a:pt x="0" y="515082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250074"/>
              <a:satOff val="-4618"/>
              <a:lumOff val="2141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4202381" y="2243150"/>
        <a:ext cx="270895" cy="5462"/>
      </dsp:txXfrm>
    </dsp:sp>
    <dsp:sp modelId="{065015AD-737E-4FA1-A7A4-1D767D78C481}">
      <dsp:nvSpPr>
        <dsp:cNvPr id="0" name=""/>
        <dsp:cNvSpPr/>
      </dsp:nvSpPr>
      <dsp:spPr>
        <a:xfrm>
          <a:off x="5846747" y="566621"/>
          <a:ext cx="2372531" cy="142351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навички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5846747" y="566621"/>
        <a:ext cx="2372531" cy="1423518"/>
      </dsp:txXfrm>
    </dsp:sp>
    <dsp:sp modelId="{CEAB7502-3265-4F7E-A6E7-AC0EAF9BF1BB}">
      <dsp:nvSpPr>
        <dsp:cNvPr id="0" name=""/>
        <dsp:cNvSpPr/>
      </dsp:nvSpPr>
      <dsp:spPr>
        <a:xfrm>
          <a:off x="3273171" y="3201861"/>
          <a:ext cx="5150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082" y="45720"/>
              </a:lnTo>
            </a:path>
          </a:pathLst>
        </a:custGeom>
        <a:noFill/>
        <a:ln w="9525" cap="flat" cmpd="sng" algn="ctr">
          <a:solidFill>
            <a:schemeClr val="accent1">
              <a:shade val="90000"/>
              <a:hueOff val="375112"/>
              <a:satOff val="-6927"/>
              <a:lumOff val="3212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3517070" y="3244850"/>
        <a:ext cx="27284" cy="5462"/>
      </dsp:txXfrm>
    </dsp:sp>
    <dsp:sp modelId="{2AE30EE3-B2E5-4C8B-B643-EBB5A0988217}">
      <dsp:nvSpPr>
        <dsp:cNvPr id="0" name=""/>
        <dsp:cNvSpPr/>
      </dsp:nvSpPr>
      <dsp:spPr>
        <a:xfrm>
          <a:off x="10321" y="2535822"/>
          <a:ext cx="3264650" cy="142351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smtClean="0">
              <a:latin typeface="Arial" pitchFamily="34" charset="0"/>
              <a:cs typeface="Arial" pitchFamily="34" charset="0"/>
            </a:rPr>
            <a:t>компетентності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10321" y="2535822"/>
        <a:ext cx="3264650" cy="1423518"/>
      </dsp:txXfrm>
    </dsp:sp>
    <dsp:sp modelId="{BFBB1F5E-1217-477C-AED9-AFC726505E97}">
      <dsp:nvSpPr>
        <dsp:cNvPr id="0" name=""/>
        <dsp:cNvSpPr/>
      </dsp:nvSpPr>
      <dsp:spPr>
        <a:xfrm>
          <a:off x="3820653" y="2535822"/>
          <a:ext cx="4229914" cy="1423518"/>
        </a:xfrm>
        <a:prstGeom prst="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оволодіння </a:t>
          </a:r>
          <a:r>
            <a:rPr lang="uk-UA" sz="2400" b="1" i="1" kern="1200" baseline="0" dirty="0" err="1" smtClean="0">
              <a:latin typeface="Arial" pitchFamily="34" charset="0"/>
              <a:cs typeface="Arial" pitchFamily="34" charset="0"/>
            </a:rPr>
            <a:t>метапредметними</a:t>
          </a:r>
          <a:r>
            <a:rPr lang="uk-UA" sz="2400" b="1" i="1" kern="1200" baseline="0" dirty="0" smtClean="0">
              <a:latin typeface="Arial" pitchFamily="34" charset="0"/>
              <a:cs typeface="Arial" pitchFamily="34" charset="0"/>
            </a:rPr>
            <a:t> уміннями</a:t>
          </a:r>
          <a:endParaRPr lang="uk-UA" sz="2400" b="1" i="1" kern="1200" baseline="0" dirty="0">
            <a:latin typeface="Arial" pitchFamily="34" charset="0"/>
            <a:cs typeface="Arial" pitchFamily="34" charset="0"/>
          </a:endParaRPr>
        </a:p>
      </dsp:txBody>
      <dsp:txXfrm>
        <a:off x="3820653" y="2535822"/>
        <a:ext cx="4229914" cy="142351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AE1443-2836-493C-8F5D-83A7FCABA98A}">
      <dsp:nvSpPr>
        <dsp:cNvPr id="0" name=""/>
        <dsp:cNvSpPr/>
      </dsp:nvSpPr>
      <dsp:spPr>
        <a:xfrm>
          <a:off x="2743200" y="0"/>
          <a:ext cx="2743199" cy="1508654"/>
        </a:xfrm>
        <a:prstGeom prst="trapezoid">
          <a:avLst>
            <a:gd name="adj" fmla="val 9091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u="none" kern="1200" dirty="0" smtClean="0">
              <a:latin typeface="Georgia" pitchFamily="18" charset="0"/>
              <a:cs typeface="Arial" pitchFamily="34" charset="0"/>
            </a:rPr>
            <a:t>Творчий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u="none" kern="1200" dirty="0" smtClean="0">
              <a:latin typeface="Georgia" pitchFamily="18" charset="0"/>
              <a:cs typeface="Arial" pitchFamily="34" charset="0"/>
            </a:rPr>
            <a:t>рівень</a:t>
          </a:r>
          <a:endParaRPr lang="uk-UA" sz="2800" b="0" i="0" u="none" kern="1200" dirty="0">
            <a:latin typeface="Georgia" pitchFamily="18" charset="0"/>
            <a:cs typeface="Arial" pitchFamily="34" charset="0"/>
          </a:endParaRPr>
        </a:p>
      </dsp:txBody>
      <dsp:txXfrm>
        <a:off x="2743200" y="0"/>
        <a:ext cx="2743199" cy="1508654"/>
      </dsp:txXfrm>
    </dsp:sp>
    <dsp:sp modelId="{E6C2866A-CDED-427C-872E-2DCF2B85BE55}">
      <dsp:nvSpPr>
        <dsp:cNvPr id="0" name=""/>
        <dsp:cNvSpPr/>
      </dsp:nvSpPr>
      <dsp:spPr>
        <a:xfrm>
          <a:off x="1371600" y="1508654"/>
          <a:ext cx="5486399" cy="1508654"/>
        </a:xfrm>
        <a:prstGeom prst="trapezoid">
          <a:avLst>
            <a:gd name="adj" fmla="val 90915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u="none" kern="1200" dirty="0" smtClean="0">
              <a:latin typeface="Georgia" pitchFamily="18" charset="0"/>
              <a:cs typeface="Arial" pitchFamily="34" charset="0"/>
            </a:rPr>
            <a:t>Продуктивний рівень</a:t>
          </a:r>
          <a:endParaRPr lang="uk-UA" sz="2800" b="0" i="0" u="none" kern="1200" dirty="0">
            <a:latin typeface="Georgia" pitchFamily="18" charset="0"/>
            <a:cs typeface="Arial" pitchFamily="34" charset="0"/>
          </a:endParaRPr>
        </a:p>
      </dsp:txBody>
      <dsp:txXfrm>
        <a:off x="2331720" y="1508654"/>
        <a:ext cx="3566160" cy="1508654"/>
      </dsp:txXfrm>
    </dsp:sp>
    <dsp:sp modelId="{4C1609B5-A104-4D0F-A4A8-14D323F55691}">
      <dsp:nvSpPr>
        <dsp:cNvPr id="0" name=""/>
        <dsp:cNvSpPr/>
      </dsp:nvSpPr>
      <dsp:spPr>
        <a:xfrm>
          <a:off x="0" y="3017308"/>
          <a:ext cx="8229600" cy="1508654"/>
        </a:xfrm>
        <a:prstGeom prst="trapezoid">
          <a:avLst>
            <a:gd name="adj" fmla="val 90915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0" i="0" u="none" kern="1200" dirty="0" smtClean="0">
              <a:latin typeface="Georgia" pitchFamily="18" charset="0"/>
              <a:cs typeface="Arial" pitchFamily="34" charset="0"/>
            </a:rPr>
            <a:t>Репродуктивний рівень</a:t>
          </a:r>
          <a:endParaRPr lang="uk-UA" sz="2800" b="0" i="0" u="none" kern="1200" dirty="0">
            <a:latin typeface="Georgia" pitchFamily="18" charset="0"/>
            <a:cs typeface="Arial" pitchFamily="34" charset="0"/>
          </a:endParaRPr>
        </a:p>
      </dsp:txBody>
      <dsp:txXfrm>
        <a:off x="1440179" y="3017308"/>
        <a:ext cx="5349240" cy="150865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47D827-B20B-4ACA-838C-C780C6654FF9}">
      <dsp:nvSpPr>
        <dsp:cNvPr id="0" name=""/>
        <dsp:cNvSpPr/>
      </dsp:nvSpPr>
      <dsp:spPr>
        <a:xfrm>
          <a:off x="898360" y="1131490"/>
          <a:ext cx="3394472" cy="3394472"/>
        </a:xfrm>
        <a:prstGeom prst="ellipse">
          <a:avLst/>
        </a:prstGeom>
        <a:gradFill rotWithShape="0">
          <a:gsLst>
            <a:gs pos="0">
              <a:schemeClr val="accent1">
                <a:shade val="90000"/>
                <a:hueOff val="375112"/>
                <a:satOff val="-6927"/>
                <a:lumOff val="32127"/>
                <a:alphaOff val="-50000"/>
                <a:shade val="51000"/>
                <a:satMod val="130000"/>
              </a:schemeClr>
            </a:gs>
            <a:gs pos="80000">
              <a:schemeClr val="accent1">
                <a:shade val="90000"/>
                <a:hueOff val="375112"/>
                <a:satOff val="-6927"/>
                <a:lumOff val="32127"/>
                <a:alphaOff val="-50000"/>
                <a:shade val="93000"/>
                <a:satMod val="130000"/>
              </a:schemeClr>
            </a:gs>
            <a:gs pos="100000">
              <a:schemeClr val="accent1">
                <a:shade val="90000"/>
                <a:hueOff val="375112"/>
                <a:satOff val="-6927"/>
                <a:lumOff val="32127"/>
                <a:alphaOff val="-5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017598-A808-4013-83BC-396A2EB7E961}">
      <dsp:nvSpPr>
        <dsp:cNvPr id="0" name=""/>
        <dsp:cNvSpPr/>
      </dsp:nvSpPr>
      <dsp:spPr>
        <a:xfrm>
          <a:off x="2029851" y="2262981"/>
          <a:ext cx="1131490" cy="1131490"/>
        </a:xfrm>
        <a:prstGeom prst="ellipse">
          <a:avLst/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02B3029-6BC9-44BC-8CF6-B8AF47B3AF63}">
      <dsp:nvSpPr>
        <dsp:cNvPr id="0" name=""/>
        <dsp:cNvSpPr/>
      </dsp:nvSpPr>
      <dsp:spPr>
        <a:xfrm>
          <a:off x="4900610" y="42855"/>
          <a:ext cx="3248085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u="none" kern="1200" dirty="0" smtClean="0">
              <a:latin typeface="Georgia" pitchFamily="18" charset="0"/>
              <a:cs typeface="Arial" pitchFamily="34" charset="0"/>
            </a:rPr>
            <a:t>бал</a:t>
          </a:r>
          <a:r>
            <a:rPr lang="uk-UA" sz="2000" i="0" kern="1200" dirty="0" smtClean="0">
              <a:latin typeface="Georgia" pitchFamily="18" charset="0"/>
              <a:cs typeface="Arial" pitchFamily="34" charset="0"/>
            </a:rPr>
            <a:t>, тобто цифрову або іншу символічну форму вираження та фіксації оцінювання успішності</a:t>
          </a:r>
          <a:endParaRPr lang="uk-UA" sz="2000" i="0" kern="1200" dirty="0">
            <a:latin typeface="Georgia" pitchFamily="18" charset="0"/>
            <a:cs typeface="Arial" pitchFamily="34" charset="0"/>
          </a:endParaRPr>
        </a:p>
      </dsp:txBody>
      <dsp:txXfrm>
        <a:off x="4900610" y="42855"/>
        <a:ext cx="3248085" cy="1414363"/>
      </dsp:txXfrm>
    </dsp:sp>
    <dsp:sp modelId="{8937A380-D9B1-4330-8471-2ADE2C461AAA}">
      <dsp:nvSpPr>
        <dsp:cNvPr id="0" name=""/>
        <dsp:cNvSpPr/>
      </dsp:nvSpPr>
      <dsp:spPr>
        <a:xfrm>
          <a:off x="4434269" y="70718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ABEEED-F0A7-435A-8DBB-C5F9B9458EA5}">
      <dsp:nvSpPr>
        <dsp:cNvPr id="0" name=""/>
        <dsp:cNvSpPr/>
      </dsp:nvSpPr>
      <dsp:spPr>
        <a:xfrm rot="5400000">
          <a:off x="2452887" y="848759"/>
          <a:ext cx="2122676" cy="183725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788BA-6D9B-48FA-B92E-F80E092C574E}">
      <dsp:nvSpPr>
        <dsp:cNvPr id="0" name=""/>
        <dsp:cNvSpPr/>
      </dsp:nvSpPr>
      <dsp:spPr>
        <a:xfrm>
          <a:off x="4972064" y="1757360"/>
          <a:ext cx="2697366" cy="2128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u="none" kern="1200" dirty="0" smtClean="0">
              <a:latin typeface="Georgia" pitchFamily="18" charset="0"/>
              <a:cs typeface="Arial" pitchFamily="34" charset="0"/>
            </a:rPr>
            <a:t>оцінні судження </a:t>
          </a:r>
          <a:r>
            <a:rPr lang="uk-UA" sz="2000" i="0" kern="1200" dirty="0" smtClean="0">
              <a:latin typeface="Georgia" pitchFamily="18" charset="0"/>
              <a:cs typeface="Arial" pitchFamily="34" charset="0"/>
            </a:rPr>
            <a:t>– коротку характеристику результатів учіння, їх позитивних моментів і недоліків та емоційне ставлення</a:t>
          </a:r>
          <a:endParaRPr lang="uk-UA" sz="2000" i="0" kern="1200" dirty="0">
            <a:latin typeface="Georgia" pitchFamily="18" charset="0"/>
            <a:cs typeface="Arial" pitchFamily="34" charset="0"/>
          </a:endParaRPr>
        </a:p>
      </dsp:txBody>
      <dsp:txXfrm>
        <a:off x="4972064" y="1757360"/>
        <a:ext cx="2697366" cy="2128758"/>
      </dsp:txXfrm>
    </dsp:sp>
    <dsp:sp modelId="{C263CB50-E253-4622-8D1E-A7109B1C9F45}">
      <dsp:nvSpPr>
        <dsp:cNvPr id="0" name=""/>
        <dsp:cNvSpPr/>
      </dsp:nvSpPr>
      <dsp:spPr>
        <a:xfrm>
          <a:off x="4434269" y="2121545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E4B5A5-4472-4500-8E21-2E2167F52712}">
      <dsp:nvSpPr>
        <dsp:cNvPr id="0" name=""/>
        <dsp:cNvSpPr/>
      </dsp:nvSpPr>
      <dsp:spPr>
        <a:xfrm rot="5400000">
          <a:off x="3176504" y="2353104"/>
          <a:ext cx="1485873" cy="102682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521682-A227-4C6F-98C9-095450F77C33}">
      <dsp:nvSpPr>
        <dsp:cNvPr id="0" name=""/>
        <dsp:cNvSpPr/>
      </dsp:nvSpPr>
      <dsp:spPr>
        <a:xfrm>
          <a:off x="10325" y="172606"/>
          <a:ext cx="3916254" cy="269829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740D46-CDB6-4DC7-98A5-A71301AB28FB}">
      <dsp:nvSpPr>
        <dsp:cNvPr id="0" name=""/>
        <dsp:cNvSpPr/>
      </dsp:nvSpPr>
      <dsp:spPr>
        <a:xfrm>
          <a:off x="2650" y="2885666"/>
          <a:ext cx="3916254" cy="1452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u="none" kern="1200" baseline="0" dirty="0" smtClean="0">
              <a:latin typeface="Georgia" pitchFamily="18" charset="0"/>
              <a:cs typeface="Arial" pitchFamily="34" charset="0"/>
            </a:rPr>
            <a:t>офіційної оцінки</a:t>
          </a:r>
          <a:endParaRPr lang="uk-UA" sz="2800" b="1" i="0" u="none" kern="1200" baseline="0" dirty="0">
            <a:latin typeface="Georgia" pitchFamily="18" charset="0"/>
            <a:cs typeface="Arial" pitchFamily="34" charset="0"/>
          </a:endParaRPr>
        </a:p>
      </dsp:txBody>
      <dsp:txXfrm>
        <a:off x="2650" y="2885666"/>
        <a:ext cx="3916254" cy="1452930"/>
      </dsp:txXfrm>
    </dsp:sp>
    <dsp:sp modelId="{A770DEF3-CC11-4DF2-B41B-9A2C744DA832}">
      <dsp:nvSpPr>
        <dsp:cNvPr id="0" name=""/>
        <dsp:cNvSpPr/>
      </dsp:nvSpPr>
      <dsp:spPr>
        <a:xfrm>
          <a:off x="4310695" y="187366"/>
          <a:ext cx="3916254" cy="2698299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29CF34-3202-4C0B-9605-92D57C265CB9}">
      <dsp:nvSpPr>
        <dsp:cNvPr id="0" name=""/>
        <dsp:cNvSpPr/>
      </dsp:nvSpPr>
      <dsp:spPr>
        <a:xfrm>
          <a:off x="4310695" y="2885666"/>
          <a:ext cx="3916254" cy="1452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u="none" kern="1200" baseline="0" dirty="0" smtClean="0">
              <a:latin typeface="Georgia" pitchFamily="18" charset="0"/>
              <a:cs typeface="Arial" pitchFamily="34" charset="0"/>
            </a:rPr>
            <a:t>вербальної оцінки</a:t>
          </a:r>
          <a:endParaRPr lang="uk-UA" sz="2800" b="1" i="0" u="none" kern="1200" baseline="0" dirty="0">
            <a:latin typeface="Georgia" pitchFamily="18" charset="0"/>
            <a:cs typeface="Arial" pitchFamily="34" charset="0"/>
          </a:endParaRPr>
        </a:p>
      </dsp:txBody>
      <dsp:txXfrm>
        <a:off x="4310695" y="2885666"/>
        <a:ext cx="3916254" cy="145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5C3F9-55A8-4B76-9666-77CC8CCECAE0}" type="datetimeFigureOut">
              <a:rPr lang="ru-RU" smtClean="0"/>
              <a:pPr/>
              <a:t>14.03.2021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CD978-0031-4D8B-9618-20E0CB107E73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Georgia" pitchFamily="18" charset="0"/>
              </a:rPr>
              <a:t>КОНТРОЛЬ НАВЧАЛЬНОЇ ДІЯЛЬНОСТІ УЧНІВ З ШКІЛЬНИХ КУРСІВ «БІОЛОГІЯ» ТА </a:t>
            </a:r>
            <a:r>
              <a:rPr lang="en-US" b="1" dirty="0" smtClean="0">
                <a:latin typeface="Georgia" pitchFamily="18" charset="0"/>
              </a:rPr>
              <a:t/>
            </a:r>
            <a:br>
              <a:rPr lang="en-US" b="1" dirty="0" smtClean="0">
                <a:latin typeface="Georgia" pitchFamily="18" charset="0"/>
              </a:rPr>
            </a:br>
            <a:r>
              <a:rPr lang="uk-UA" b="1" dirty="0" smtClean="0">
                <a:latin typeface="Georgia" pitchFamily="18" charset="0"/>
              </a:rPr>
              <a:t>«</a:t>
            </a:r>
            <a:r>
              <a:rPr lang="uk-UA" b="1" dirty="0" smtClean="0">
                <a:latin typeface="Georgia" pitchFamily="18" charset="0"/>
              </a:rPr>
              <a:t>ОСНОВИ ЗДОРОВ’Я»</a:t>
            </a:r>
            <a:endParaRPr lang="uk-UA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OWZFEFV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2357430"/>
            <a:ext cx="3786214" cy="3357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86059"/>
            <a:ext cx="3754760" cy="2571768"/>
          </a:xfrm>
        </p:spPr>
        <p:txBody>
          <a:bodyPr anchor="ctr">
            <a:normAutofit/>
          </a:bodyPr>
          <a:lstStyle/>
          <a:p>
            <a:pPr algn="ctr"/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ЄДНІСТЬ ВИМОГ</a:t>
            </a:r>
            <a:endParaRPr lang="uk-UA" sz="28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204864"/>
            <a:ext cx="393383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857497"/>
            <a:ext cx="4474840" cy="2428891"/>
          </a:xfrm>
        </p:spPr>
        <p:txBody>
          <a:bodyPr anchor="ctr"/>
          <a:lstStyle/>
          <a:p>
            <a:pPr algn="ctr"/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ДОБРОЗИЧЛИВІСТЬ</a:t>
            </a:r>
            <a:endParaRPr lang="uk-UA" sz="28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Види контролю навчання учнів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Форми</a:t>
            </a:r>
            <a:r>
              <a:rPr lang="uk-UA" sz="3200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3200" b="1" dirty="0">
                <a:latin typeface="Georgia" pitchFamily="18" charset="0"/>
                <a:cs typeface="Arial" pitchFamily="34" charset="0"/>
              </a:rPr>
              <a:t>контролю</a:t>
            </a:r>
            <a:r>
              <a:rPr lang="uk-UA" sz="3200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Рефлексія (самоконтроль) 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W72AAK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928802"/>
            <a:ext cx="521497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Усні методи контролю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знань учнів з біології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images5ZS7BEP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857364"/>
            <a:ext cx="5572163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Індивідуальне усне опитування 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" name="Содержимое 5" descr="images6HKA72D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785926"/>
            <a:ext cx="5715040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Методика проведення індивідуального усного опитування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472518" cy="4525963"/>
          </a:xfrm>
        </p:spPr>
        <p:txBody>
          <a:bodyPr anchor="ctr">
            <a:normAutofit/>
          </a:bodyPr>
          <a:lstStyle/>
          <a:p>
            <a:pPr marL="269875" lvl="0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>
                <a:latin typeface="Georgia" pitchFamily="18" charset="0"/>
                <a:cs typeface="Arial" pitchFamily="34" charset="0"/>
              </a:rPr>
              <a:t>Вчитель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ставить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запитання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до всього класу (!)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, вичікує декілька секунд, надаючи учням час для його обмірковування і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називає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ім’я і прізвище учня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, який буде давати відповідь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біля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дошки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на оцінку.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 marL="269875" lvl="0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>
                <a:latin typeface="Georgia" pitchFamily="18" charset="0"/>
                <a:cs typeface="Arial" pitchFamily="34" charset="0"/>
              </a:rPr>
              <a:t>Питання формулюються вчителем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для повної розгорнутої відповіді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учня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.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 marL="269875" lvl="0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>
                <a:latin typeface="Georgia" pitchFamily="18" charset="0"/>
                <a:cs typeface="Arial" pitchFamily="34" charset="0"/>
              </a:rPr>
              <a:t>Відповідь учня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обов’язково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має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супроводжуватися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використанням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наочності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.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uk-UA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Методика проведення індивідуального усного опитування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 anchor="t">
            <a:normAutofit lnSpcReduction="10000"/>
          </a:bodyPr>
          <a:lstStyle/>
          <a:p>
            <a:pPr marL="269875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У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цей час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учитель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слідкує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за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відповіддю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учня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поведінкою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класу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269875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Після завершення відповіді вчитель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пропонує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учням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доповнити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відповідь і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виправити помилки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, або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прорецензувати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відповідь. При цьому не повинен затягуватися час, підручники, зошити та інші джерела інформації мають бути закритими.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269875" indent="-269875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uk-UA" sz="2400" dirty="0" smtClean="0">
                <a:latin typeface="Georgia" pitchFamily="18" charset="0"/>
                <a:cs typeface="Arial" pitchFamily="34" charset="0"/>
              </a:rPr>
              <a:t>Після цього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вчитель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коментує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відповідь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 учня та надає її </a:t>
            </a:r>
            <a:r>
              <a:rPr lang="uk-UA" sz="2400" b="1" dirty="0" smtClean="0">
                <a:latin typeface="Georgia" pitchFamily="18" charset="0"/>
                <a:cs typeface="Arial" pitchFamily="34" charset="0"/>
              </a:rPr>
              <a:t>аналіз.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Індивідуальне усне опитування </a:t>
            </a:r>
            <a:endParaRPr lang="uk-UA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 anchor="ctr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План</a:t>
            </a:r>
            <a:r>
              <a:rPr lang="uk-UA" sz="2400" b="1" i="1" dirty="0">
                <a:latin typeface="Georgia" pitchFamily="18" charset="0"/>
                <a:cs typeface="Arial" pitchFamily="34" charset="0"/>
              </a:rPr>
              <a:t> </a:t>
            </a:r>
            <a:endParaRPr lang="ru-RU" sz="2400" i="1" dirty="0">
              <a:latin typeface="Georgia" pitchFamily="18" charset="0"/>
              <a:cs typeface="Arial" pitchFamily="34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Цілі </a:t>
            </a:r>
            <a:r>
              <a:rPr lang="uk-UA" sz="2400" b="1" dirty="0" smtClean="0">
                <a:latin typeface="Georgia" pitchFamily="18" charset="0"/>
              </a:rPr>
              <a:t>і функції контролю знань, умінь і навичок (далі – ЗУН) учнів з біології та основ здоров’я. Вимоги до контролю та оцінювання навчальних досягнень учнів.</a:t>
            </a:r>
            <a:endParaRPr lang="ru-RU" sz="2400" b="1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Види і форми контролю.</a:t>
            </a:r>
            <a:endParaRPr lang="ru-RU" sz="2400" b="1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Характеристика методів контролю ЗУН учнів з біології.</a:t>
            </a:r>
            <a:endParaRPr lang="ru-RU" sz="2400" b="1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Особливості організації контролю на уроках з «Основ здоров’я».</a:t>
            </a:r>
            <a:endParaRPr lang="ru-RU" sz="2400" b="1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Правила і техніка контролю та оцінювання успішності навчальної діяльності учнів.</a:t>
            </a:r>
            <a:endParaRPr lang="ru-RU" sz="2400" b="1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Оцінювальна діяльність учителя біології та основ здоров’я.</a:t>
            </a:r>
            <a:endParaRPr lang="ru-RU" sz="2400" b="1" dirty="0" smtClean="0">
              <a:latin typeface="Georgia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uk-UA" sz="2400" b="1" dirty="0" smtClean="0">
                <a:latin typeface="Georgia" pitchFamily="18" charset="0"/>
              </a:rPr>
              <a:t>Методи заохочення і покарання як засоби формування об’єктивної самооцінки учнів.</a:t>
            </a:r>
            <a:endParaRPr lang="uk-UA" sz="24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Фронтальна контролююча бесіда</a:t>
            </a:r>
            <a:r>
              <a:rPr lang="uk-UA" sz="3200" dirty="0" smtClean="0">
                <a:latin typeface="Georgia" pitchFamily="18" charset="0"/>
                <a:cs typeface="Arial" pitchFamily="34" charset="0"/>
              </a:rPr>
              <a:t> 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6" name="Содержимое 5" descr="imagesYG1F9MC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2303" y="2071678"/>
            <a:ext cx="514227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Фронтальна контролююча бесіда</a:t>
            </a:r>
            <a:r>
              <a:rPr lang="uk-UA" sz="3200" dirty="0">
                <a:latin typeface="Georgia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6" name="Содержимое 5" descr="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062982"/>
            <a:ext cx="3384375" cy="3384375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Письмові методи контролю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P1H0JKP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714488"/>
            <a:ext cx="5286412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Письмові методи контролю</a:t>
            </a:r>
            <a:endParaRPr lang="uk-UA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116205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</a:rPr>
              <a:t>Оцінювання навчальних досягнень з «Основ здоров’я»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7" name="Содержимое 6" descr="0o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2564904"/>
            <a:ext cx="4282926" cy="2141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538736" cy="4209331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Georgia" pitchFamily="18" charset="0"/>
              </a:rPr>
              <a:t>Учителі </a:t>
            </a:r>
            <a:r>
              <a:rPr lang="uk-UA" sz="2400" dirty="0" smtClean="0">
                <a:latin typeface="Georgia" pitchFamily="18" charset="0"/>
              </a:rPr>
              <a:t>завжди повинні пам'ятати, що справжню оцінку з </a:t>
            </a:r>
            <a:r>
              <a:rPr lang="uk-UA" sz="2400" dirty="0" smtClean="0">
                <a:latin typeface="Georgia" pitchFamily="18" charset="0"/>
              </a:rPr>
              <a:t>предмета  </a:t>
            </a:r>
            <a:r>
              <a:rPr lang="ru-RU" sz="2400" dirty="0" smtClean="0">
                <a:latin typeface="Georgia" pitchFamily="18" charset="0"/>
              </a:rPr>
              <a:t>«</a:t>
            </a:r>
            <a:r>
              <a:rPr lang="uk-UA" sz="2400" dirty="0" smtClean="0">
                <a:latin typeface="Georgia" pitchFamily="18" charset="0"/>
              </a:rPr>
              <a:t>Основи здоров</a:t>
            </a:r>
            <a:r>
              <a:rPr lang="en-US" sz="2400" dirty="0" smtClean="0">
                <a:latin typeface="Georgia" pitchFamily="18" charset="0"/>
              </a:rPr>
              <a:t>’</a:t>
            </a:r>
            <a:r>
              <a:rPr lang="ru-RU" sz="2400" dirty="0" smtClean="0">
                <a:latin typeface="Georgia" pitchFamily="18" charset="0"/>
              </a:rPr>
              <a:t>я» </a:t>
            </a:r>
            <a:r>
              <a:rPr lang="uk-UA" sz="2400" b="1" dirty="0" smtClean="0">
                <a:latin typeface="Georgia" pitchFamily="18" charset="0"/>
              </a:rPr>
              <a:t>поставить </a:t>
            </a:r>
            <a:r>
              <a:rPr lang="uk-UA" sz="2400" b="1" dirty="0" smtClean="0">
                <a:latin typeface="Georgia" pitchFamily="18" charset="0"/>
              </a:rPr>
              <a:t>дитині життя</a:t>
            </a:r>
            <a:r>
              <a:rPr lang="uk-UA" sz="2400" dirty="0" smtClean="0">
                <a:latin typeface="Georgia" pitchFamily="18" charset="0"/>
              </a:rPr>
              <a:t>, з іншого — оцінка була і є одним із дієвих інструментів у руках учителя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Вимоги до оцінювання </a:t>
            </a:r>
            <a:r>
              <a:rPr lang="uk-UA" sz="3200" b="1" dirty="0" smtClean="0">
                <a:latin typeface="Georgia" pitchFamily="18" charset="0"/>
              </a:rPr>
              <a:t>навчальних досягнень учнів з «Основ здоров’я</a:t>
            </a:r>
            <a:r>
              <a:rPr lang="uk-UA" sz="3200" b="1" dirty="0" smtClean="0">
                <a:latin typeface="Georgia" pitchFamily="18" charset="0"/>
              </a:rPr>
              <a:t>»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мати у своїй основі </a:t>
            </a:r>
            <a:r>
              <a:rPr lang="uk-UA" sz="2200" b="1" dirty="0" smtClean="0">
                <a:latin typeface="Georgia" pitchFamily="18" charset="0"/>
              </a:rPr>
              <a:t>чіткі та зрозумілі вимоги </a:t>
            </a:r>
            <a:r>
              <a:rPr lang="uk-UA" sz="2200" dirty="0" smtClean="0">
                <a:latin typeface="Georgia" pitchFamily="18" charset="0"/>
              </a:rPr>
              <a:t>до навчальних результатів;</a:t>
            </a:r>
            <a:endParaRPr lang="ru-RU" sz="22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давати змогу </a:t>
            </a:r>
            <a:r>
              <a:rPr lang="uk-UA" sz="2200" b="1" dirty="0" smtClean="0">
                <a:latin typeface="Georgia" pitchFamily="18" charset="0"/>
              </a:rPr>
              <a:t>легко досягти </a:t>
            </a:r>
            <a:r>
              <a:rPr lang="uk-UA" sz="2200" dirty="0" smtClean="0">
                <a:latin typeface="Georgia" pitchFamily="18" charset="0"/>
              </a:rPr>
              <a:t>і </a:t>
            </a:r>
            <a:r>
              <a:rPr lang="uk-UA" sz="2200" b="1" dirty="0" smtClean="0">
                <a:latin typeface="Georgia" pitchFamily="18" charset="0"/>
              </a:rPr>
              <a:t>перевищити</a:t>
            </a:r>
            <a:r>
              <a:rPr lang="uk-UA" sz="2200" dirty="0" smtClean="0">
                <a:latin typeface="Georgia" pitchFamily="18" charset="0"/>
              </a:rPr>
              <a:t> ці </a:t>
            </a:r>
            <a:r>
              <a:rPr lang="uk-UA" sz="2200" b="1" dirty="0" smtClean="0">
                <a:latin typeface="Georgia" pitchFamily="18" charset="0"/>
              </a:rPr>
              <a:t>результати</a:t>
            </a:r>
            <a:r>
              <a:rPr lang="uk-UA" sz="2200" dirty="0" smtClean="0">
                <a:latin typeface="Georgia" pitchFamily="18" charset="0"/>
              </a:rPr>
              <a:t>;</a:t>
            </a:r>
            <a:endParaRPr lang="ru-RU" sz="22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давати змогу </a:t>
            </a:r>
            <a:r>
              <a:rPr lang="uk-UA" sz="2200" b="1" dirty="0" smtClean="0">
                <a:latin typeface="Georgia" pitchFamily="18" charset="0"/>
              </a:rPr>
              <a:t>показати свої досягнення у різний спосіб</a:t>
            </a:r>
            <a:r>
              <a:rPr lang="uk-UA" sz="2200" dirty="0" smtClean="0">
                <a:latin typeface="Georgia" pitchFamily="18" charset="0"/>
              </a:rPr>
              <a:t>;</a:t>
            </a:r>
            <a:endParaRPr lang="ru-RU" sz="22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заохочувати учнів </a:t>
            </a:r>
            <a:r>
              <a:rPr lang="uk-UA" sz="2200" b="1" dirty="0" smtClean="0">
                <a:latin typeface="Georgia" pitchFamily="18" charset="0"/>
              </a:rPr>
              <a:t>апробовувати моделі поведінки без ризику отримати за це негативну оцінку</a:t>
            </a:r>
            <a:r>
              <a:rPr lang="uk-UA" sz="2200" dirty="0" smtClean="0">
                <a:latin typeface="Georgia" pitchFamily="18" charset="0"/>
              </a:rPr>
              <a:t>;</a:t>
            </a:r>
            <a:endParaRPr lang="ru-RU" sz="22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розвивати </a:t>
            </a:r>
            <a:r>
              <a:rPr lang="uk-UA" sz="2200" b="1" dirty="0" smtClean="0">
                <a:latin typeface="Georgia" pitchFamily="18" charset="0"/>
              </a:rPr>
              <a:t>позитивне ставлення </a:t>
            </a:r>
            <a:r>
              <a:rPr lang="uk-UA" sz="2200" dirty="0" smtClean="0">
                <a:latin typeface="Georgia" pitchFamily="18" charset="0"/>
              </a:rPr>
              <a:t>до самого себе, </a:t>
            </a:r>
            <a:r>
              <a:rPr lang="uk-UA" sz="2200" b="1" dirty="0" smtClean="0">
                <a:latin typeface="Georgia" pitchFamily="18" charset="0"/>
              </a:rPr>
              <a:t>упевненість</a:t>
            </a:r>
            <a:r>
              <a:rPr lang="uk-UA" sz="2200" dirty="0" smtClean="0">
                <a:latin typeface="Georgia" pitchFamily="18" charset="0"/>
              </a:rPr>
              <a:t> у своїх здібностях і можливостях:</a:t>
            </a:r>
            <a:endParaRPr lang="ru-RU" sz="22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використовувати </a:t>
            </a:r>
            <a:r>
              <a:rPr lang="uk-UA" sz="2200" b="1" dirty="0" err="1" smtClean="0">
                <a:latin typeface="Georgia" pitchFamily="18" charset="0"/>
              </a:rPr>
              <a:t>самооцінювання</a:t>
            </a:r>
            <a:r>
              <a:rPr lang="uk-UA" sz="2200" dirty="0" smtClean="0">
                <a:latin typeface="Georgia" pitchFamily="18" charset="0"/>
              </a:rPr>
              <a:t> як важливий елемент навчання;</a:t>
            </a:r>
            <a:endParaRPr lang="ru-RU" sz="2200" dirty="0" smtClean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200" dirty="0" smtClean="0">
                <a:latin typeface="Georgia" pitchFamily="18" charset="0"/>
              </a:rPr>
              <a:t>надавати </a:t>
            </a:r>
            <a:r>
              <a:rPr lang="uk-UA" sz="2200" b="1" dirty="0" smtClean="0">
                <a:latin typeface="Georgia" pitchFamily="18" charset="0"/>
              </a:rPr>
              <a:t>зворотний зв'язок </a:t>
            </a:r>
            <a:r>
              <a:rPr lang="uk-UA" sz="2200" dirty="0" smtClean="0">
                <a:latin typeface="Georgia" pitchFamily="18" charset="0"/>
              </a:rPr>
              <a:t>учням і вчителю.</a:t>
            </a:r>
            <a:endParaRPr lang="ru-RU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Методи контролю </a:t>
            </a:r>
            <a:r>
              <a:rPr lang="uk-UA" sz="3200" b="1" dirty="0" smtClean="0">
                <a:latin typeface="Georgia" pitchFamily="18" charset="0"/>
              </a:rPr>
              <a:t>та інструменти </a:t>
            </a:r>
            <a:r>
              <a:rPr lang="uk-UA" sz="3200" b="1" dirty="0" smtClean="0">
                <a:latin typeface="Georgia" pitchFamily="18" charset="0"/>
              </a:rPr>
              <a:t>оцінювання розвитку </a:t>
            </a:r>
            <a:r>
              <a:rPr lang="uk-UA" sz="3200" b="1" dirty="0" smtClean="0">
                <a:latin typeface="Georgia" pitchFamily="18" charset="0"/>
              </a:rPr>
              <a:t>життєвих навичок 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1772816"/>
          <a:ext cx="8003232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Оцінка може підвищується </a:t>
            </a:r>
            <a:r>
              <a:rPr lang="uk-UA" sz="2800" dirty="0" smtClean="0">
                <a:latin typeface="Georgia" pitchFamily="18" charset="0"/>
              </a:rPr>
              <a:t>й</a:t>
            </a:r>
            <a:r>
              <a:rPr lang="uk-UA" sz="2800" b="1" dirty="0" smtClean="0">
                <a:latin typeface="Georgia" pitchFamily="18" charset="0"/>
              </a:rPr>
              <a:t> за результатами моніторингу здоров’я учня, </a:t>
            </a:r>
            <a:r>
              <a:rPr lang="uk-UA" sz="2800" dirty="0" smtClean="0">
                <a:latin typeface="Georgia" pitchFamily="18" charset="0"/>
              </a:rPr>
              <a:t>який збільшив або зберіг якісні та кількісні показники рівня свого здоров’я</a:t>
            </a:r>
            <a:endParaRPr lang="ru-RU" sz="2800" dirty="0">
              <a:latin typeface="Georgia" pitchFamily="18" charset="0"/>
            </a:endParaRPr>
          </a:p>
        </p:txBody>
      </p:sp>
      <p:pic>
        <p:nvPicPr>
          <p:cNvPr id="4" name="Содержимое 3" descr="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2712225"/>
            <a:ext cx="2239119" cy="2883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Правила і техніка контролю та оцінювання успішності навчальної діяльності учнів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428868"/>
            <a:ext cx="507209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Оцінювальна діяльність учителя біології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" name="Содержимое 3" descr="2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928802"/>
            <a:ext cx="535785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7686" y="857232"/>
            <a:ext cx="3571900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500042"/>
            <a:ext cx="3614734" cy="5626121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Georgia" pitchFamily="18" charset="0"/>
                <a:cs typeface="Arial" pitchFamily="34" charset="0"/>
              </a:rPr>
              <a:t>Метою </a:t>
            </a:r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контролю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є виявлення ступеня засвоєння навчального матеріалу кожним учнем, рівня оволодіння ним </a:t>
            </a:r>
            <a:r>
              <a:rPr lang="uk-UA" sz="2800" dirty="0" err="1" smtClean="0">
                <a:latin typeface="Georgia" pitchFamily="18" charset="0"/>
                <a:cs typeface="Arial" pitchFamily="34" charset="0"/>
              </a:rPr>
              <a:t>загальнонавчаль-ними</a:t>
            </a:r>
            <a:r>
              <a:rPr lang="uk-UA" sz="28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і спеціальними вміннями і навичками.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7ECDQDC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500174"/>
            <a:ext cx="3643338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714356"/>
            <a:ext cx="3971924" cy="5411807"/>
          </a:xfrm>
        </p:spPr>
        <p:txBody>
          <a:bodyPr anchor="ctr">
            <a:noAutofit/>
          </a:bodyPr>
          <a:lstStyle/>
          <a:p>
            <a:r>
              <a:rPr lang="uk-UA" sz="2400" dirty="0">
                <a:latin typeface="Georgia" pitchFamily="18" charset="0"/>
                <a:cs typeface="Arial" pitchFamily="34" charset="0"/>
              </a:rPr>
              <a:t>Під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оцінкою успішності учнів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розуміють систему певних показників, які відображають об’єктивні знання та вміння учнів, тобто оцінку можна розглядати як </a:t>
            </a:r>
            <a:r>
              <a:rPr lang="uk-UA" sz="2400" b="1" dirty="0">
                <a:latin typeface="Georgia" pitchFamily="18" charset="0"/>
                <a:cs typeface="Arial" pitchFamily="34" charset="0"/>
              </a:rPr>
              <a:t>визначення рівня засвоєння учнями ЗУН відповідно до вимог,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 що висуваються до них 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змістом освіти (шкільними програмами).</a:t>
            </a:r>
            <a:endParaRPr lang="uk-UA" sz="2400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Об</a:t>
            </a:r>
            <a:r>
              <a:rPr lang="en-US" sz="3200" b="1" dirty="0" smtClean="0">
                <a:latin typeface="Georgia" pitchFamily="18" charset="0"/>
                <a:cs typeface="Arial" pitchFamily="34" charset="0"/>
              </a:rPr>
              <a:t>’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єкти оцінювання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Під час оцінювання навчальних досягнень і компетентностей учнів мають ураховуватися: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857364"/>
            <a:ext cx="8115327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3603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630238" algn="l"/>
              </a:tabLst>
            </a:pP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характеристики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відповіді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 </a:t>
            </a:r>
            <a:r>
              <a:rPr lang="uk-UA" sz="2300" b="1" dirty="0" smtClean="0">
                <a:latin typeface="Georgia" pitchFamily="18" charset="0"/>
                <a:cs typeface="Arial" pitchFamily="34" charset="0"/>
              </a:rPr>
              <a:t>учня</a:t>
            </a:r>
            <a:r>
              <a:rPr lang="uk-UA" sz="2300" dirty="0" smtClean="0">
                <a:latin typeface="Georgia" pitchFamily="18" charset="0"/>
                <a:cs typeface="Arial" pitchFamily="34" charset="0"/>
              </a:rPr>
              <a:t>: правильність, повнота, логічність,</a:t>
            </a:r>
            <a:r>
              <a:rPr kumimoji="0" lang="uk-UA" sz="23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обґрунтованість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, цілісність;</a:t>
            </a:r>
            <a:endParaRPr kumimoji="0" lang="ru-RU" sz="2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3603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30238" algn="l"/>
              </a:tabLst>
            </a:pP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якість знань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: осмисленість, глибина, гнучкість, дієвість, системність, узагальненість, міцність;</a:t>
            </a:r>
            <a:endParaRPr kumimoji="0" lang="ru-RU" sz="2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3603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30238" algn="l"/>
              </a:tabLst>
            </a:pP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ступінь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сформованості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3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загальнонавчальних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 предметних </a:t>
            </a: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умінь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навичок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3603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30238" algn="l"/>
              </a:tabLst>
            </a:pP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рівень володіння розумовими операціями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: вміння аналізувати, синтезувати, порівнювати, абстрагувати, класифікувати, узагальнювати, робити висновки тощо;</a:t>
            </a:r>
            <a:endParaRPr kumimoji="0" lang="ru-RU" sz="2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3603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30238" algn="l"/>
              </a:tabLst>
            </a:pP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досвід творчої діяльності 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(вміння виявляти проблеми та розв’язувати їх, формулювати гіпотези);</a:t>
            </a:r>
            <a:endParaRPr kumimoji="0" lang="ru-RU" sz="23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3603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30238" algn="l"/>
              </a:tabLst>
            </a:pP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самостійність</a:t>
            </a:r>
            <a:r>
              <a:rPr kumimoji="0" lang="uk-UA" sz="23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оцінних </a:t>
            </a:r>
            <a:r>
              <a:rPr kumimoji="0" lang="uk-UA" sz="23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суджень</a:t>
            </a:r>
            <a:endParaRPr kumimoji="0" lang="uk-UA" sz="23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Рівні </a:t>
            </a:r>
            <a:r>
              <a:rPr lang="uk-UA" sz="3200" b="1" dirty="0">
                <a:latin typeface="Georgia" pitchFamily="18" charset="0"/>
                <a:cs typeface="Arial" pitchFamily="34" charset="0"/>
              </a:rPr>
              <a:t>засвоєння та вміння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оперувати</a:t>
            </a:r>
            <a:r>
              <a:rPr lang="uk-UA" sz="3200" b="1" dirty="0">
                <a:latin typeface="Georgia" pitchFamily="18" charset="0"/>
                <a:cs typeface="Arial" pitchFamily="34" charset="0"/>
              </a:rPr>
              <a:t> навчальним матеріалом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  <a:cs typeface="Arial" pitchFamily="34" charset="0"/>
              </a:rPr>
              <a:t>Оцінка включає в себе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Оцінювальна </a:t>
            </a:r>
            <a:r>
              <a:rPr lang="uk-UA" sz="3200" b="1" dirty="0">
                <a:latin typeface="Georgia" pitchFamily="18" charset="0"/>
                <a:cs typeface="Arial" pitchFamily="34" charset="0"/>
              </a:rPr>
              <a:t>діяльність вчителя біології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та основ здоров</a:t>
            </a:r>
            <a:r>
              <a:rPr lang="en-US" sz="3200" b="1" dirty="0" smtClean="0">
                <a:latin typeface="Georgia" pitchFamily="18" charset="0"/>
                <a:cs typeface="Arial" pitchFamily="34" charset="0"/>
              </a:rPr>
              <a:t>’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я здійснюється </a:t>
            </a:r>
            <a:r>
              <a:rPr lang="uk-UA" sz="3200" b="1" dirty="0">
                <a:latin typeface="Georgia" pitchFamily="18" charset="0"/>
                <a:cs typeface="Arial" pitchFamily="34" charset="0"/>
              </a:rPr>
              <a:t>у двох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формах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Рівні </a:t>
            </a:r>
            <a:r>
              <a:rPr lang="uk-UA" sz="3600" b="1" dirty="0">
                <a:latin typeface="Georgia" pitchFamily="18" charset="0"/>
                <a:cs typeface="Arial" pitchFamily="34" charset="0"/>
              </a:rPr>
              <a:t>навчальних досягнень учнів з </a:t>
            </a:r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біології та основ здоров</a:t>
            </a:r>
            <a:r>
              <a:rPr lang="en-US" sz="3600" b="1" dirty="0" smtClean="0">
                <a:latin typeface="Georgia" pitchFamily="18" charset="0"/>
                <a:cs typeface="Arial" pitchFamily="34" charset="0"/>
              </a:rPr>
              <a:t>’</a:t>
            </a:r>
            <a:r>
              <a:rPr lang="uk-UA" sz="3600" b="1" dirty="0" smtClean="0">
                <a:latin typeface="Georgia" pitchFamily="18" charset="0"/>
                <a:cs typeface="Arial" pitchFamily="34" charset="0"/>
              </a:rPr>
              <a:t>я</a:t>
            </a:r>
            <a:endParaRPr lang="uk-UA" sz="3600" b="1" dirty="0">
              <a:latin typeface="Georgia" pitchFamily="18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80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643314"/>
            <a:ext cx="7429552" cy="2152652"/>
          </a:xfrm>
        </p:spPr>
        <p:txBody>
          <a:bodyPr anchor="ctr">
            <a:noAutofit/>
          </a:bodyPr>
          <a:lstStyle/>
          <a:p>
            <a:pPr algn="ctr"/>
            <a:r>
              <a:rPr lang="uk-UA" sz="2800" b="0" dirty="0">
                <a:latin typeface="Georgia" pitchFamily="18" charset="0"/>
                <a:cs typeface="Arial" pitchFamily="34" charset="0"/>
              </a:rPr>
              <a:t>Будь-яка відповідь учня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обов’язково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оцінюється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 (!) –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офіційно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 чи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вербально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.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Оцінки оголошуються наприкінці уроку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, вчитель </a:t>
            </a:r>
            <a:r>
              <a:rPr lang="uk-UA" sz="2800" dirty="0">
                <a:latin typeface="Georgia" pitchFamily="18" charset="0"/>
                <a:cs typeface="Arial" pitchFamily="34" charset="0"/>
              </a:rPr>
              <a:t>аргументує</a:t>
            </a:r>
            <a:r>
              <a:rPr lang="uk-UA" sz="2800" b="0" dirty="0">
                <a:latin typeface="Georgia" pitchFamily="18" charset="0"/>
                <a:cs typeface="Arial" pitchFamily="34" charset="0"/>
              </a:rPr>
              <a:t> свої оціночні судження.</a:t>
            </a:r>
          </a:p>
        </p:txBody>
      </p:sp>
      <p:pic>
        <p:nvPicPr>
          <p:cNvPr id="4" name="Содержимое 3" descr="imagesEA34PO0X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797" r="5797"/>
          <a:stretch>
            <a:fillRect/>
          </a:stretch>
        </p:blipFill>
        <p:spPr>
          <a:xfrm>
            <a:off x="2214546" y="612775"/>
            <a:ext cx="4500594" cy="2530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Методи заохочення, покарання і критики</a:t>
            </a:r>
            <a:endParaRPr lang="uk-UA" sz="3200" b="1" dirty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9" name="Содержимое 8" descr="2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357430"/>
            <a:ext cx="5286411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 anchor="ctr"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latin typeface="Georgia" pitchFamily="18" charset="0"/>
              </a:rPr>
              <a:t>Контроль </a:t>
            </a:r>
            <a:r>
              <a:rPr lang="uk-UA" dirty="0" smtClean="0">
                <a:latin typeface="Georgia" pitchFamily="18" charset="0"/>
              </a:rPr>
              <a:t>є необхідною ланкою освітнього процесу</a:t>
            </a:r>
            <a:r>
              <a:rPr lang="uk-UA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		 </a:t>
            </a:r>
            <a:r>
              <a:rPr lang="uk-UA" dirty="0" smtClean="0">
                <a:latin typeface="Georgia" pitchFamily="18" charset="0"/>
              </a:rPr>
              <a:t>Методи контролю мають бути різноманітними, що дозволить врахувати індивідуальні особливості дітей</a:t>
            </a:r>
            <a:r>
              <a:rPr lang="uk-UA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 		Важливо </a:t>
            </a:r>
            <a:r>
              <a:rPr lang="uk-UA" dirty="0" smtClean="0">
                <a:latin typeface="Georgia" pitchFamily="18" charset="0"/>
              </a:rPr>
              <a:t>сприяти рефлексії учнів</a:t>
            </a:r>
            <a:r>
              <a:rPr lang="uk-UA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r>
              <a:rPr lang="uk-UA" dirty="0" smtClean="0">
                <a:latin typeface="Georgia" pitchFamily="18" charset="0"/>
              </a:rPr>
              <a:t> 		Під </a:t>
            </a:r>
            <a:r>
              <a:rPr lang="uk-UA" dirty="0" smtClean="0">
                <a:latin typeface="Georgia" pitchFamily="18" charset="0"/>
              </a:rPr>
              <a:t>час оцінювання вчителю слід бути об’єктивним.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Функції контролю ЗУН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учнів</a:t>
            </a:r>
            <a:endParaRPr lang="uk-UA" sz="3200" dirty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3400" b="1" dirty="0">
                <a:latin typeface="Georgia" pitchFamily="18" charset="0"/>
                <a:cs typeface="Arial" pitchFamily="34" charset="0"/>
              </a:rPr>
              <a:t>контролююча</a:t>
            </a:r>
            <a:r>
              <a:rPr lang="uk-UA" sz="3400" dirty="0">
                <a:latin typeface="Georgia" pitchFamily="18" charset="0"/>
                <a:cs typeface="Arial" pitchFamily="34" charset="0"/>
              </a:rPr>
              <a:t> – встановлення рівня підготовки кожного учня, його досягнень згідно з обов’язковими результатами навчання, визначення труднощів і помилок, які виникають в процесі навчання;</a:t>
            </a:r>
            <a:endParaRPr lang="ru-RU" sz="3400" dirty="0">
              <a:latin typeface="Georgia" pitchFamily="18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b="1" dirty="0">
                <a:latin typeface="Georgia" pitchFamily="18" charset="0"/>
                <a:cs typeface="Arial" pitchFamily="34" charset="0"/>
              </a:rPr>
              <a:t>навчальна</a:t>
            </a:r>
            <a:r>
              <a:rPr lang="uk-UA" sz="3400" dirty="0">
                <a:latin typeface="Georgia" pitchFamily="18" charset="0"/>
                <a:cs typeface="Arial" pitchFamily="34" charset="0"/>
              </a:rPr>
              <a:t> – підготовка учня до сприйняття нового матеріалу, активізація його навчально-пізнавальної діяльності;</a:t>
            </a:r>
            <a:endParaRPr lang="ru-RU" sz="3400" dirty="0">
              <a:latin typeface="Georgia" pitchFamily="18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b="1" dirty="0">
                <a:latin typeface="Georgia" pitchFamily="18" charset="0"/>
                <a:cs typeface="Arial" pitchFamily="34" charset="0"/>
              </a:rPr>
              <a:t>виховна</a:t>
            </a:r>
            <a:r>
              <a:rPr lang="uk-UA" sz="3400" dirty="0">
                <a:latin typeface="Georgia" pitchFamily="18" charset="0"/>
                <a:cs typeface="Arial" pitchFamily="34" charset="0"/>
              </a:rPr>
              <a:t> – виховання сумлінного ставлення до навчання, почуття відповідальності за виконання роботи у визначений термін;</a:t>
            </a:r>
            <a:endParaRPr lang="ru-RU" sz="3400" dirty="0">
              <a:latin typeface="Georgia" pitchFamily="18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b="1" dirty="0">
                <a:latin typeface="Georgia" pitchFamily="18" charset="0"/>
                <a:cs typeface="Arial" pitchFamily="34" charset="0"/>
              </a:rPr>
              <a:t>розвивальна</a:t>
            </a:r>
            <a:r>
              <a:rPr lang="uk-UA" sz="3400" dirty="0">
                <a:latin typeface="Georgia" pitchFamily="18" charset="0"/>
                <a:cs typeface="Arial" pitchFamily="34" charset="0"/>
              </a:rPr>
              <a:t> – розвиток мислення, пам’яті, уваги, вдосконалення інтелектуальних умінь;</a:t>
            </a:r>
            <a:endParaRPr lang="ru-RU" sz="3400" dirty="0">
              <a:latin typeface="Georgia" pitchFamily="18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b="1" dirty="0">
                <a:latin typeface="Georgia" pitchFamily="18" charset="0"/>
                <a:cs typeface="Arial" pitchFamily="34" charset="0"/>
              </a:rPr>
              <a:t>мотиваційна</a:t>
            </a:r>
            <a:r>
              <a:rPr lang="uk-UA" sz="3400" dirty="0">
                <a:latin typeface="Georgia" pitchFamily="18" charset="0"/>
                <a:cs typeface="Arial" pitchFamily="34" charset="0"/>
              </a:rPr>
              <a:t> – визначення мотивів навчання, значущості ЗУН, їх необхідності;</a:t>
            </a:r>
            <a:endParaRPr lang="ru-RU" sz="3400" dirty="0">
              <a:latin typeface="Georgia" pitchFamily="18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Georgia" pitchFamily="18" charset="0"/>
                <a:cs typeface="Arial" pitchFamily="34" charset="0"/>
              </a:rPr>
              <a:t>ДЯКУЮ ЗА УВАГУ!</a:t>
            </a:r>
            <a:endParaRPr lang="uk-UA" sz="40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Функції контролю ЗУН </a:t>
            </a:r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учнів</a:t>
            </a:r>
            <a:endParaRPr lang="uk-UA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632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діагностична</a:t>
            </a:r>
            <a:r>
              <a:rPr lang="uk-UA" sz="2400" i="1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– простежування якості засвоєння ЗУН учнів;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інформаційна</a:t>
            </a:r>
            <a:r>
              <a:rPr lang="uk-UA" sz="2400" i="1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– інформування учня про те, як він засвоїв навчальний матеріал, учителя – про розуміння школярами вивченого, батьків – про стан успішності </a:t>
            </a:r>
            <a:r>
              <a:rPr lang="uk-UA" sz="2400" dirty="0" smtClean="0">
                <a:latin typeface="Georgia" pitchFamily="18" charset="0"/>
                <a:cs typeface="Arial" pitchFamily="34" charset="0"/>
              </a:rPr>
              <a:t>дитини;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коригуюча</a:t>
            </a:r>
            <a:r>
              <a:rPr lang="uk-UA" sz="2400" i="1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– уточнення здобутих ЗУН учнів, сприяння правильному розумінню фактичного матеріалу;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стимулююча</a:t>
            </a:r>
            <a:r>
              <a:rPr lang="uk-UA" sz="2400" i="1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– стимулювання навчальної діяльності учнів, підвищення інтересу до здобуття знань;</a:t>
            </a:r>
            <a:endParaRPr lang="ru-RU" sz="2400" dirty="0">
              <a:latin typeface="Georgia" pitchFamily="18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sz="2400" b="1" dirty="0">
                <a:latin typeface="Georgia" pitchFamily="18" charset="0"/>
                <a:cs typeface="Arial" pitchFamily="34" charset="0"/>
              </a:rPr>
              <a:t>прогнозуюча</a:t>
            </a:r>
            <a:r>
              <a:rPr lang="uk-UA" sz="2400" i="1" dirty="0">
                <a:latin typeface="Georgia" pitchFamily="18" charset="0"/>
                <a:cs typeface="Arial" pitchFamily="34" charset="0"/>
              </a:rPr>
              <a:t> </a:t>
            </a:r>
            <a:r>
              <a:rPr lang="uk-UA" sz="2400" dirty="0">
                <a:latin typeface="Georgia" pitchFamily="18" charset="0"/>
                <a:cs typeface="Arial" pitchFamily="34" charset="0"/>
              </a:rPr>
              <a:t>– здійснення прогнозу навчальних можливостей учня і визначення шляхів їх реалізації, сприяння самоосвіті.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91264" cy="1162050"/>
          </a:xfrm>
        </p:spPr>
        <p:txBody>
          <a:bodyPr anchor="ctr">
            <a:noAutofit/>
          </a:bodyPr>
          <a:lstStyle/>
          <a:p>
            <a:pPr algn="ctr"/>
            <a:r>
              <a:rPr lang="uk-UA" sz="3200" dirty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</a:p>
        </p:txBody>
      </p:sp>
      <p:pic>
        <p:nvPicPr>
          <p:cNvPr id="7" name="Содержимое 6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00497" y="1714488"/>
            <a:ext cx="3889286" cy="39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2285992"/>
            <a:ext cx="3538736" cy="3214710"/>
          </a:xfrm>
        </p:spPr>
        <p:txBody>
          <a:bodyPr vert="horz" anchor="ctr">
            <a:normAutofit/>
          </a:bodyPr>
          <a:lstStyle/>
          <a:p>
            <a:r>
              <a:rPr lang="uk-UA" sz="2800" b="1" i="1" dirty="0" smtClean="0">
                <a:latin typeface="Georgia" pitchFamily="18" charset="0"/>
                <a:cs typeface="Arial" pitchFamily="34" charset="0"/>
              </a:rPr>
              <a:t>ОБ’ЄКТИВНІСТЬ</a:t>
            </a:r>
            <a:endParaRPr lang="uk-UA" sz="2800" b="1" i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59914" cy="1162050"/>
          </a:xfrm>
        </p:spPr>
        <p:txBody>
          <a:bodyPr anchor="ctr">
            <a:noAutofit/>
          </a:bodyPr>
          <a:lstStyle/>
          <a:p>
            <a:pPr algn="ctr"/>
            <a:r>
              <a:rPr lang="uk-UA" sz="3200" dirty="0" smtClean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1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2132856"/>
            <a:ext cx="4017867" cy="35186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500307"/>
            <a:ext cx="4258816" cy="2500330"/>
          </a:xfrm>
        </p:spPr>
        <p:txBody>
          <a:bodyPr anchor="ctr"/>
          <a:lstStyle/>
          <a:p>
            <a:pPr algn="ctr"/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СИСТЕМАТИЧНІСТЬ</a:t>
            </a:r>
            <a:endParaRPr lang="uk-UA" sz="28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UE8IPLA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56330" y="2143116"/>
            <a:ext cx="3830445" cy="33021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357431"/>
            <a:ext cx="4042792" cy="2786082"/>
          </a:xfrm>
        </p:spPr>
        <p:txBody>
          <a:bodyPr anchor="ctr">
            <a:normAutofit/>
          </a:bodyPr>
          <a:lstStyle/>
          <a:p>
            <a:pPr algn="ctr"/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ДИФЕРЕНЦІЙОВАНІСТЬ І ВРАХУВАННЯ ІНДИВІДУАЛЬНИХ ОСОБЛИВОСТЕЙ</a:t>
            </a:r>
            <a:endParaRPr lang="uk-UA" sz="28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  <a:cs typeface="Arial" pitchFamily="34" charset="0"/>
              </a:rPr>
              <a:t>Вимоги до контролю та оцінювання навчальних досягнень учнів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2143116"/>
            <a:ext cx="4429155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348880"/>
            <a:ext cx="3008313" cy="2928958"/>
          </a:xfrm>
        </p:spPr>
        <p:txBody>
          <a:bodyPr anchor="ctr"/>
          <a:lstStyle/>
          <a:p>
            <a:pPr algn="ctr"/>
            <a:r>
              <a:rPr lang="uk-UA" sz="2800" b="1" dirty="0" smtClean="0">
                <a:latin typeface="Georgia" pitchFamily="18" charset="0"/>
                <a:cs typeface="Arial" pitchFamily="34" charset="0"/>
              </a:rPr>
              <a:t>ГЛАСНІСТЬ</a:t>
            </a:r>
            <a:endParaRPr lang="uk-UA" sz="2800" b="1" dirty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7737</TotalTime>
  <Words>976</Words>
  <Application>Microsoft Office PowerPoint</Application>
  <PresentationFormat>Экран (4:3)</PresentationFormat>
  <Paragraphs>134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КОНТРОЛЬ НАВЧАЛЬНОЇ ДІЯЛЬНОСТІ УЧНІВ З ШКІЛЬНИХ КУРСІВ «БІОЛОГІЯ» ТА  «ОСНОВИ ЗДОРОВ’Я»</vt:lpstr>
      <vt:lpstr>Слайд 2</vt:lpstr>
      <vt:lpstr>Слайд 3</vt:lpstr>
      <vt:lpstr>Функції контролю ЗУН учнів</vt:lpstr>
      <vt:lpstr>Функції контролю ЗУН учнів</vt:lpstr>
      <vt:lpstr>Вимоги до контролю та оцінювання навчальних досягнень учнів</vt:lpstr>
      <vt:lpstr>Вимоги до контролю та оцінювання навчальних досягнень учнів</vt:lpstr>
      <vt:lpstr>Вимоги до контролю та оцінювання навчальних досягнень учнів</vt:lpstr>
      <vt:lpstr>Вимоги до контролю та оцінювання навчальних досягнень учнів</vt:lpstr>
      <vt:lpstr>Вимоги до контролю та оцінювання навчальних досягнень учнів</vt:lpstr>
      <vt:lpstr>Вимоги до контролю та оцінювання навчальних досягнень учнів</vt:lpstr>
      <vt:lpstr>Види контролю навчання учнів</vt:lpstr>
      <vt:lpstr>Форми контролю </vt:lpstr>
      <vt:lpstr>Рефлексія (самоконтроль) </vt:lpstr>
      <vt:lpstr>Усні методи контролю знань учнів з біології</vt:lpstr>
      <vt:lpstr>Індивідуальне усне опитування </vt:lpstr>
      <vt:lpstr>Методика проведення індивідуального усного опитування</vt:lpstr>
      <vt:lpstr>Методика проведення індивідуального усного опитування</vt:lpstr>
      <vt:lpstr>Індивідуальне усне опитування </vt:lpstr>
      <vt:lpstr>Фронтальна контролююча бесіда </vt:lpstr>
      <vt:lpstr>Фронтальна контролююча бесіда </vt:lpstr>
      <vt:lpstr>Письмові методи контролю</vt:lpstr>
      <vt:lpstr>Письмові методи контролю</vt:lpstr>
      <vt:lpstr>Оцінювання навчальних досягнень з «Основ здоров’я»</vt:lpstr>
      <vt:lpstr>Вимоги до оцінювання навчальних досягнень учнів з «Основ здоров’я»</vt:lpstr>
      <vt:lpstr>Методи контролю та інструменти оцінювання розвитку життєвих навичок </vt:lpstr>
      <vt:lpstr>Оцінка може підвищується й за результатами моніторингу здоров’я учня, який збільшив або зберіг якісні та кількісні показники рівня свого здоров’я</vt:lpstr>
      <vt:lpstr>Правила і техніка контролю та оцінювання успішності навчальної діяльності учнів</vt:lpstr>
      <vt:lpstr>Оцінювальна діяльність учителя біології</vt:lpstr>
      <vt:lpstr>Слайд 30</vt:lpstr>
      <vt:lpstr>Об’єкти оцінювання</vt:lpstr>
      <vt:lpstr>Під час оцінювання навчальних досягнень і компетентностей учнів мають ураховуватися:</vt:lpstr>
      <vt:lpstr>Рівні засвоєння та вміння оперувати навчальним матеріалом</vt:lpstr>
      <vt:lpstr>Оцінка включає в себе</vt:lpstr>
      <vt:lpstr>Оцінювальна діяльність вчителя біології та основ здоров’я здійснюється у двох формах</vt:lpstr>
      <vt:lpstr>Рівні навчальних досягнень учнів з біології та основ здоров’я</vt:lpstr>
      <vt:lpstr>Будь-яка відповідь учня обов’язково оцінюється (!) – офіційно чи вербально. Оцінки оголошуються наприкінці уроку, вчитель аргументує свої оціночні судження.</vt:lpstr>
      <vt:lpstr>Методи заохочення, покарання і критики</vt:lpstr>
      <vt:lpstr>Слайд 39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НАВЧАЛЬНИХ ДОСЯГНЕНЬ УЧНІВ З БІОЛОГІЇ</dc:title>
  <dc:creator>User</dc:creator>
  <cp:lastModifiedBy>User</cp:lastModifiedBy>
  <cp:revision>80</cp:revision>
  <dcterms:created xsi:type="dcterms:W3CDTF">2019-02-20T20:38:43Z</dcterms:created>
  <dcterms:modified xsi:type="dcterms:W3CDTF">2021-03-14T20:56:21Z</dcterms:modified>
</cp:coreProperties>
</file>