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6" r:id="rId9"/>
    <p:sldId id="265" r:id="rId10"/>
    <p:sldId id="266" r:id="rId11"/>
    <p:sldId id="277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57" r:id="rId21"/>
    <p:sldId id="258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4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3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2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2A6CE-898A-46D0-910D-248C5A1170B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12C7-F57F-42D8-B23D-1537AF93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0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Товарний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і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 </a:t>
            </a:r>
            <a:r>
              <a:rPr lang="ru-RU" dirty="0" err="1" smtClean="0"/>
              <a:t>розподілу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4" y="549275"/>
            <a:ext cx="10437222" cy="56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9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335846"/>
            <a:ext cx="117826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Корпоративні</a:t>
            </a:r>
            <a:r>
              <a:rPr lang="ru-RU" dirty="0" smtClean="0"/>
              <a:t> (</a:t>
            </a:r>
            <a:r>
              <a:rPr lang="ru-RU" dirty="0" err="1" smtClean="0"/>
              <a:t>інтегровані</a:t>
            </a:r>
            <a:r>
              <a:rPr lang="ru-RU" dirty="0" smtClean="0"/>
              <a:t>) ВМС (</a:t>
            </a:r>
            <a:r>
              <a:rPr lang="ru-RU" dirty="0" err="1" smtClean="0"/>
              <a:t>системи</a:t>
            </a:r>
            <a:r>
              <a:rPr lang="ru-RU" dirty="0" smtClean="0"/>
              <a:t>, як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належать </a:t>
            </a:r>
            <a:r>
              <a:rPr lang="ru-RU" dirty="0" err="1" smtClean="0"/>
              <a:t>компан</a:t>
            </a:r>
            <a:r>
              <a:rPr lang="en-US" dirty="0" err="1" smtClean="0"/>
              <a:t>i</a:t>
            </a:r>
            <a:r>
              <a:rPr lang="ru-RU" dirty="0" smtClean="0"/>
              <a:t>ям) </a:t>
            </a:r>
            <a:r>
              <a:rPr lang="ru-RU" dirty="0" err="1" smtClean="0"/>
              <a:t>передбачають</a:t>
            </a:r>
            <a:r>
              <a:rPr lang="ru-RU" dirty="0" smtClean="0"/>
              <a:t> контроль одним </a:t>
            </a:r>
            <a:r>
              <a:rPr lang="ru-RU" dirty="0" err="1" smtClean="0"/>
              <a:t>власником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, </a:t>
            </a:r>
            <a:r>
              <a:rPr lang="ru-RU" dirty="0" err="1" smtClean="0"/>
              <a:t>якому</a:t>
            </a:r>
            <a:r>
              <a:rPr lang="ru-RU" dirty="0" smtClean="0"/>
              <a:t> належать </a:t>
            </a:r>
            <a:r>
              <a:rPr lang="ru-RU" dirty="0" err="1" smtClean="0"/>
              <a:t>роздр</a:t>
            </a:r>
            <a:r>
              <a:rPr lang="en-US" dirty="0" err="1" smtClean="0"/>
              <a:t>i</a:t>
            </a:r>
            <a:r>
              <a:rPr lang="ru-RU" dirty="0" err="1" smtClean="0"/>
              <a:t>бн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магазини</a:t>
            </a:r>
            <a:r>
              <a:rPr lang="ru-RU" dirty="0" smtClean="0"/>
              <a:t>, за в</a:t>
            </a:r>
            <a:r>
              <a:rPr lang="en-US" dirty="0" smtClean="0"/>
              <a:t>ci</a:t>
            </a:r>
            <a:r>
              <a:rPr lang="ru-RU" dirty="0" smtClean="0"/>
              <a:t>м</a:t>
            </a:r>
            <a:r>
              <a:rPr lang="en-US" dirty="0" smtClean="0"/>
              <a:t>a </a:t>
            </a:r>
            <a:r>
              <a:rPr lang="ru-RU" dirty="0" err="1" smtClean="0"/>
              <a:t>стадіями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фірмовий</a:t>
            </a:r>
            <a:r>
              <a:rPr lang="ru-RU" dirty="0" smtClean="0"/>
              <a:t> магазин „</a:t>
            </a:r>
            <a:r>
              <a:rPr lang="ru-RU" dirty="0" err="1" smtClean="0"/>
              <a:t>Михаїл</a:t>
            </a:r>
            <a:r>
              <a:rPr lang="ru-RU" dirty="0" smtClean="0"/>
              <a:t> </a:t>
            </a:r>
            <a:r>
              <a:rPr lang="ru-RU" dirty="0" err="1" smtClean="0"/>
              <a:t>Воронін</a:t>
            </a:r>
            <a:r>
              <a:rPr lang="ru-RU" dirty="0" smtClean="0"/>
              <a:t>”; </a:t>
            </a:r>
            <a:r>
              <a:rPr lang="ru-RU" dirty="0" err="1" smtClean="0"/>
              <a:t>пивні</a:t>
            </a:r>
            <a:r>
              <a:rPr lang="ru-RU" dirty="0" smtClean="0"/>
              <a:t> </a:t>
            </a:r>
            <a:r>
              <a:rPr lang="ru-RU" dirty="0" err="1" smtClean="0"/>
              <a:t>бари</a:t>
            </a:r>
            <a:r>
              <a:rPr lang="ru-RU" dirty="0" smtClean="0"/>
              <a:t>, як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належать </a:t>
            </a:r>
            <a:r>
              <a:rPr lang="ru-RU" dirty="0" err="1" smtClean="0"/>
              <a:t>пивоварним</a:t>
            </a:r>
            <a:r>
              <a:rPr lang="ru-RU" dirty="0" smtClean="0"/>
              <a:t> заводам </a:t>
            </a:r>
            <a:r>
              <a:rPr lang="ru-RU" dirty="0" err="1" smtClean="0"/>
              <a:t>тощо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виробник-власник</a:t>
            </a:r>
            <a:r>
              <a:rPr lang="ru-RU" dirty="0" smtClean="0"/>
              <a:t> каналу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 продаж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координувати</a:t>
            </a:r>
            <a:r>
              <a:rPr lang="ru-RU" dirty="0" smtClean="0"/>
              <a:t> роботу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торг</a:t>
            </a:r>
            <a:r>
              <a:rPr lang="en-US" dirty="0" err="1" smtClean="0"/>
              <a:t>i</a:t>
            </a:r>
            <a:r>
              <a:rPr lang="ru-RU" dirty="0" err="1" smtClean="0"/>
              <a:t>вл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ru-RU" dirty="0" err="1" smtClean="0"/>
              <a:t>Лідерами</a:t>
            </a:r>
            <a:r>
              <a:rPr lang="ru-RU" dirty="0" smtClean="0"/>
              <a:t> каналу,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нтеграц</a:t>
            </a:r>
            <a:r>
              <a:rPr lang="en-US" dirty="0" err="1" smtClean="0"/>
              <a:t>i</a:t>
            </a:r>
            <a:r>
              <a:rPr lang="ru-RU" dirty="0" smtClean="0"/>
              <a:t>ї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контролю </a:t>
            </a:r>
            <a:r>
              <a:rPr lang="ru-RU" dirty="0" err="1" smtClean="0"/>
              <a:t>можуть</a:t>
            </a:r>
            <a:r>
              <a:rPr lang="ru-RU" dirty="0" smtClean="0"/>
              <a:t> бути як </a:t>
            </a:r>
            <a:r>
              <a:rPr lang="ru-RU" dirty="0" err="1" smtClean="0"/>
              <a:t>виробник</a:t>
            </a:r>
            <a:r>
              <a:rPr lang="ru-RU" dirty="0" smtClean="0"/>
              <a:t> – </a:t>
            </a:r>
            <a:r>
              <a:rPr lang="en-US" dirty="0" err="1" smtClean="0"/>
              <a:t>i</a:t>
            </a:r>
            <a:r>
              <a:rPr lang="ru-RU" dirty="0" err="1" smtClean="0"/>
              <a:t>нтеграц</a:t>
            </a:r>
            <a:r>
              <a:rPr lang="en-US" dirty="0" err="1" smtClean="0"/>
              <a:t>i</a:t>
            </a:r>
            <a:r>
              <a:rPr lang="ru-RU" dirty="0" smtClean="0"/>
              <a:t>я вперед, так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посередник</a:t>
            </a:r>
            <a:r>
              <a:rPr lang="ru-RU" dirty="0" smtClean="0"/>
              <a:t> (</a:t>
            </a:r>
            <a:r>
              <a:rPr lang="ru-RU" dirty="0" err="1" smtClean="0"/>
              <a:t>оптовий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роздрібний</a:t>
            </a:r>
            <a:r>
              <a:rPr lang="ru-RU" dirty="0" smtClean="0"/>
              <a:t> </a:t>
            </a:r>
            <a:r>
              <a:rPr lang="ru-RU" dirty="0" err="1" smtClean="0"/>
              <a:t>торговець</a:t>
            </a:r>
            <a:r>
              <a:rPr lang="ru-RU" dirty="0" smtClean="0"/>
              <a:t>) – </a:t>
            </a:r>
            <a:r>
              <a:rPr lang="en-US" dirty="0" err="1" smtClean="0"/>
              <a:t>i</a:t>
            </a:r>
            <a:r>
              <a:rPr lang="ru-RU" dirty="0" err="1" smtClean="0"/>
              <a:t>нтеграц</a:t>
            </a:r>
            <a:r>
              <a:rPr lang="en-US" dirty="0" err="1" smtClean="0"/>
              <a:t>i</a:t>
            </a:r>
            <a:r>
              <a:rPr lang="ru-RU" dirty="0" smtClean="0"/>
              <a:t>я назад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en-US" dirty="0" smtClean="0"/>
              <a:t>MARKS &amp; SPENCER </a:t>
            </a:r>
            <a:r>
              <a:rPr lang="ru-RU" dirty="0" smtClean="0"/>
              <a:t>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 є </a:t>
            </a:r>
            <a:r>
              <a:rPr lang="ru-RU" dirty="0" err="1" smtClean="0"/>
              <a:t>співвласниками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). </a:t>
            </a:r>
            <a:r>
              <a:rPr lang="ru-RU" dirty="0" err="1" smtClean="0"/>
              <a:t>Керовані</a:t>
            </a:r>
            <a:r>
              <a:rPr lang="ru-RU" dirty="0" smtClean="0"/>
              <a:t> (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, </a:t>
            </a:r>
            <a:r>
              <a:rPr lang="ru-RU" dirty="0" err="1" smtClean="0"/>
              <a:t>контрольовані</a:t>
            </a:r>
            <a:r>
              <a:rPr lang="ru-RU" dirty="0" smtClean="0"/>
              <a:t>) ВМС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репутації</a:t>
            </a:r>
            <a:r>
              <a:rPr lang="ru-RU" dirty="0" smtClean="0"/>
              <a:t> одного з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. Роль </a:t>
            </a:r>
            <a:r>
              <a:rPr lang="ru-RU" dirty="0" err="1" smtClean="0"/>
              <a:t>лідера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одному з </a:t>
            </a:r>
            <a:r>
              <a:rPr lang="ru-RU" dirty="0" err="1" smtClean="0"/>
              <a:t>наймогутніших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систем (</a:t>
            </a:r>
            <a:r>
              <a:rPr lang="en-US" dirty="0" smtClean="0"/>
              <a:t>L'OREAL, </a:t>
            </a:r>
            <a:r>
              <a:rPr lang="ru-RU" dirty="0" smtClean="0"/>
              <a:t>Р</a:t>
            </a:r>
            <a:r>
              <a:rPr lang="en-US" dirty="0" smtClean="0"/>
              <a:t>R</a:t>
            </a:r>
            <a:r>
              <a:rPr lang="ru-RU" dirty="0" smtClean="0"/>
              <a:t>ОСТЕ</a:t>
            </a:r>
            <a:r>
              <a:rPr lang="en-US" dirty="0" smtClean="0"/>
              <a:t>R &amp; GAMBLE </a:t>
            </a:r>
            <a:r>
              <a:rPr lang="ru-RU" dirty="0" smtClean="0"/>
              <a:t>та </a:t>
            </a:r>
            <a:r>
              <a:rPr lang="en-US" dirty="0" err="1" smtClean="0"/>
              <a:t>i</a:t>
            </a:r>
            <a:r>
              <a:rPr lang="ru-RU" dirty="0" smtClean="0"/>
              <a:t>н.). 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тісної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 з </a:t>
            </a:r>
            <a:r>
              <a:rPr lang="ru-RU" dirty="0" err="1" smtClean="0"/>
              <a:t>продавцями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допомагаючи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в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експозицій</a:t>
            </a:r>
            <a:r>
              <a:rPr lang="ru-RU" dirty="0" smtClean="0"/>
              <a:t>, </a:t>
            </a:r>
            <a:r>
              <a:rPr lang="ru-RU" dirty="0" err="1" smtClean="0"/>
              <a:t>проведенні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цінової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, </a:t>
            </a:r>
            <a:r>
              <a:rPr lang="ru-RU" dirty="0" err="1" smtClean="0"/>
              <a:t>забезпечуючи</a:t>
            </a:r>
            <a:r>
              <a:rPr lang="ru-RU" dirty="0" smtClean="0"/>
              <a:t> </a:t>
            </a:r>
            <a:r>
              <a:rPr lang="ru-RU" dirty="0" err="1" smtClean="0"/>
              <a:t>міцну</a:t>
            </a:r>
            <a:r>
              <a:rPr lang="ru-RU" dirty="0" smtClean="0"/>
              <a:t> </a:t>
            </a:r>
            <a:r>
              <a:rPr lang="ru-RU" dirty="0" err="1" smtClean="0"/>
              <a:t>рекламну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У </a:t>
            </a:r>
            <a:r>
              <a:rPr lang="ru-RU" dirty="0" err="1" smtClean="0"/>
              <a:t>такій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договірні</a:t>
            </a:r>
            <a:r>
              <a:rPr lang="ru-RU" dirty="0" smtClean="0"/>
              <a:t> </a:t>
            </a:r>
            <a:r>
              <a:rPr lang="ru-RU" dirty="0" err="1" smtClean="0"/>
              <a:t>зобов’язання</a:t>
            </a:r>
            <a:r>
              <a:rPr lang="ru-RU" dirty="0" smtClean="0"/>
              <a:t> не </a:t>
            </a:r>
            <a:r>
              <a:rPr lang="ru-RU" dirty="0" err="1" smtClean="0"/>
              <a:t>передбачені</a:t>
            </a:r>
            <a:endParaRPr lang="ru-RU" dirty="0" smtClean="0"/>
          </a:p>
          <a:p>
            <a:r>
              <a:rPr lang="ru-RU" dirty="0" err="1" smtClean="0"/>
              <a:t>Договірні</a:t>
            </a:r>
            <a:r>
              <a:rPr lang="ru-RU" dirty="0" smtClean="0"/>
              <a:t> ВМС </a:t>
            </a:r>
            <a:r>
              <a:rPr lang="ru-RU" dirty="0" err="1" smtClean="0"/>
              <a:t>складаються</a:t>
            </a:r>
            <a:r>
              <a:rPr lang="ru-RU" dirty="0" smtClean="0"/>
              <a:t> з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, </a:t>
            </a:r>
            <a:r>
              <a:rPr lang="ru-RU" dirty="0" err="1" smtClean="0"/>
              <a:t>об'єднаних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укладення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різну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з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 </a:t>
            </a:r>
            <a:r>
              <a:rPr lang="ru-RU" dirty="0" err="1" smtClean="0"/>
              <a:t>розподілу</a:t>
            </a:r>
            <a:r>
              <a:rPr lang="ru-RU" dirty="0" smtClean="0"/>
              <a:t>. Мета такого </a:t>
            </a:r>
            <a:r>
              <a:rPr lang="ru-RU" dirty="0" err="1" smtClean="0"/>
              <a:t>об'єднання</a:t>
            </a:r>
            <a:r>
              <a:rPr lang="ru-RU" dirty="0" smtClean="0"/>
              <a:t> –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продажу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економія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 не могло б </a:t>
            </a:r>
            <a:r>
              <a:rPr lang="ru-RU" dirty="0" err="1" smtClean="0"/>
              <a:t>досягти</a:t>
            </a:r>
            <a:r>
              <a:rPr lang="ru-RU" dirty="0" smtClean="0"/>
              <a:t>. </a:t>
            </a:r>
            <a:r>
              <a:rPr lang="ru-RU" dirty="0" err="1" smtClean="0"/>
              <a:t>Координація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конфліктами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офіційних</a:t>
            </a:r>
            <a:r>
              <a:rPr lang="ru-RU" dirty="0" smtClean="0"/>
              <a:t> </a:t>
            </a:r>
            <a:r>
              <a:rPr lang="ru-RU" dirty="0" err="1" smtClean="0"/>
              <a:t>угодах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каналу.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три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договірних</a:t>
            </a:r>
            <a:r>
              <a:rPr lang="ru-RU" dirty="0" smtClean="0"/>
              <a:t> ВМС: 1) </a:t>
            </a:r>
            <a:r>
              <a:rPr lang="ru-RU" dirty="0" err="1" smtClean="0"/>
              <a:t>добровільно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роздрібних</a:t>
            </a:r>
            <a:r>
              <a:rPr lang="ru-RU" dirty="0" smtClean="0"/>
              <a:t> </a:t>
            </a:r>
            <a:r>
              <a:rPr lang="ru-RU" dirty="0" err="1" smtClean="0"/>
              <a:t>торговців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егідою</a:t>
            </a:r>
            <a:r>
              <a:rPr lang="ru-RU" dirty="0" smtClean="0"/>
              <a:t> </a:t>
            </a:r>
            <a:r>
              <a:rPr lang="ru-RU" dirty="0" err="1" smtClean="0"/>
              <a:t>оптовиків</a:t>
            </a:r>
            <a:r>
              <a:rPr lang="ru-RU" dirty="0" smtClean="0"/>
              <a:t>; 32 2) </a:t>
            </a:r>
            <a:r>
              <a:rPr lang="ru-RU" dirty="0" err="1" smtClean="0"/>
              <a:t>кооперативи</a:t>
            </a:r>
            <a:r>
              <a:rPr lang="ru-RU" dirty="0" smtClean="0"/>
              <a:t> </a:t>
            </a:r>
            <a:r>
              <a:rPr lang="ru-RU" dirty="0" err="1" smtClean="0"/>
              <a:t>роздрібних</a:t>
            </a:r>
            <a:r>
              <a:rPr lang="ru-RU" dirty="0" smtClean="0"/>
              <a:t> </a:t>
            </a:r>
            <a:r>
              <a:rPr lang="ru-RU" dirty="0" err="1" smtClean="0"/>
              <a:t>торговців</a:t>
            </a:r>
            <a:r>
              <a:rPr lang="ru-RU" dirty="0" smtClean="0"/>
              <a:t>; 3) </a:t>
            </a:r>
            <a:r>
              <a:rPr lang="ru-RU" dirty="0" err="1" smtClean="0"/>
              <a:t>франчайзингові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Добровільно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роздрібних</a:t>
            </a:r>
            <a:r>
              <a:rPr lang="ru-RU" dirty="0" smtClean="0"/>
              <a:t> </a:t>
            </a:r>
            <a:r>
              <a:rPr lang="ru-RU" dirty="0" err="1" smtClean="0"/>
              <a:t>торговців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егідою</a:t>
            </a:r>
            <a:r>
              <a:rPr lang="ru-RU" dirty="0" smtClean="0"/>
              <a:t> </a:t>
            </a:r>
            <a:r>
              <a:rPr lang="ru-RU" dirty="0" err="1" smtClean="0"/>
              <a:t>оптовиків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оптовий</a:t>
            </a:r>
            <a:r>
              <a:rPr lang="ru-RU" dirty="0" smtClean="0"/>
              <a:t> </a:t>
            </a:r>
            <a:r>
              <a:rPr lang="ru-RU" dirty="0" err="1" smtClean="0"/>
              <a:t>продавець</a:t>
            </a:r>
            <a:r>
              <a:rPr lang="ru-RU" dirty="0" smtClean="0"/>
              <a:t> </a:t>
            </a:r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добровільне</a:t>
            </a:r>
            <a:r>
              <a:rPr lang="ru-RU" dirty="0" smtClean="0"/>
              <a:t> </a:t>
            </a:r>
            <a:r>
              <a:rPr lang="ru-RU" dirty="0" err="1" smtClean="0"/>
              <a:t>об’єднання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роздрібних</a:t>
            </a:r>
            <a:r>
              <a:rPr lang="ru-RU" dirty="0" smtClean="0"/>
              <a:t> </a:t>
            </a:r>
            <a:r>
              <a:rPr lang="ru-RU" dirty="0" err="1" smtClean="0"/>
              <a:t>торговців</a:t>
            </a:r>
            <a:r>
              <a:rPr lang="ru-RU" dirty="0" smtClean="0"/>
              <a:t>, </a:t>
            </a:r>
            <a:r>
              <a:rPr lang="ru-RU" dirty="0" err="1" smtClean="0"/>
              <a:t>розробляє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економічності</a:t>
            </a:r>
            <a:r>
              <a:rPr lang="ru-RU" dirty="0" smtClean="0"/>
              <a:t> </a:t>
            </a:r>
            <a:r>
              <a:rPr lang="ru-RU" dirty="0" err="1" smtClean="0"/>
              <a:t>закупівель</a:t>
            </a:r>
            <a:r>
              <a:rPr lang="ru-RU" dirty="0" smtClean="0"/>
              <a:t>, </a:t>
            </a:r>
            <a:r>
              <a:rPr lang="ru-RU" dirty="0" err="1" smtClean="0"/>
              <a:t>стандартизація</a:t>
            </a:r>
            <a:r>
              <a:rPr lang="ru-RU" dirty="0" smtClean="0"/>
              <a:t> </a:t>
            </a:r>
            <a:r>
              <a:rPr lang="ru-RU" dirty="0" err="1" smtClean="0"/>
              <a:t>торгової</a:t>
            </a:r>
            <a:r>
              <a:rPr lang="ru-RU" dirty="0" smtClean="0"/>
              <a:t> практики. Основною метою таких </a:t>
            </a:r>
            <a:r>
              <a:rPr lang="ru-RU" dirty="0" err="1" smtClean="0"/>
              <a:t>об’єднань</a:t>
            </a:r>
            <a:r>
              <a:rPr lang="ru-RU" dirty="0" smtClean="0"/>
              <a:t> є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для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з </a:t>
            </a:r>
            <a:r>
              <a:rPr lang="ru-RU" dirty="0" err="1" smtClean="0"/>
              <a:t>розгалуженими</a:t>
            </a:r>
            <a:r>
              <a:rPr lang="ru-RU" dirty="0" smtClean="0"/>
              <a:t> мережами великих </a:t>
            </a:r>
            <a:r>
              <a:rPr lang="ru-RU" dirty="0" err="1" smtClean="0"/>
              <a:t>організацій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8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751344"/>
            <a:ext cx="11756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канали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Бурхливий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комунікаційних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та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не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і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закупівель</a:t>
            </a:r>
            <a:r>
              <a:rPr lang="ru-RU" dirty="0" smtClean="0"/>
              <a:t>, </a:t>
            </a:r>
            <a:r>
              <a:rPr lang="ru-RU" dirty="0" err="1" smtClean="0"/>
              <a:t>купівельної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ставлення</a:t>
            </a:r>
            <a:r>
              <a:rPr lang="ru-RU" dirty="0" smtClean="0"/>
              <a:t> до проблем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потреб. </a:t>
            </a:r>
            <a:r>
              <a:rPr lang="ru-RU" dirty="0" err="1" smtClean="0"/>
              <a:t>Фахівці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з </a:t>
            </a:r>
            <a:r>
              <a:rPr lang="ru-RU" dirty="0" err="1" smtClean="0"/>
              <a:t>ознак</a:t>
            </a:r>
            <a:r>
              <a:rPr lang="ru-RU" dirty="0" smtClean="0"/>
              <a:t> маркетингу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стати </a:t>
            </a:r>
            <a:r>
              <a:rPr lang="ru-RU" dirty="0" err="1" smtClean="0"/>
              <a:t>електронні</a:t>
            </a:r>
            <a:r>
              <a:rPr lang="ru-RU" dirty="0" smtClean="0"/>
              <a:t> канали </a:t>
            </a:r>
            <a:r>
              <a:rPr lang="ru-RU" dirty="0" err="1" smtClean="0"/>
              <a:t>розподілу</a:t>
            </a:r>
            <a:r>
              <a:rPr lang="ru-RU" dirty="0" smtClean="0"/>
              <a:t>. </a:t>
            </a:r>
            <a:r>
              <a:rPr lang="ru-RU" dirty="0" err="1" smtClean="0"/>
              <a:t>Засновані</a:t>
            </a:r>
            <a:r>
              <a:rPr lang="ru-RU" dirty="0" smtClean="0"/>
              <a:t> на </a:t>
            </a:r>
            <a:r>
              <a:rPr lang="ru-RU" dirty="0" err="1" smtClean="0"/>
              <a:t>Інтернеті</a:t>
            </a:r>
            <a:r>
              <a:rPr lang="ru-RU" dirty="0" smtClean="0"/>
              <a:t>, </a:t>
            </a:r>
            <a:r>
              <a:rPr lang="ru-RU" dirty="0" err="1" smtClean="0"/>
              <a:t>електронні</a:t>
            </a:r>
            <a:r>
              <a:rPr lang="ru-RU" dirty="0" smtClean="0"/>
              <a:t> канали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сам «ландшафт»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. </a:t>
            </a:r>
            <a:r>
              <a:rPr lang="ru-RU" dirty="0" err="1" smtClean="0"/>
              <a:t>Фізичну</a:t>
            </a:r>
            <a:r>
              <a:rPr lang="ru-RU" dirty="0" smtClean="0"/>
              <a:t> </a:t>
            </a:r>
            <a:r>
              <a:rPr lang="ru-RU" dirty="0" err="1" smtClean="0"/>
              <a:t>реальність</a:t>
            </a:r>
            <a:r>
              <a:rPr lang="ru-RU" dirty="0" smtClean="0"/>
              <a:t> </a:t>
            </a:r>
            <a:r>
              <a:rPr lang="ru-RU" dirty="0" err="1" smtClean="0"/>
              <a:t>магазинів</a:t>
            </a:r>
            <a:r>
              <a:rPr lang="ru-RU" dirty="0" smtClean="0"/>
              <a:t> і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витіснено</a:t>
            </a:r>
            <a:r>
              <a:rPr lang="ru-RU" dirty="0" smtClean="0"/>
              <a:t> </a:t>
            </a:r>
            <a:r>
              <a:rPr lang="ru-RU" dirty="0" err="1" smtClean="0"/>
              <a:t>віртуальними</a:t>
            </a:r>
            <a:r>
              <a:rPr lang="ru-RU" dirty="0" smtClean="0"/>
              <a:t> </a:t>
            </a:r>
            <a:r>
              <a:rPr lang="ru-RU" dirty="0" err="1" smtClean="0"/>
              <a:t>торговельними</a:t>
            </a:r>
            <a:r>
              <a:rPr lang="ru-RU" dirty="0" smtClean="0"/>
              <a:t> центрами і </a:t>
            </a:r>
            <a:r>
              <a:rPr lang="ru-RU" dirty="0" err="1" smtClean="0"/>
              <a:t>універмагами</a:t>
            </a:r>
            <a:r>
              <a:rPr lang="ru-RU" dirty="0" smtClean="0"/>
              <a:t>, а </a:t>
            </a:r>
            <a:r>
              <a:rPr lang="ru-RU" dirty="0" err="1" smtClean="0"/>
              <a:t>купівля</a:t>
            </a:r>
            <a:r>
              <a:rPr lang="ru-RU" dirty="0" smtClean="0"/>
              <a:t> в </a:t>
            </a:r>
            <a:r>
              <a:rPr lang="ru-RU" dirty="0" err="1" smtClean="0"/>
              <a:t>кіберпросторі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замінити</a:t>
            </a:r>
            <a:r>
              <a:rPr lang="ru-RU" dirty="0" smtClean="0"/>
              <a:t> для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нудні</a:t>
            </a:r>
            <a:r>
              <a:rPr lang="ru-RU" dirty="0" smtClean="0"/>
              <a:t> й </a:t>
            </a:r>
            <a:r>
              <a:rPr lang="ru-RU" dirty="0" err="1" smtClean="0"/>
              <a:t>часовитратні</a:t>
            </a:r>
            <a:r>
              <a:rPr lang="ru-RU" dirty="0" smtClean="0"/>
              <a:t> </a:t>
            </a:r>
            <a:r>
              <a:rPr lang="ru-RU" dirty="0" err="1" smtClean="0"/>
              <a:t>відвідування</a:t>
            </a:r>
            <a:r>
              <a:rPr lang="ru-RU" dirty="0" smtClean="0"/>
              <a:t> </a:t>
            </a:r>
            <a:r>
              <a:rPr lang="ru-RU" dirty="0" err="1" smtClean="0"/>
              <a:t>магазинів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канали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панівною</a:t>
            </a:r>
            <a:r>
              <a:rPr lang="ru-RU" dirty="0" smtClean="0"/>
              <a:t> силою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,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і </a:t>
            </a:r>
            <a:r>
              <a:rPr lang="ru-RU" dirty="0" err="1" smtClean="0"/>
              <a:t>хиби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високотехнологічний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і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і </a:t>
            </a:r>
            <a:r>
              <a:rPr lang="ru-RU" dirty="0" err="1" smtClean="0"/>
              <a:t>хиби</a:t>
            </a:r>
            <a:r>
              <a:rPr lang="ru-RU" dirty="0" smtClean="0"/>
              <a:t> проявляться на ринку в </a:t>
            </a:r>
            <a:r>
              <a:rPr lang="ru-RU" dirty="0" err="1" smtClean="0"/>
              <a:t>найближчому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endParaRPr lang="ru-RU" dirty="0" smtClean="0"/>
          </a:p>
          <a:p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: </a:t>
            </a:r>
            <a:r>
              <a:rPr lang="ru-RU" dirty="0" err="1" smtClean="0"/>
              <a:t>глобальний</a:t>
            </a:r>
            <a:r>
              <a:rPr lang="ru-RU" dirty="0" smtClean="0"/>
              <a:t> масштаб і </a:t>
            </a:r>
            <a:r>
              <a:rPr lang="ru-RU" dirty="0" err="1" smtClean="0"/>
              <a:t>охоплення</a:t>
            </a:r>
            <a:r>
              <a:rPr lang="ru-RU" dirty="0" smtClean="0"/>
              <a:t>; </a:t>
            </a:r>
            <a:r>
              <a:rPr lang="ru-RU" dirty="0" err="1" smtClean="0"/>
              <a:t>зручність</a:t>
            </a:r>
            <a:r>
              <a:rPr lang="ru-RU" dirty="0" smtClean="0"/>
              <a:t> і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угоди; 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та </a:t>
            </a:r>
            <a:r>
              <a:rPr lang="ru-RU" dirty="0" err="1" smtClean="0"/>
              <a:t>гнучкість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 </a:t>
            </a:r>
            <a:r>
              <a:rPr lang="ru-RU" dirty="0" err="1" smtClean="0"/>
              <a:t>управління</a:t>
            </a:r>
            <a:r>
              <a:rPr lang="ru-RU" dirty="0" smtClean="0"/>
              <a:t> базами </a:t>
            </a:r>
            <a:r>
              <a:rPr lang="ru-RU" dirty="0" err="1" smtClean="0"/>
              <a:t>даних</a:t>
            </a:r>
            <a:r>
              <a:rPr lang="ru-RU" dirty="0" smtClean="0"/>
              <a:t> і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; </a:t>
            </a:r>
            <a:r>
              <a:rPr lang="ru-RU" dirty="0" err="1" smtClean="0"/>
              <a:t>нижчі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здійснення</a:t>
            </a:r>
            <a:r>
              <a:rPr lang="ru-RU" dirty="0" smtClean="0"/>
              <a:t> продажу і </a:t>
            </a:r>
            <a:r>
              <a:rPr lang="ru-RU" dirty="0" err="1" smtClean="0"/>
              <a:t>розподілу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наведені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стати </a:t>
            </a:r>
            <a:r>
              <a:rPr lang="ru-RU" dirty="0" err="1" smtClean="0"/>
              <a:t>суттєвими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, за </a:t>
            </a:r>
            <a:r>
              <a:rPr lang="ru-RU" dirty="0" err="1" smtClean="0"/>
              <a:t>певних</a:t>
            </a:r>
            <a:r>
              <a:rPr lang="ru-RU" dirty="0" smtClean="0"/>
              <a:t> умов ринку. Так,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маленька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продавати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маючи</a:t>
            </a:r>
            <a:r>
              <a:rPr lang="ru-RU" dirty="0" smtClean="0"/>
              <a:t> в </a:t>
            </a:r>
            <a:r>
              <a:rPr lang="ru-RU" dirty="0" err="1" smtClean="0"/>
              <a:t>активі</a:t>
            </a:r>
            <a:r>
              <a:rPr lang="ru-RU" dirty="0" smtClean="0"/>
              <a:t> </a:t>
            </a:r>
            <a:r>
              <a:rPr lang="ru-RU" dirty="0" err="1" smtClean="0"/>
              <a:t>глобальний</a:t>
            </a:r>
            <a:r>
              <a:rPr lang="ru-RU" dirty="0" smtClean="0"/>
              <a:t> масштаб і </a:t>
            </a:r>
            <a:r>
              <a:rPr lang="ru-RU" dirty="0" err="1" smtClean="0"/>
              <a:t>охоплення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, так само, як і </a:t>
            </a:r>
            <a:r>
              <a:rPr lang="ru-RU" dirty="0" err="1" smtClean="0"/>
              <a:t>фірми-гіганти</a:t>
            </a:r>
            <a:r>
              <a:rPr lang="ru-RU" dirty="0" smtClean="0"/>
              <a:t> і </a:t>
            </a:r>
            <a:r>
              <a:rPr lang="ru-RU" dirty="0" err="1" smtClean="0"/>
              <a:t>транснаціональні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. Як </a:t>
            </a:r>
            <a:r>
              <a:rPr lang="ru-RU" dirty="0" err="1" smtClean="0"/>
              <a:t>мале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велике</a:t>
            </a:r>
            <a:r>
              <a:rPr lang="ru-RU" dirty="0" smtClean="0"/>
              <a:t> з </a:t>
            </a:r>
            <a:r>
              <a:rPr lang="ru-RU" dirty="0" err="1" smtClean="0"/>
              <a:t>мільйонами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таким чином,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потреби невеликих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ніш</a:t>
            </a:r>
            <a:r>
              <a:rPr lang="ru-RU" dirty="0" smtClean="0"/>
              <a:t> і </a:t>
            </a:r>
            <a:r>
              <a:rPr lang="ru-RU" dirty="0" err="1" smtClean="0"/>
              <a:t>мікросегментів</a:t>
            </a:r>
            <a:r>
              <a:rPr lang="ru-RU" dirty="0" smtClean="0"/>
              <a:t> ринку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і </a:t>
            </a:r>
            <a:r>
              <a:rPr lang="ru-RU" dirty="0" err="1" smtClean="0"/>
              <a:t>можливостям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базами </a:t>
            </a:r>
            <a:r>
              <a:rPr lang="ru-RU" dirty="0" err="1" smtClean="0"/>
              <a:t>даних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канали </a:t>
            </a:r>
            <a:r>
              <a:rPr lang="ru-RU" dirty="0" err="1" smtClean="0"/>
              <a:t>розподілу</a:t>
            </a:r>
            <a:r>
              <a:rPr lang="ru-RU" dirty="0" smtClean="0"/>
              <a:t>, </a:t>
            </a:r>
            <a:r>
              <a:rPr lang="ru-RU" dirty="0" err="1" smtClean="0"/>
              <a:t>засновані</a:t>
            </a:r>
            <a:r>
              <a:rPr lang="ru-RU" dirty="0" smtClean="0"/>
              <a:t> на </a:t>
            </a:r>
            <a:r>
              <a:rPr lang="ru-RU" smtClean="0"/>
              <a:t>Інтернет-технологіях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3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" y="365125"/>
            <a:ext cx="1072460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4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4" y="144463"/>
            <a:ext cx="9417516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3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3" y="365125"/>
            <a:ext cx="1033272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" y="534988"/>
            <a:ext cx="10332719" cy="56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6578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2" y="679450"/>
            <a:ext cx="10883537" cy="54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411163"/>
            <a:ext cx="902351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8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7" y="365125"/>
            <a:ext cx="925715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6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829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35131"/>
            <a:ext cx="9729651" cy="5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12845"/>
            <a:ext cx="120308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 err="1" smtClean="0"/>
              <a:t>Прямі</a:t>
            </a:r>
            <a:r>
              <a:rPr lang="ru-RU" dirty="0" smtClean="0"/>
              <a:t> канали </a:t>
            </a:r>
            <a:r>
              <a:rPr lang="ru-RU" dirty="0" err="1" smtClean="0"/>
              <a:t>пов'язані</a:t>
            </a:r>
            <a:r>
              <a:rPr lang="ru-RU" dirty="0" smtClean="0"/>
              <a:t> з </a:t>
            </a:r>
            <a:r>
              <a:rPr lang="ru-RU" dirty="0" err="1" smtClean="0"/>
              <a:t>переміщенням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і </a:t>
            </a:r>
            <a:r>
              <a:rPr lang="ru-RU" dirty="0" err="1" smtClean="0"/>
              <a:t>послуг</a:t>
            </a:r>
            <a:r>
              <a:rPr lang="ru-RU" dirty="0" smtClean="0"/>
              <a:t> без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посередницьких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 Вони </a:t>
            </a:r>
            <a:r>
              <a:rPr lang="ru-RU" dirty="0" err="1" smtClean="0"/>
              <a:t>забезпечують</a:t>
            </a:r>
            <a:r>
              <a:rPr lang="ru-RU" dirty="0" smtClean="0"/>
              <a:t> доступ до </a:t>
            </a:r>
            <a:r>
              <a:rPr lang="ru-RU" dirty="0" err="1" smtClean="0"/>
              <a:t>кінцевого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вагомі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, як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та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споживачів</a:t>
            </a:r>
            <a:r>
              <a:rPr lang="ru-RU" dirty="0" smtClean="0"/>
              <a:t>, але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збут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великих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. </a:t>
            </a:r>
            <a:r>
              <a:rPr lang="ru-RU" dirty="0" err="1" smtClean="0"/>
              <a:t>Прямі</a:t>
            </a:r>
            <a:r>
              <a:rPr lang="ru-RU" dirty="0" smtClean="0"/>
              <a:t> канали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виробники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 свою </a:t>
            </a:r>
            <a:r>
              <a:rPr lang="ru-RU" dirty="0" err="1" smtClean="0"/>
              <a:t>маркетингову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і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обмежених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ринках.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зацікавлений</a:t>
            </a:r>
            <a:r>
              <a:rPr lang="ru-RU" dirty="0" smtClean="0"/>
              <a:t> </a:t>
            </a:r>
            <a:r>
              <a:rPr lang="ru-RU" dirty="0" err="1" smtClean="0"/>
              <a:t>збувати</a:t>
            </a:r>
            <a:r>
              <a:rPr lang="ru-RU" dirty="0" smtClean="0"/>
              <a:t> свою </a:t>
            </a:r>
            <a:r>
              <a:rPr lang="ru-RU" dirty="0" err="1" smtClean="0"/>
              <a:t>продукцію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споживачам</a:t>
            </a:r>
            <a:r>
              <a:rPr lang="ru-RU" dirty="0" smtClean="0"/>
              <a:t>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регіональних</a:t>
            </a:r>
            <a:r>
              <a:rPr lang="ru-RU" dirty="0" smtClean="0"/>
              <a:t> </a:t>
            </a:r>
            <a:r>
              <a:rPr lang="ru-RU" dirty="0" err="1" smtClean="0"/>
              <a:t>складів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збут</a:t>
            </a:r>
            <a:r>
              <a:rPr lang="ru-RU" dirty="0" smtClean="0"/>
              <a:t>,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виробника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переконатися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 буде таким чином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реалізовано</a:t>
            </a:r>
            <a:r>
              <a:rPr lang="ru-RU" dirty="0" smtClean="0"/>
              <a:t>. </a:t>
            </a:r>
            <a:r>
              <a:rPr lang="ru-RU" dirty="0" err="1" smtClean="0"/>
              <a:t>Прямі</a:t>
            </a:r>
            <a:r>
              <a:rPr lang="ru-RU" dirty="0" smtClean="0"/>
              <a:t> канали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збуту</a:t>
            </a:r>
            <a:r>
              <a:rPr lang="ru-RU" dirty="0" smtClean="0"/>
              <a:t> складного </a:t>
            </a:r>
            <a:r>
              <a:rPr lang="ru-RU" dirty="0" err="1" smtClean="0"/>
              <a:t>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коли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монтаж складного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у </a:t>
            </a:r>
            <a:r>
              <a:rPr lang="ru-RU" dirty="0" err="1" smtClean="0"/>
              <a:t>споживача</a:t>
            </a:r>
            <a:r>
              <a:rPr lang="ru-RU" dirty="0" smtClean="0"/>
              <a:t>.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вузькоспеціалізованих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і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заявки </a:t>
            </a:r>
            <a:r>
              <a:rPr lang="ru-RU" dirty="0" err="1" smtClean="0"/>
              <a:t>споживача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збут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ситуаціях</a:t>
            </a:r>
            <a:r>
              <a:rPr lang="ru-RU" dirty="0" smtClean="0"/>
              <a:t>, коли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складів</a:t>
            </a:r>
            <a:r>
              <a:rPr lang="ru-RU" dirty="0" smtClean="0"/>
              <a:t> для </a:t>
            </a:r>
            <a:r>
              <a:rPr lang="ru-RU" dirty="0" err="1" smtClean="0"/>
              <a:t>виробника</a:t>
            </a:r>
            <a:r>
              <a:rPr lang="ru-RU" dirty="0" smtClean="0"/>
              <a:t> є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витратним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дорогого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споживачу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збутові</a:t>
            </a:r>
            <a:r>
              <a:rPr lang="ru-RU" dirty="0" smtClean="0"/>
              <a:t> </a:t>
            </a:r>
            <a:r>
              <a:rPr lang="ru-RU" dirty="0" err="1" smtClean="0"/>
              <a:t>проміжні</a:t>
            </a:r>
            <a:r>
              <a:rPr lang="ru-RU" dirty="0" smtClean="0"/>
              <a:t> </a:t>
            </a:r>
            <a:r>
              <a:rPr lang="ru-RU" dirty="0" err="1" smtClean="0"/>
              <a:t>склади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товароруху</a:t>
            </a:r>
            <a:r>
              <a:rPr lang="ru-RU" dirty="0" smtClean="0"/>
              <a:t>. </a:t>
            </a:r>
            <a:r>
              <a:rPr lang="ru-RU" dirty="0" err="1" smtClean="0"/>
              <a:t>Товаровиробники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 через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збутовий</a:t>
            </a:r>
            <a:r>
              <a:rPr lang="ru-RU" dirty="0" smtClean="0"/>
              <a:t> персонал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концентровані</a:t>
            </a:r>
            <a:r>
              <a:rPr lang="ru-RU" dirty="0" smtClean="0"/>
              <a:t>, </a:t>
            </a:r>
            <a:r>
              <a:rPr lang="ru-RU" dirty="0" err="1" smtClean="0"/>
              <a:t>своєчасні</a:t>
            </a:r>
            <a:r>
              <a:rPr lang="ru-RU" dirty="0" smtClean="0"/>
              <a:t> й </a:t>
            </a:r>
            <a:r>
              <a:rPr lang="ru-RU" dirty="0" err="1" smtClean="0"/>
              <a:t>ефективні</a:t>
            </a:r>
            <a:r>
              <a:rPr lang="ru-RU" dirty="0" smtClean="0"/>
              <a:t> заходи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збутових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0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9844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Непрямі</a:t>
            </a:r>
            <a:r>
              <a:rPr lang="ru-RU" dirty="0" smtClean="0"/>
              <a:t> канали </a:t>
            </a:r>
            <a:r>
              <a:rPr lang="ru-RU" dirty="0" err="1" smtClean="0"/>
              <a:t>пов'язані</a:t>
            </a:r>
            <a:r>
              <a:rPr lang="ru-RU" dirty="0" smtClean="0"/>
              <a:t> з </a:t>
            </a:r>
            <a:r>
              <a:rPr lang="ru-RU" dirty="0" err="1" smtClean="0"/>
              <a:t>переміщенням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і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виробника</a:t>
            </a:r>
            <a:r>
              <a:rPr lang="ru-RU" dirty="0" smtClean="0"/>
              <a:t> до </a:t>
            </a:r>
            <a:r>
              <a:rPr lang="ru-RU" dirty="0" err="1" smtClean="0"/>
              <a:t>учасника-посередника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– до </a:t>
            </a:r>
            <a:r>
              <a:rPr lang="ru-RU" dirty="0" err="1" smtClean="0"/>
              <a:t>споживача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канали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і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згодні</a:t>
            </a:r>
            <a:r>
              <a:rPr lang="ru-RU" dirty="0" smtClean="0"/>
              <a:t>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збутових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і </a:t>
            </a:r>
            <a:r>
              <a:rPr lang="ru-RU" dirty="0" err="1" smtClean="0"/>
              <a:t>витрат</a:t>
            </a:r>
            <a:r>
              <a:rPr lang="ru-RU" dirty="0" smtClean="0"/>
              <a:t> і,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контролю над </a:t>
            </a:r>
            <a:r>
              <a:rPr lang="ru-RU" dirty="0" err="1" smtClean="0"/>
              <a:t>збутом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послабити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споживачем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до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залучають</a:t>
            </a:r>
            <a:r>
              <a:rPr lang="ru-RU" dirty="0" smtClean="0"/>
              <a:t> </a:t>
            </a:r>
            <a:r>
              <a:rPr lang="ru-RU" dirty="0" err="1" smtClean="0"/>
              <a:t>посередників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. Для </a:t>
            </a:r>
            <a:r>
              <a:rPr lang="ru-RU" dirty="0" err="1" smtClean="0"/>
              <a:t>постачання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технологічно</a:t>
            </a:r>
            <a:r>
              <a:rPr lang="ru-RU" dirty="0" smtClean="0"/>
              <a:t> нескладного </a:t>
            </a:r>
            <a:r>
              <a:rPr lang="ru-RU" dirty="0" err="1" smtClean="0"/>
              <a:t>устаткування</a:t>
            </a:r>
            <a:r>
              <a:rPr lang="ru-RU" dirty="0" smtClean="0"/>
              <a:t> і такого,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наладки і монтажу,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реалізовувати</a:t>
            </a:r>
            <a:r>
              <a:rPr lang="ru-RU" dirty="0" smtClean="0"/>
              <a:t> через </a:t>
            </a:r>
            <a:r>
              <a:rPr lang="ru-RU" dirty="0" err="1" smtClean="0"/>
              <a:t>збутові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чергою</a:t>
            </a:r>
            <a:r>
              <a:rPr lang="ru-RU" dirty="0" smtClean="0"/>
              <a:t>, </a:t>
            </a:r>
            <a:r>
              <a:rPr lang="ru-RU" dirty="0" err="1" smtClean="0"/>
              <a:t>функції</a:t>
            </a:r>
            <a:r>
              <a:rPr lang="ru-RU" dirty="0" smtClean="0"/>
              <a:t> монтажу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спеціалізованим</a:t>
            </a:r>
            <a:r>
              <a:rPr lang="ru-RU" dirty="0" smtClean="0"/>
              <a:t> </a:t>
            </a:r>
            <a:r>
              <a:rPr lang="ru-RU" dirty="0" err="1" smtClean="0"/>
              <a:t>організаціям</a:t>
            </a:r>
            <a:r>
              <a:rPr lang="ru-RU" dirty="0" smtClean="0"/>
              <a:t>. Форма </a:t>
            </a:r>
            <a:r>
              <a:rPr lang="ru-RU" dirty="0" err="1" smtClean="0"/>
              <a:t>непрямої</a:t>
            </a:r>
            <a:r>
              <a:rPr lang="ru-RU" dirty="0" smtClean="0"/>
              <a:t> </a:t>
            </a:r>
            <a:r>
              <a:rPr lang="ru-RU" dirty="0" err="1" smtClean="0"/>
              <a:t>оптової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(</a:t>
            </a:r>
            <a:r>
              <a:rPr lang="ru-RU" dirty="0" err="1" smtClean="0"/>
              <a:t>методи</a:t>
            </a:r>
            <a:r>
              <a:rPr lang="ru-RU" dirty="0" smtClean="0"/>
              <a:t>)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охоплення</a:t>
            </a:r>
            <a:r>
              <a:rPr lang="ru-RU" dirty="0" smtClean="0"/>
              <a:t> ринку: </a:t>
            </a:r>
            <a:r>
              <a:rPr lang="ru-RU" dirty="0" err="1" smtClean="0"/>
              <a:t>інтенсивний</a:t>
            </a:r>
            <a:r>
              <a:rPr lang="ru-RU" dirty="0" smtClean="0"/>
              <a:t>; </a:t>
            </a:r>
            <a:r>
              <a:rPr lang="ru-RU" dirty="0" err="1" smtClean="0"/>
              <a:t>вибірковий</a:t>
            </a:r>
            <a:r>
              <a:rPr lang="ru-RU" dirty="0" smtClean="0"/>
              <a:t> (</a:t>
            </a:r>
            <a:r>
              <a:rPr lang="ru-RU" dirty="0" err="1" smtClean="0"/>
              <a:t>селективний</a:t>
            </a:r>
            <a:r>
              <a:rPr lang="ru-RU" dirty="0" smtClean="0"/>
              <a:t>); </a:t>
            </a:r>
            <a:r>
              <a:rPr lang="ru-RU" dirty="0" err="1" smtClean="0"/>
              <a:t>ексклюзивний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2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" y="534988"/>
            <a:ext cx="9261329" cy="56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302" y="522288"/>
            <a:ext cx="7549396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38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89" y="574675"/>
            <a:ext cx="10189028" cy="5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7" y="522288"/>
            <a:ext cx="9426561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4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" y="574675"/>
            <a:ext cx="11808823" cy="5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7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1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330543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01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30989" cy="63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4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574766"/>
            <a:ext cx="11181806" cy="35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5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38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477" y="469900"/>
            <a:ext cx="8111045" cy="60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3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976</Words>
  <Application>Microsoft Office PowerPoint</Application>
  <PresentationFormat>Широкоэкранный</PresentationFormat>
  <Paragraphs>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Товарний рух і механізми використання каналів  розподілу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Товарний рух і механізми використання каналів  розподілу</dc:title>
  <dc:creator>Valeria Tymoshyk</dc:creator>
  <cp:lastModifiedBy>Valeria Tymoshyk</cp:lastModifiedBy>
  <cp:revision>3</cp:revision>
  <dcterms:created xsi:type="dcterms:W3CDTF">2024-02-26T06:45:06Z</dcterms:created>
  <dcterms:modified xsi:type="dcterms:W3CDTF">2024-02-26T06:57:05Z</dcterms:modified>
</cp:coreProperties>
</file>