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EE9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1F2B-4386-42A9-9711-B6E3E12E7519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B13E-F090-45A4-B7D9-78B3812E00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1F2B-4386-42A9-9711-B6E3E12E7519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B13E-F090-45A4-B7D9-78B3812E0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1F2B-4386-42A9-9711-B6E3E12E7519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B13E-F090-45A4-B7D9-78B3812E0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1F2B-4386-42A9-9711-B6E3E12E7519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B13E-F090-45A4-B7D9-78B3812E0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1F2B-4386-42A9-9711-B6E3E12E7519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FFFB13E-F090-45A4-B7D9-78B3812E0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1F2B-4386-42A9-9711-B6E3E12E7519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B13E-F090-45A4-B7D9-78B3812E0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1F2B-4386-42A9-9711-B6E3E12E7519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B13E-F090-45A4-B7D9-78B3812E0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1F2B-4386-42A9-9711-B6E3E12E7519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B13E-F090-45A4-B7D9-78B3812E0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1F2B-4386-42A9-9711-B6E3E12E7519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B13E-F090-45A4-B7D9-78B3812E0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1F2B-4386-42A9-9711-B6E3E12E7519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B13E-F090-45A4-B7D9-78B3812E0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1F2B-4386-42A9-9711-B6E3E12E7519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B13E-F090-45A4-B7D9-78B3812E0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8C21F2B-4386-42A9-9711-B6E3E12E7519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FFFB13E-F090-45A4-B7D9-78B3812E0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b="71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ÐÐ°ÑÑÐ¸Ð½ÐºÐ¸ Ð¿Ð¾ Ð·Ð°Ð¿ÑÐ¾ÑÑ ÐÐ»ÑÐ±Ð¸Ð½ÐµÐ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8526310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97928" y="476672"/>
            <a:ext cx="3457999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Альбінен</a:t>
            </a:r>
            <a:endParaRPr lang="ru-RU" sz="6000" b="1" cap="none" spc="50" dirty="0">
              <a:ln w="1143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b="71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В </a:t>
            </a:r>
            <a:r>
              <a:rPr lang="ru-RU" sz="2400" dirty="0" err="1" smtClean="0">
                <a:latin typeface="Monotype Corsiva" pitchFamily="66" charset="0"/>
              </a:rPr>
              <a:t>кінці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en-US" sz="2400" dirty="0" smtClean="0">
                <a:latin typeface="Monotype Corsiva" pitchFamily="66" charset="0"/>
              </a:rPr>
              <a:t>2017 </a:t>
            </a:r>
            <a:r>
              <a:rPr lang="uk-UA" sz="2400" dirty="0" smtClean="0">
                <a:latin typeface="Monotype Corsiva" pitchFamily="66" charset="0"/>
              </a:rPr>
              <a:t>року </a:t>
            </a:r>
            <a:r>
              <a:rPr lang="ru-RU" sz="2400" dirty="0" err="1" smtClean="0">
                <a:latin typeface="Monotype Corsiva" pitchFamily="66" charset="0"/>
              </a:rPr>
              <a:t>Інтернет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посилаючись</a:t>
            </a:r>
            <a:r>
              <a:rPr lang="ru-RU" sz="2400" dirty="0" smtClean="0">
                <a:latin typeface="Monotype Corsiva" pitchFamily="66" charset="0"/>
              </a:rPr>
              <a:t> на </a:t>
            </a:r>
            <a:r>
              <a:rPr lang="ru-RU" sz="2400" dirty="0" err="1" smtClean="0">
                <a:latin typeface="Monotype Corsiva" pitchFamily="66" charset="0"/>
              </a:rPr>
              <a:t>швейцарські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джерела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подарував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світові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привабливу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звістку</a:t>
            </a:r>
            <a:r>
              <a:rPr lang="ru-RU" sz="2400" dirty="0" smtClean="0">
                <a:latin typeface="Monotype Corsiva" pitchFamily="66" charset="0"/>
              </a:rPr>
              <a:t>. </a:t>
            </a:r>
            <a:r>
              <a:rPr lang="ru-RU" sz="2400" dirty="0" err="1" smtClean="0">
                <a:latin typeface="Monotype Corsiva" pitchFamily="66" charset="0"/>
              </a:rPr>
              <a:t>Нібито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мешканці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маленької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комуни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Альбіна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загубленої</a:t>
            </a:r>
            <a:r>
              <a:rPr lang="ru-RU" sz="2400" dirty="0" smtClean="0">
                <a:latin typeface="Monotype Corsiva" pitchFamily="66" charset="0"/>
              </a:rPr>
              <a:t> в Альпах, </a:t>
            </a:r>
          </a:p>
          <a:p>
            <a:r>
              <a:rPr lang="ru-RU" sz="2400" dirty="0" err="1" smtClean="0">
                <a:latin typeface="Monotype Corsiva" pitchFamily="66" charset="0"/>
              </a:rPr>
              <a:t>готові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запропонувати</a:t>
            </a:r>
            <a:r>
              <a:rPr lang="ru-RU" sz="2400" dirty="0" smtClean="0">
                <a:latin typeface="Monotype Corsiva" pitchFamily="66" charset="0"/>
              </a:rPr>
              <a:t> 70 </a:t>
            </a:r>
            <a:r>
              <a:rPr lang="ru-RU" sz="2400" dirty="0" err="1" smtClean="0">
                <a:latin typeface="Monotype Corsiva" pitchFamily="66" charset="0"/>
              </a:rPr>
              <a:t>тисяч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франків</a:t>
            </a:r>
            <a:r>
              <a:rPr lang="ru-RU" sz="2400" dirty="0" smtClean="0">
                <a:latin typeface="Monotype Corsiva" pitchFamily="66" charset="0"/>
              </a:rPr>
              <a:t> </a:t>
            </a:r>
          </a:p>
          <a:p>
            <a:r>
              <a:rPr lang="ru-RU" sz="2400" dirty="0" smtClean="0">
                <a:latin typeface="Monotype Corsiva" pitchFamily="66" charset="0"/>
              </a:rPr>
              <a:t>(</a:t>
            </a:r>
            <a:r>
              <a:rPr lang="ru-RU" sz="2400" dirty="0" err="1" smtClean="0">
                <a:latin typeface="Monotype Corsiva" pitchFamily="66" charset="0"/>
              </a:rPr>
              <a:t>приблизно</a:t>
            </a:r>
            <a:r>
              <a:rPr lang="ru-RU" sz="2400" dirty="0" smtClean="0">
                <a:latin typeface="Monotype Corsiva" pitchFamily="66" charset="0"/>
              </a:rPr>
              <a:t> 60 </a:t>
            </a:r>
            <a:r>
              <a:rPr lang="ru-RU" sz="2400" dirty="0" err="1" smtClean="0">
                <a:latin typeface="Monotype Corsiva" pitchFamily="66" charset="0"/>
              </a:rPr>
              <a:t>тисяч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євро</a:t>
            </a:r>
            <a:r>
              <a:rPr lang="ru-RU" sz="2400" dirty="0" smtClean="0">
                <a:latin typeface="Monotype Corsiva" pitchFamily="66" charset="0"/>
              </a:rPr>
              <a:t>) </a:t>
            </a:r>
            <a:r>
              <a:rPr lang="ru-RU" sz="2400" dirty="0" err="1" smtClean="0">
                <a:latin typeface="Monotype Corsiva" pitchFamily="66" charset="0"/>
              </a:rPr>
              <a:t>сім'ям</a:t>
            </a:r>
            <a:r>
              <a:rPr lang="ru-RU" sz="2400" dirty="0" smtClean="0">
                <a:latin typeface="Monotype Corsiva" pitchFamily="66" charset="0"/>
              </a:rPr>
              <a:t>, </a:t>
            </a:r>
          </a:p>
          <a:p>
            <a:r>
              <a:rPr lang="ru-RU" sz="2400" dirty="0" err="1" smtClean="0">
                <a:latin typeface="Monotype Corsiva" pitchFamily="66" charset="0"/>
              </a:rPr>
              <a:t>які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погодяться</a:t>
            </a:r>
            <a:r>
              <a:rPr lang="ru-RU" sz="2400" dirty="0" smtClean="0">
                <a:latin typeface="Monotype Corsiva" pitchFamily="66" charset="0"/>
              </a:rPr>
              <a:t> на </a:t>
            </a:r>
            <a:r>
              <a:rPr lang="ru-RU" sz="2400" dirty="0" err="1" smtClean="0">
                <a:latin typeface="Monotype Corsiva" pitchFamily="66" charset="0"/>
              </a:rPr>
              <a:t>переїзд</a:t>
            </a:r>
            <a:r>
              <a:rPr lang="ru-RU" sz="2400" dirty="0" smtClean="0">
                <a:latin typeface="Monotype Corsiva" pitchFamily="66" charset="0"/>
              </a:rPr>
              <a:t> до них. </a:t>
            </a:r>
          </a:p>
          <a:p>
            <a:r>
              <a:rPr lang="ru-RU" sz="2400" dirty="0" err="1" smtClean="0">
                <a:latin typeface="Monotype Corsiva" pitchFamily="66" charset="0"/>
              </a:rPr>
              <a:t>Вмираюче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швейцарське</a:t>
            </a:r>
            <a:r>
              <a:rPr lang="ru-RU" sz="2400" dirty="0" smtClean="0">
                <a:latin typeface="Monotype Corsiva" pitchFamily="66" charset="0"/>
              </a:rPr>
              <a:t> село </a:t>
            </a:r>
          </a:p>
          <a:p>
            <a:r>
              <a:rPr lang="ru-RU" sz="2400" dirty="0" smtClean="0">
                <a:latin typeface="Monotype Corsiva" pitchFamily="66" charset="0"/>
              </a:rPr>
              <a:t>враз стало </a:t>
            </a:r>
            <a:r>
              <a:rPr lang="ru-RU" sz="2400" dirty="0" err="1" smtClean="0">
                <a:latin typeface="Monotype Corsiva" pitchFamily="66" charset="0"/>
              </a:rPr>
              <a:t>знаменитим</a:t>
            </a:r>
            <a:r>
              <a:rPr lang="ru-RU" sz="2400" dirty="0" smtClean="0">
                <a:latin typeface="Monotype Corsiva" pitchFamily="66" charset="0"/>
              </a:rPr>
              <a:t> на </a:t>
            </a:r>
          </a:p>
          <a:p>
            <a:r>
              <a:rPr lang="ru-RU" sz="2400" dirty="0" smtClean="0">
                <a:latin typeface="Monotype Corsiva" pitchFamily="66" charset="0"/>
              </a:rPr>
              <a:t>весь </a:t>
            </a:r>
            <a:r>
              <a:rPr lang="ru-RU" sz="2400" dirty="0" err="1" smtClean="0">
                <a:latin typeface="Monotype Corsiva" pitchFamily="66" charset="0"/>
              </a:rPr>
              <a:t>світ</a:t>
            </a:r>
            <a:r>
              <a:rPr lang="ru-RU" sz="2400" dirty="0" smtClean="0">
                <a:latin typeface="Monotype Corsiva" pitchFamily="66" charset="0"/>
              </a:rPr>
              <a:t>. </a:t>
            </a:r>
          </a:p>
          <a:p>
            <a:r>
              <a:rPr lang="ru-RU" sz="2400" dirty="0" err="1" smtClean="0">
                <a:latin typeface="Monotype Corsiva" pitchFamily="66" charset="0"/>
              </a:rPr>
              <a:t>Непогані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підйомні</a:t>
            </a:r>
            <a:r>
              <a:rPr lang="ru-RU" sz="2400" dirty="0" smtClean="0">
                <a:latin typeface="Monotype Corsiva" pitchFamily="66" charset="0"/>
              </a:rPr>
              <a:t> для того, </a:t>
            </a:r>
          </a:p>
          <a:p>
            <a:r>
              <a:rPr lang="ru-RU" sz="2400" dirty="0" err="1" smtClean="0">
                <a:latin typeface="Monotype Corsiva" pitchFamily="66" charset="0"/>
              </a:rPr>
              <a:t>щоб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прожити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залишок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життя</a:t>
            </a:r>
            <a:r>
              <a:rPr lang="ru-RU" sz="2400" dirty="0" smtClean="0">
                <a:latin typeface="Monotype Corsiva" pitchFamily="66" charset="0"/>
              </a:rPr>
              <a:t> </a:t>
            </a:r>
          </a:p>
          <a:p>
            <a:r>
              <a:rPr lang="ru-RU" sz="2400" dirty="0" smtClean="0">
                <a:latin typeface="Monotype Corsiva" pitchFamily="66" charset="0"/>
              </a:rPr>
              <a:t>в самому </a:t>
            </a:r>
            <a:r>
              <a:rPr lang="ru-RU" sz="2400" dirty="0" err="1" smtClean="0">
                <a:latin typeface="Monotype Corsiva" pitchFamily="66" charset="0"/>
              </a:rPr>
              <a:t>екологічно</a:t>
            </a:r>
            <a:r>
              <a:rPr lang="ru-RU" sz="2400" dirty="0" smtClean="0">
                <a:latin typeface="Monotype Corsiva" pitchFamily="66" charset="0"/>
              </a:rPr>
              <a:t> чистому </a:t>
            </a:r>
          </a:p>
          <a:p>
            <a:r>
              <a:rPr lang="ru-RU" sz="2400" dirty="0" err="1" smtClean="0">
                <a:latin typeface="Monotype Corsiva" pitchFamily="66" charset="0"/>
              </a:rPr>
              <a:t>регіоні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Європи</a:t>
            </a:r>
            <a:r>
              <a:rPr lang="ru-RU" sz="2400" dirty="0" smtClean="0">
                <a:latin typeface="Monotype Corsiva" pitchFamily="66" charset="0"/>
              </a:rPr>
              <a:t>.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276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492896"/>
            <a:ext cx="4932040" cy="3522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b="71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188640"/>
            <a:ext cx="84249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Населення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240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мешканців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листопаді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2017 року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громадяни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села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проголосували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план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залучення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село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нових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мешканців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Тих, кого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задовільняли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зокрема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посвідку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проживання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Швейцарії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громадянство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знаходився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віці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молодше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45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вільного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капіталу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менше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тисяч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франків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прожити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менше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цьому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селищі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могли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отримати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переїзді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Альбінена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25 000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франків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бонус в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розмірі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25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тисяч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франків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одного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дорослого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10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тисяч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2" descr="storybi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356992"/>
            <a:ext cx="4887416" cy="3225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b="71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88640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Біт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Йост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мер села, любить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яку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очолює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Альбінен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дихає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спокоєм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сонця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достатку, а панорама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надзвичайна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Санаторій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Лейкербад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знаходиться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шести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кілометрах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Альбіна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пропонує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мало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робочих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місць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промисловий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комплекс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Вісп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Сіон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знаходяться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півгодини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їзди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700" name="Picture 4" descr="https://img.rg.ru/pril/article/150/53/79/IMG_24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89040"/>
            <a:ext cx="4318321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8" name="Picture 2" descr="Ð¼ÑÐ¶ÑÐ¸Ð½Ð° Ð½Ð° ÑÐ¾Ð½Ðµ Ð´Ð²ÑÑ Ð´ÐµÑÐµÐ²ÑÐ½Ð½ÑÑ Ð´Ð¾Ð¼Ð¾Ð²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060848"/>
            <a:ext cx="5328592" cy="3546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b="71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ÐÐµÑÐµÐ²Ð½Ñ ÐÐ»ÑÐ±Ð¸Ð½ÐµÐ½ - Stone For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590866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ÐÐµÑÐµÐ²Ð½Ñ ÐÐ»ÑÐ±Ð¸Ð½ÐµÐ½ Ð¨Ð²ÐµÐ¹ÑÐ°ÑÐ¸Ñ - Stone Fore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068960"/>
            <a:ext cx="3571156" cy="2596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6" descr="ÐÐ»ÑÐ±Ð¸Ð½ÐµÐ½ Ð¨Ð²ÐµÐ¹ÑÐ°ÑÐ¸Ñ - Stone Fore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88640"/>
            <a:ext cx="453650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8" name="Picture 8" descr="ÐÐ¾ÑÐ¾Ð´ ÐÐ»ÑÐ±Ð¸Ð½ÐµÐ½ Ð¨Ð²ÐµÐ¹ÑÐ°ÑÐ¸Ñ - Stone Fores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8868" y="2852936"/>
            <a:ext cx="3355132" cy="2396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0" name="Picture 10" descr="ÐÐµÑÐµÐµÐ·Ð´ ÐÐ»ÑÐ±Ð¸Ð½ÐµÐ½ Ð¨Ð²ÐµÐ¹ÑÐ°ÑÐ¸Ñ - Stone Fores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3905672"/>
            <a:ext cx="4133259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b="71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2132856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озитив у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історії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полягає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наступному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випадково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навмисно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слух про "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небачену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щедрість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прославив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нікому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село на весь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Майже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п'ятсот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тисяч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переглядів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сільського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сайту в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0"/>
            <a:ext cx="2983260" cy="2038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140968"/>
            <a:ext cx="5575547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b="71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493204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Мета мера </a:t>
            </a:r>
            <a:r>
              <a:rPr lang="ru-RU" sz="2000" dirty="0" err="1" smtClean="0"/>
              <a:t>Альбінена</a:t>
            </a:r>
            <a:r>
              <a:rPr lang="ru-RU" sz="2000" dirty="0" smtClean="0"/>
              <a:t> </a:t>
            </a:r>
            <a:r>
              <a:rPr lang="ru-RU" sz="2000" dirty="0" err="1" smtClean="0"/>
              <a:t>Беата</a:t>
            </a:r>
            <a:r>
              <a:rPr lang="ru-RU" sz="2000" dirty="0" smtClean="0"/>
              <a:t> </a:t>
            </a:r>
            <a:r>
              <a:rPr lang="ru-RU" sz="2000" dirty="0" err="1" smtClean="0"/>
              <a:t>Йоста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полягала</a:t>
            </a:r>
            <a:r>
              <a:rPr lang="ru-RU" sz="2000" dirty="0" smtClean="0"/>
              <a:t> в тому, </a:t>
            </a:r>
            <a:r>
              <a:rPr lang="ru-RU" sz="2000" dirty="0" err="1" smtClean="0"/>
              <a:t>щоб</a:t>
            </a:r>
            <a:r>
              <a:rPr lang="ru-RU" sz="2000" dirty="0" smtClean="0"/>
              <a:t> </a:t>
            </a:r>
            <a:r>
              <a:rPr lang="ru-RU" sz="2000" dirty="0" err="1" smtClean="0"/>
              <a:t>залучити</a:t>
            </a:r>
            <a:r>
              <a:rPr lang="ru-RU" sz="2000" dirty="0" smtClean="0"/>
              <a:t> в село для початку </a:t>
            </a:r>
            <a:r>
              <a:rPr lang="ru-RU" sz="2000" dirty="0" err="1" smtClean="0"/>
              <a:t>п'ять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сімей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дітьми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протягом</a:t>
            </a:r>
            <a:r>
              <a:rPr lang="ru-RU" sz="2000" dirty="0" smtClean="0"/>
              <a:t> </a:t>
            </a:r>
            <a:r>
              <a:rPr lang="ru-RU" sz="2000" dirty="0" err="1" smtClean="0"/>
              <a:t>наступних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п'яти</a:t>
            </a:r>
            <a:r>
              <a:rPr lang="ru-RU" sz="2000" dirty="0" smtClean="0"/>
              <a:t>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. У </a:t>
            </a:r>
            <a:r>
              <a:rPr lang="ru-RU" sz="2000" dirty="0" err="1" smtClean="0"/>
              <a:t>Альбінена</a:t>
            </a:r>
            <a:r>
              <a:rPr lang="ru-RU" sz="2000" dirty="0" smtClean="0"/>
              <a:t> </a:t>
            </a:r>
            <a:r>
              <a:rPr lang="ru-RU" sz="2000" dirty="0" err="1" smtClean="0"/>
              <a:t>вже</a:t>
            </a:r>
            <a:r>
              <a:rPr lang="ru-RU" sz="2000" dirty="0" smtClean="0"/>
              <a:t> </a:t>
            </a:r>
            <a:r>
              <a:rPr lang="ru-RU" sz="2000" dirty="0" err="1" smtClean="0"/>
              <a:t>оселилася</a:t>
            </a:r>
            <a:r>
              <a:rPr lang="ru-RU" sz="2000" dirty="0" smtClean="0"/>
              <a:t> нова молода пара,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родина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двома</a:t>
            </a:r>
            <a:r>
              <a:rPr lang="ru-RU" sz="2000" dirty="0" smtClean="0"/>
              <a:t> </a:t>
            </a:r>
            <a:r>
              <a:rPr lang="ru-RU" sz="2000" dirty="0" err="1" smtClean="0"/>
              <a:t>дітьми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новонародженим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підході</a:t>
            </a:r>
            <a:r>
              <a:rPr lang="ru-RU" sz="2000" dirty="0" smtClean="0"/>
              <a:t>. </a:t>
            </a:r>
            <a:r>
              <a:rPr lang="ru-RU" sz="2000" dirty="0" err="1" smtClean="0"/>
              <a:t>Крім</a:t>
            </a:r>
            <a:r>
              <a:rPr lang="ru-RU" sz="2000" dirty="0" smtClean="0"/>
              <a:t> того, </a:t>
            </a:r>
            <a:r>
              <a:rPr lang="ru-RU" sz="2000" dirty="0" err="1" smtClean="0"/>
              <a:t>багато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місцевих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жителів</a:t>
            </a:r>
            <a:r>
              <a:rPr lang="ru-RU" sz="2000" dirty="0" smtClean="0"/>
              <a:t> взяли на себе </a:t>
            </a:r>
            <a:r>
              <a:rPr lang="ru-RU" sz="2000" dirty="0" err="1" smtClean="0"/>
              <a:t>зобов'язання</a:t>
            </a:r>
            <a:r>
              <a:rPr lang="ru-RU" sz="2000" dirty="0" smtClean="0"/>
              <a:t> покупки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ремонт </a:t>
            </a:r>
            <a:r>
              <a:rPr lang="ru-RU" sz="2000" dirty="0" err="1" smtClean="0"/>
              <a:t>будинку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«Ми </a:t>
            </a:r>
            <a:r>
              <a:rPr lang="ru-RU" sz="2000" dirty="0" err="1" smtClean="0"/>
              <a:t>раді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спостерігати</a:t>
            </a:r>
            <a:r>
              <a:rPr lang="ru-RU" sz="2000" dirty="0" smtClean="0"/>
              <a:t>, як </a:t>
            </a:r>
            <a:r>
              <a:rPr lang="ru-RU" sz="2000" dirty="0" err="1" smtClean="0"/>
              <a:t>оживає</a:t>
            </a:r>
            <a:r>
              <a:rPr lang="ru-RU" sz="2000" dirty="0" smtClean="0"/>
              <a:t> село. </a:t>
            </a:r>
            <a:r>
              <a:rPr lang="ru-RU" sz="2000" dirty="0" err="1" smtClean="0"/>
              <a:t>Свій</a:t>
            </a:r>
            <a:r>
              <a:rPr lang="ru-RU" sz="2000" dirty="0" smtClean="0"/>
              <a:t> </a:t>
            </a:r>
            <a:r>
              <a:rPr lang="ru-RU" sz="2000" dirty="0" err="1" smtClean="0"/>
              <a:t>внесок</a:t>
            </a:r>
            <a:r>
              <a:rPr lang="ru-RU" sz="2000" dirty="0" smtClean="0"/>
              <a:t> в </a:t>
            </a:r>
            <a:r>
              <a:rPr lang="ru-RU" sz="2000" dirty="0" err="1" smtClean="0"/>
              <a:t>це</a:t>
            </a:r>
            <a:r>
              <a:rPr lang="ru-RU" sz="2000" dirty="0" smtClean="0"/>
              <a:t> внесли </a:t>
            </a:r>
            <a:r>
              <a:rPr lang="ru-RU" sz="2000" dirty="0" err="1" smtClean="0"/>
              <a:t>і</a:t>
            </a:r>
            <a:r>
              <a:rPr lang="ru-RU" sz="2000" dirty="0" smtClean="0"/>
              <a:t> заходи,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проводяться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об'єднаннями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просто </a:t>
            </a:r>
            <a:r>
              <a:rPr lang="ru-RU" sz="2000" dirty="0" err="1" smtClean="0"/>
              <a:t>приватними</a:t>
            </a:r>
            <a:r>
              <a:rPr lang="ru-RU" sz="2000" dirty="0" smtClean="0"/>
              <a:t> особами », - </a:t>
            </a:r>
            <a:r>
              <a:rPr lang="ru-RU" sz="2000" dirty="0" err="1" smtClean="0"/>
              <a:t>зазначив</a:t>
            </a:r>
            <a:r>
              <a:rPr lang="ru-RU" sz="2000" dirty="0" smtClean="0"/>
              <a:t> </a:t>
            </a:r>
            <a:r>
              <a:rPr lang="ru-RU" sz="2000" dirty="0" err="1" smtClean="0"/>
              <a:t>Беат</a:t>
            </a:r>
            <a:r>
              <a:rPr lang="ru-RU" sz="2000" dirty="0" smtClean="0"/>
              <a:t> </a:t>
            </a:r>
            <a:r>
              <a:rPr lang="ru-RU" sz="2000" dirty="0" err="1" smtClean="0"/>
              <a:t>Йост</a:t>
            </a:r>
            <a:r>
              <a:rPr lang="ru-RU" sz="2000" dirty="0" smtClean="0"/>
              <a:t>, </a:t>
            </a:r>
            <a:r>
              <a:rPr lang="ru-RU" sz="2000" dirty="0" err="1" smtClean="0"/>
              <a:t>розповівши</a:t>
            </a:r>
            <a:r>
              <a:rPr lang="ru-RU" sz="2000" dirty="0" smtClean="0"/>
              <a:t> про те, </a:t>
            </a:r>
            <a:r>
              <a:rPr lang="ru-RU" sz="2000" dirty="0" err="1" smtClean="0"/>
              <a:t>що</a:t>
            </a:r>
            <a:r>
              <a:rPr lang="ru-RU" sz="2000" dirty="0" smtClean="0"/>
              <a:t> тут </a:t>
            </a:r>
            <a:r>
              <a:rPr lang="ru-RU" sz="2000" dirty="0" err="1" smtClean="0"/>
              <a:t>вже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проклали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туристичний</a:t>
            </a:r>
            <a:r>
              <a:rPr lang="ru-RU" sz="2000" dirty="0" smtClean="0"/>
              <a:t> маршрут для </a:t>
            </a:r>
            <a:r>
              <a:rPr lang="ru-RU" sz="2000" dirty="0" err="1" smtClean="0"/>
              <a:t>прогулянок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природі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ще</a:t>
            </a:r>
            <a:r>
              <a:rPr lang="ru-RU" sz="2000" dirty="0" smtClean="0"/>
              <a:t> маршрут,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веде</a:t>
            </a:r>
            <a:r>
              <a:rPr lang="ru-RU" sz="2000" dirty="0" smtClean="0"/>
              <a:t> до </a:t>
            </a:r>
            <a:r>
              <a:rPr lang="ru-RU" sz="2000" dirty="0" err="1" smtClean="0"/>
              <a:t>культурних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пам'яток</a:t>
            </a:r>
            <a:r>
              <a:rPr lang="ru-RU" sz="2000" dirty="0" smtClean="0"/>
              <a:t> . </a:t>
            </a:r>
            <a:r>
              <a:rPr lang="ru-RU" sz="2000" dirty="0" err="1" smtClean="0"/>
              <a:t>Побудований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гостьовий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будинок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туристів</a:t>
            </a:r>
            <a:r>
              <a:rPr lang="ru-RU" sz="2000" dirty="0" smtClean="0"/>
              <a:t>, проходить </a:t>
            </a:r>
            <a:r>
              <a:rPr lang="ru-RU" sz="2000" dirty="0" err="1" smtClean="0"/>
              <a:t>новий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осінній</a:t>
            </a:r>
            <a:r>
              <a:rPr lang="ru-RU" sz="2000" dirty="0" smtClean="0"/>
              <a:t> Фестиваль </a:t>
            </a:r>
            <a:r>
              <a:rPr lang="ru-RU" sz="2000" dirty="0" err="1" smtClean="0"/>
              <a:t>мистецтв</a:t>
            </a:r>
            <a:r>
              <a:rPr lang="ru-RU" sz="2000" dirty="0" smtClean="0"/>
              <a:t>. «</a:t>
            </a:r>
            <a:r>
              <a:rPr lang="ru-RU" sz="2000" dirty="0" err="1" smtClean="0"/>
              <a:t>Альбінен</a:t>
            </a:r>
            <a:r>
              <a:rPr lang="ru-RU" sz="2000" dirty="0" smtClean="0"/>
              <a:t> </a:t>
            </a:r>
            <a:r>
              <a:rPr lang="ru-RU" sz="2000" dirty="0" err="1" smtClean="0"/>
              <a:t>живий</a:t>
            </a:r>
            <a:r>
              <a:rPr lang="ru-RU" sz="2000" dirty="0" smtClean="0"/>
              <a:t>! А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саме</a:t>
            </a:r>
            <a:r>
              <a:rPr lang="ru-RU" sz="2000" dirty="0" smtClean="0"/>
              <a:t> те, до </a:t>
            </a:r>
            <a:r>
              <a:rPr lang="ru-RU" sz="2000" dirty="0" err="1" smtClean="0"/>
              <a:t>чого</a:t>
            </a:r>
            <a:r>
              <a:rPr lang="ru-RU" sz="2000" dirty="0" smtClean="0"/>
              <a:t> ми </a:t>
            </a:r>
            <a:r>
              <a:rPr lang="ru-RU" sz="2000" dirty="0" err="1" smtClean="0"/>
              <a:t>прагнули</a:t>
            </a:r>
            <a:r>
              <a:rPr lang="ru-RU" sz="2000" dirty="0" smtClean="0"/>
              <a:t> », - </a:t>
            </a:r>
            <a:r>
              <a:rPr lang="ru-RU" sz="2000" dirty="0" err="1" smtClean="0"/>
              <a:t>каже</a:t>
            </a:r>
            <a:r>
              <a:rPr lang="ru-RU" sz="2000" dirty="0" smtClean="0"/>
              <a:t> </a:t>
            </a:r>
            <a:r>
              <a:rPr lang="ru-RU" sz="2000" dirty="0" err="1" smtClean="0"/>
              <a:t>сільський</a:t>
            </a:r>
            <a:r>
              <a:rPr lang="ru-RU" sz="2000" dirty="0" smtClean="0"/>
              <a:t> мер.</a:t>
            </a:r>
            <a:endParaRPr lang="ru-RU" sz="2000" dirty="0"/>
          </a:p>
        </p:txBody>
      </p:sp>
      <p:pic>
        <p:nvPicPr>
          <p:cNvPr id="32770" name="Picture 2" descr="ÐÐ°ÑÑÐ¸Ð½ÐºÐ¸ Ð¿Ð¾ Ð·Ð°Ð¿ÑÐ¾ÑÑ Ð¶Ð¸ÑÐµÐ»Ñ ÐÐ»ÑÐ±Ð¸Ð½ÐµÐ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1568" y="0"/>
            <a:ext cx="4412432" cy="2943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http://lamro.org/uploads/media/topic/2018/08/17/22/preview/bfc1489a5977aeb91ffe_900x600crop.jpg"/>
          <p:cNvPicPr>
            <a:picLocks noChangeAspect="1" noChangeArrowheads="1"/>
          </p:cNvPicPr>
          <p:nvPr/>
        </p:nvPicPr>
        <p:blipFill>
          <a:blip r:embed="rId4" cstate="print"/>
          <a:srcRect r="9489"/>
          <a:stretch>
            <a:fillRect/>
          </a:stretch>
        </p:blipFill>
        <p:spPr bwMode="auto">
          <a:xfrm>
            <a:off x="4788024" y="3140968"/>
            <a:ext cx="435597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4">
      <a:dk1>
        <a:srgbClr val="002060"/>
      </a:dk1>
      <a:lt1>
        <a:srgbClr val="6E1E4E"/>
      </a:lt1>
      <a:dk2>
        <a:srgbClr val="E29AC5"/>
      </a:dk2>
      <a:lt2>
        <a:srgbClr val="F0CCE2"/>
      </a:lt2>
      <a:accent1>
        <a:srgbClr val="E29AC5"/>
      </a:accent1>
      <a:accent2>
        <a:srgbClr val="D467A8"/>
      </a:accent2>
      <a:accent3>
        <a:srgbClr val="F0CCE2"/>
      </a:accent3>
      <a:accent4>
        <a:srgbClr val="E29AC5"/>
      </a:accent4>
      <a:accent5>
        <a:srgbClr val="F0CCE2"/>
      </a:accent5>
      <a:accent6>
        <a:srgbClr val="E29AC5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198</TotalTime>
  <Words>405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userznu</dc:creator>
  <cp:lastModifiedBy>userznu</cp:lastModifiedBy>
  <cp:revision>15</cp:revision>
  <dcterms:created xsi:type="dcterms:W3CDTF">2019-10-29T08:53:45Z</dcterms:created>
  <dcterms:modified xsi:type="dcterms:W3CDTF">2019-10-29T14:51:10Z</dcterms:modified>
</cp:coreProperties>
</file>